
<file path=[Content_Types].xml><?xml version="1.0" encoding="utf-8"?>
<Types xmlns="http://schemas.openxmlformats.org/package/2006/content-types">
  <Default Extension="xml" ContentType="application/xml"/>
  <Default Extension="jpeg" ContentType="image/jpeg"/>
  <Default Extension="tiff" ContentType="image/tiff"/>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9.xml" ContentType="application/vnd.openxmlformats-officedocument.them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0.xml" ContentType="application/vnd.openxmlformats-officedocument.them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1.xml" ContentType="application/vnd.openxmlformats-officedocument.them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2.xml" ContentType="application/vnd.openxmlformats-officedocument.them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3.xml" ContentType="application/vnd.openxmlformats-officedocument.them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4.xml" ContentType="application/vnd.openxmlformats-officedocument.them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5.xml" ContentType="application/vnd.openxmlformats-officedocument.them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6.xml" ContentType="application/vnd.openxmlformats-officedocument.them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slideLayouts/slideLayout204.xml" ContentType="application/vnd.openxmlformats-officedocument.presentationml.slideLayout+xml"/>
  <Override PartName="/ppt/theme/theme17.xml" ContentType="application/vnd.openxmlformats-officedocument.theme+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slideLayouts/slideLayout205.xml" ContentType="application/vnd.openxmlformats-officedocument.presentationml.slideLayout+xml"/>
  <Override PartName="/ppt/theme/theme18.xml" ContentType="application/vnd.openxmlformats-officedocument.theme+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9.xml" ContentType="application/vnd.openxmlformats-officedocument.theme+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0.xml" ContentType="application/vnd.openxmlformats-officedocument.theme+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1.xml" ContentType="application/vnd.openxmlformats-officedocument.theme+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2.xml" ContentType="application/vnd.openxmlformats-officedocument.theme+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3.xml" ContentType="application/vnd.openxmlformats-officedocument.them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4.xml" ContentType="application/vnd.openxmlformats-officedocument.theme+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5.xml" ContentType="application/vnd.openxmlformats-officedocument.theme+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6.xml" ContentType="application/vnd.openxmlformats-officedocument.theme+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7.xml" ContentType="application/vnd.openxmlformats-officedocument.theme+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28.xml" ContentType="application/vnd.openxmlformats-officedocument.theme+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29.xml" ContentType="application/vnd.openxmlformats-officedocument.them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0.xml" ContentType="application/vnd.openxmlformats-officedocument.theme+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31.xml" ContentType="application/vnd.openxmlformats-officedocument.theme+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2.xml" ContentType="application/vnd.openxmlformats-officedocument.theme+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3.xml" ContentType="application/vnd.openxmlformats-officedocument.theme+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4.xml" ContentType="application/vnd.openxmlformats-officedocument.theme+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5.xml" ContentType="application/vnd.openxmlformats-officedocument.theme+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6.xml" ContentType="application/vnd.openxmlformats-officedocument.theme+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37.xml" ContentType="application/vnd.openxmlformats-officedocument.theme+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38.xml" ContentType="application/vnd.openxmlformats-officedocument.theme+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theme/theme39.xml" ContentType="application/vnd.openxmlformats-officedocument.theme+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theme/theme40.xml" ContentType="application/vnd.openxmlformats-officedocument.theme+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41.xml" ContentType="application/vnd.openxmlformats-officedocument.theme+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theme/theme42.xml" ContentType="application/vnd.openxmlformats-officedocument.theme+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43.xml" ContentType="application/vnd.openxmlformats-officedocument.theme+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44.xml" ContentType="application/vnd.openxmlformats-officedocument.theme+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theme/theme45.xml" ContentType="application/vnd.openxmlformats-officedocument.theme+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46.xml" ContentType="application/vnd.openxmlformats-officedocument.theme+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theme/theme47.xml" ContentType="application/vnd.openxmlformats-officedocument.theme+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48.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49.xml" ContentType="application/vnd.openxmlformats-officedocument.them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theme/theme50.xml" ContentType="application/vnd.openxmlformats-officedocument.theme+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theme/theme51.xml" ContentType="application/vnd.openxmlformats-officedocument.theme+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theme/theme52.xml" ContentType="application/vnd.openxmlformats-officedocument.theme+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theme/theme53.xml" ContentType="application/vnd.openxmlformats-officedocument.theme+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theme/theme54.xml" ContentType="application/vnd.openxmlformats-officedocument.theme+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theme/theme55.xml" ContentType="application/vnd.openxmlformats-officedocument.theme+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theme/theme56.xml" ContentType="application/vnd.openxmlformats-officedocument.theme+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theme/theme57.xml" ContentType="application/vnd.openxmlformats-officedocument.theme+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theme/theme58.xml" ContentType="application/vnd.openxmlformats-officedocument.theme+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theme/theme59.xml" ContentType="application/vnd.openxmlformats-officedocument.theme+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theme/theme60.xml" ContentType="application/vnd.openxmlformats-officedocument.theme+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theme/theme61.xml" ContentType="application/vnd.openxmlformats-officedocument.theme+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theme/theme62.xml" ContentType="application/vnd.openxmlformats-officedocument.theme+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theme/theme63.xml" ContentType="application/vnd.openxmlformats-officedocument.theme+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theme/theme64.xml" ContentType="application/vnd.openxmlformats-officedocument.theme+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slideLayouts/slideLayout773.xml" ContentType="application/vnd.openxmlformats-officedocument.presentationml.slideLayout+xml"/>
  <Override PartName="/ppt/theme/theme65.xml" ContentType="application/vnd.openxmlformats-officedocument.theme+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theme/theme66.xml" ContentType="application/vnd.openxmlformats-officedocument.theme+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heme/themeOverride1.xml" ContentType="application/vnd.openxmlformats-officedocument.themeOverride+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theme/theme67.xml" ContentType="application/vnd.openxmlformats-officedocument.theme+xml"/>
  <Override PartName="/ppt/slideLayouts/slideLayout781.xml" ContentType="application/vnd.openxmlformats-officedocument.presentationml.slideLayout+xml"/>
  <Override PartName="/ppt/theme/theme68.xml" ContentType="application/vnd.openxmlformats-officedocument.theme+xml"/>
  <Override PartName="/ppt/slideLayouts/slideLayout782.xml" ContentType="application/vnd.openxmlformats-officedocument.presentationml.slideLayout+xml"/>
  <Override PartName="/ppt/theme/theme69.xml" ContentType="application/vnd.openxmlformats-officedocument.theme+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theme/theme70.xml" ContentType="application/vnd.openxmlformats-officedocument.theme+xml"/>
  <Override PartName="/ppt/theme/theme71.xml" ContentType="application/vnd.openxmlformats-officedocument.theme+xml"/>
  <Override PartName="/ppt/theme/theme72.xml" ContentType="application/vnd.openxmlformats-officedocument.them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93285" r:id="rId1"/>
    <p:sldMasterId id="2147493300" r:id="rId2"/>
    <p:sldMasterId id="2147493312" r:id="rId3"/>
    <p:sldMasterId id="2147493338" r:id="rId4"/>
    <p:sldMasterId id="2147494786" r:id="rId5"/>
    <p:sldMasterId id="2147499984" r:id="rId6"/>
    <p:sldMasterId id="2147502556" r:id="rId7"/>
    <p:sldMasterId id="2147502570" r:id="rId8"/>
    <p:sldMasterId id="2147502584" r:id="rId9"/>
    <p:sldMasterId id="2147502996" r:id="rId10"/>
    <p:sldMasterId id="2147504175" r:id="rId11"/>
    <p:sldMasterId id="2147504922" r:id="rId12"/>
    <p:sldMasterId id="2147504934" r:id="rId13"/>
    <p:sldMasterId id="2147504946" r:id="rId14"/>
    <p:sldMasterId id="2147504958" r:id="rId15"/>
    <p:sldMasterId id="2147504970" r:id="rId16"/>
    <p:sldMasterId id="2147504982" r:id="rId17"/>
    <p:sldMasterId id="2147504984" r:id="rId18"/>
    <p:sldMasterId id="2147504986" r:id="rId19"/>
    <p:sldMasterId id="2147504995" r:id="rId20"/>
    <p:sldMasterId id="2147505008" r:id="rId21"/>
    <p:sldMasterId id="2147505020" r:id="rId22"/>
    <p:sldMasterId id="2147505032" r:id="rId23"/>
    <p:sldMasterId id="2147505046" r:id="rId24"/>
    <p:sldMasterId id="2147505058" r:id="rId25"/>
    <p:sldMasterId id="2147505072" r:id="rId26"/>
    <p:sldMasterId id="2147505084" r:id="rId27"/>
    <p:sldMasterId id="2147505098" r:id="rId28"/>
    <p:sldMasterId id="2147505112" r:id="rId29"/>
    <p:sldMasterId id="2147505115" r:id="rId30"/>
    <p:sldMasterId id="2147505127" r:id="rId31"/>
    <p:sldMasterId id="2147505141" r:id="rId32"/>
    <p:sldMasterId id="2147505157" r:id="rId33"/>
    <p:sldMasterId id="2147505173" r:id="rId34"/>
    <p:sldMasterId id="2147505185" r:id="rId35"/>
    <p:sldMasterId id="2147505197" r:id="rId36"/>
    <p:sldMasterId id="2147505209" r:id="rId37"/>
    <p:sldMasterId id="2147505224" r:id="rId38"/>
    <p:sldMasterId id="2147505882" r:id="rId39"/>
    <p:sldMasterId id="2147505908" r:id="rId40"/>
    <p:sldMasterId id="2147505922" r:id="rId41"/>
    <p:sldMasterId id="2147505960" r:id="rId42"/>
    <p:sldMasterId id="2147505974" r:id="rId43"/>
    <p:sldMasterId id="2147505988" r:id="rId44"/>
    <p:sldMasterId id="2147513281" r:id="rId45"/>
    <p:sldMasterId id="2147515628" r:id="rId46"/>
    <p:sldMasterId id="2147515691" r:id="rId47"/>
    <p:sldMasterId id="2147519630" r:id="rId48"/>
    <p:sldMasterId id="2147519644" r:id="rId49"/>
    <p:sldMasterId id="2147521292" r:id="rId50"/>
    <p:sldMasterId id="2147523268" r:id="rId51"/>
    <p:sldMasterId id="2147529686" r:id="rId52"/>
    <p:sldMasterId id="2147529725" r:id="rId53"/>
    <p:sldMasterId id="2147533766" r:id="rId54"/>
    <p:sldMasterId id="2147533780" r:id="rId55"/>
    <p:sldMasterId id="2147533818" r:id="rId56"/>
    <p:sldMasterId id="2147533868" r:id="rId57"/>
    <p:sldMasterId id="2147533882" r:id="rId58"/>
    <p:sldMasterId id="2147533896" r:id="rId59"/>
    <p:sldMasterId id="2147533914" r:id="rId60"/>
    <p:sldMasterId id="2147533962" r:id="rId61"/>
    <p:sldMasterId id="2147533988" r:id="rId62"/>
    <p:sldMasterId id="2147534002" r:id="rId63"/>
    <p:sldMasterId id="2147534016" r:id="rId64"/>
    <p:sldMasterId id="2147534030" r:id="rId65"/>
    <p:sldMasterId id="2147534032" r:id="rId66"/>
    <p:sldMasterId id="2147534038" r:id="rId67"/>
    <p:sldMasterId id="2147534040" r:id="rId68"/>
    <p:sldMasterId id="2147534042" r:id="rId69"/>
    <p:sldMasterId id="2147534046" r:id="rId70"/>
  </p:sldMasterIdLst>
  <p:notesMasterIdLst>
    <p:notesMasterId r:id="rId129"/>
  </p:notesMasterIdLst>
  <p:handoutMasterIdLst>
    <p:handoutMasterId r:id="rId130"/>
  </p:handoutMasterIdLst>
  <p:sldIdLst>
    <p:sldId id="5769" r:id="rId71"/>
    <p:sldId id="5698" r:id="rId72"/>
    <p:sldId id="5700" r:id="rId73"/>
    <p:sldId id="5809" r:id="rId74"/>
    <p:sldId id="5843" r:id="rId75"/>
    <p:sldId id="5544" r:id="rId76"/>
    <p:sldId id="5566" r:id="rId77"/>
    <p:sldId id="5554" r:id="rId78"/>
    <p:sldId id="5569" r:id="rId79"/>
    <p:sldId id="5620" r:id="rId80"/>
    <p:sldId id="5618" r:id="rId81"/>
    <p:sldId id="5619" r:id="rId82"/>
    <p:sldId id="5848" r:id="rId83"/>
    <p:sldId id="5794" r:id="rId84"/>
    <p:sldId id="5771" r:id="rId85"/>
    <p:sldId id="5836" r:id="rId86"/>
    <p:sldId id="5835" r:id="rId87"/>
    <p:sldId id="5837" r:id="rId88"/>
    <p:sldId id="5838" r:id="rId89"/>
    <p:sldId id="5839" r:id="rId90"/>
    <p:sldId id="5849" r:id="rId91"/>
    <p:sldId id="5804" r:id="rId92"/>
    <p:sldId id="5805" r:id="rId93"/>
    <p:sldId id="5807" r:id="rId94"/>
    <p:sldId id="5616" r:id="rId95"/>
    <p:sldId id="5556" r:id="rId96"/>
    <p:sldId id="5557" r:id="rId97"/>
    <p:sldId id="5850" r:id="rId98"/>
    <p:sldId id="5588" r:id="rId99"/>
    <p:sldId id="5730" r:id="rId100"/>
    <p:sldId id="5772" r:id="rId101"/>
    <p:sldId id="5731" r:id="rId102"/>
    <p:sldId id="5732" r:id="rId103"/>
    <p:sldId id="5851" r:id="rId104"/>
    <p:sldId id="5726" r:id="rId105"/>
    <p:sldId id="5733" r:id="rId106"/>
    <p:sldId id="5773" r:id="rId107"/>
    <p:sldId id="5852" r:id="rId108"/>
    <p:sldId id="5841" r:id="rId109"/>
    <p:sldId id="5842" r:id="rId110"/>
    <p:sldId id="5832" r:id="rId111"/>
    <p:sldId id="5833" r:id="rId112"/>
    <p:sldId id="5834" r:id="rId113"/>
    <p:sldId id="5806" r:id="rId114"/>
    <p:sldId id="5853" r:id="rId115"/>
    <p:sldId id="5797" r:id="rId116"/>
    <p:sldId id="5798" r:id="rId117"/>
    <p:sldId id="5810" r:id="rId118"/>
    <p:sldId id="5811" r:id="rId119"/>
    <p:sldId id="5799" r:id="rId120"/>
    <p:sldId id="5800" r:id="rId121"/>
    <p:sldId id="5801" r:id="rId122"/>
    <p:sldId id="5802" r:id="rId123"/>
    <p:sldId id="5803" r:id="rId124"/>
    <p:sldId id="5854" r:id="rId125"/>
    <p:sldId id="5846" r:id="rId126"/>
    <p:sldId id="5679" r:id="rId127"/>
    <p:sldId id="5505" r:id="rId128"/>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1pPr>
    <a:lvl2pPr marL="457174"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2pPr>
    <a:lvl3pPr marL="914349"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3pPr>
    <a:lvl4pPr marL="1371523"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4pPr>
    <a:lvl5pPr marL="1828698"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5pPr>
    <a:lvl6pPr marL="2285872" algn="l" defTabSz="457174" rtl="0" eaLnBrk="1" latinLnBrk="0" hangingPunct="1">
      <a:defRPr sz="1200" b="1" kern="1200">
        <a:solidFill>
          <a:schemeClr val="tx1"/>
        </a:solidFill>
        <a:latin typeface="Arial" charset="0"/>
        <a:ea typeface="ＭＳ Ｐゴシック" charset="0"/>
        <a:cs typeface="ＭＳ Ｐゴシック" charset="0"/>
      </a:defRPr>
    </a:lvl6pPr>
    <a:lvl7pPr marL="2743046" algn="l" defTabSz="457174" rtl="0" eaLnBrk="1" latinLnBrk="0" hangingPunct="1">
      <a:defRPr sz="1200" b="1" kern="1200">
        <a:solidFill>
          <a:schemeClr val="tx1"/>
        </a:solidFill>
        <a:latin typeface="Arial" charset="0"/>
        <a:ea typeface="ＭＳ Ｐゴシック" charset="0"/>
        <a:cs typeface="ＭＳ Ｐゴシック" charset="0"/>
      </a:defRPr>
    </a:lvl7pPr>
    <a:lvl8pPr marL="3200220" algn="l" defTabSz="457174" rtl="0" eaLnBrk="1" latinLnBrk="0" hangingPunct="1">
      <a:defRPr sz="1200" b="1" kern="1200">
        <a:solidFill>
          <a:schemeClr val="tx1"/>
        </a:solidFill>
        <a:latin typeface="Arial" charset="0"/>
        <a:ea typeface="ＭＳ Ｐゴシック" charset="0"/>
        <a:cs typeface="ＭＳ Ｐゴシック" charset="0"/>
      </a:defRPr>
    </a:lvl8pPr>
    <a:lvl9pPr marL="3657396" algn="l" defTabSz="457174" rtl="0" eaLnBrk="1" latinLnBrk="0" hangingPunct="1">
      <a:defRPr sz="1200" b="1"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383">
          <p15:clr>
            <a:srgbClr val="A4A3A4"/>
          </p15:clr>
        </p15:guide>
        <p15:guide id="2" pos="288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0FF37"/>
    <a:srgbClr val="257FD7"/>
    <a:srgbClr val="FFEA08"/>
    <a:srgbClr val="FF7413"/>
    <a:srgbClr val="FFC5AD"/>
    <a:srgbClr val="4BAB50"/>
    <a:srgbClr val="0033CC"/>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7534"/>
    <p:restoredTop sz="94714"/>
  </p:normalViewPr>
  <p:slideViewPr>
    <p:cSldViewPr snapToGrid="0">
      <p:cViewPr>
        <p:scale>
          <a:sx n="111" d="100"/>
          <a:sy n="111" d="100"/>
        </p:scale>
        <p:origin x="872" y="200"/>
      </p:cViewPr>
      <p:guideLst>
        <p:guide orient="horz" pos="2383"/>
        <p:guide pos="2881"/>
      </p:guideLst>
    </p:cSldViewPr>
  </p:slideViewPr>
  <p:outlineViewPr>
    <p:cViewPr>
      <p:scale>
        <a:sx n="33" d="100"/>
        <a:sy n="33" d="100"/>
      </p:scale>
      <p:origin x="0" y="33992"/>
    </p:cViewPr>
    <p:sldLst>
      <p:sld r:id="rId1" collapse="1"/>
    </p:sldLst>
  </p:outlineViewPr>
  <p:notesTextViewPr>
    <p:cViewPr>
      <p:scale>
        <a:sx n="100" d="100"/>
        <a:sy n="100" d="100"/>
      </p:scale>
      <p:origin x="0" y="0"/>
    </p:cViewPr>
  </p:notesTextViewPr>
  <p:sorterViewPr>
    <p:cViewPr>
      <p:scale>
        <a:sx n="33" d="100"/>
        <a:sy n="33" d="100"/>
      </p:scale>
      <p:origin x="0" y="0"/>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Master" Target="slideMasters/slideMaster60.xml"/><Relationship Id="rId61" Type="http://schemas.openxmlformats.org/officeDocument/2006/relationships/slideMaster" Target="slideMasters/slideMaster61.xml"/><Relationship Id="rId62" Type="http://schemas.openxmlformats.org/officeDocument/2006/relationships/slideMaster" Target="slideMasters/slideMaster62.xml"/><Relationship Id="rId63" Type="http://schemas.openxmlformats.org/officeDocument/2006/relationships/slideMaster" Target="slideMasters/slideMaster63.xml"/><Relationship Id="rId64" Type="http://schemas.openxmlformats.org/officeDocument/2006/relationships/slideMaster" Target="slideMasters/slideMaster64.xml"/><Relationship Id="rId65" Type="http://schemas.openxmlformats.org/officeDocument/2006/relationships/slideMaster" Target="slideMasters/slideMaster65.xml"/><Relationship Id="rId66" Type="http://schemas.openxmlformats.org/officeDocument/2006/relationships/slideMaster" Target="slideMasters/slideMaster66.xml"/><Relationship Id="rId67" Type="http://schemas.openxmlformats.org/officeDocument/2006/relationships/slideMaster" Target="slideMasters/slideMaster67.xml"/><Relationship Id="rId68" Type="http://schemas.openxmlformats.org/officeDocument/2006/relationships/slideMaster" Target="slideMasters/slideMaster68.xml"/><Relationship Id="rId69" Type="http://schemas.openxmlformats.org/officeDocument/2006/relationships/slideMaster" Target="slideMasters/slideMaster69.xml"/><Relationship Id="rId120" Type="http://schemas.openxmlformats.org/officeDocument/2006/relationships/slide" Target="slides/slide50.xml"/><Relationship Id="rId121" Type="http://schemas.openxmlformats.org/officeDocument/2006/relationships/slide" Target="slides/slide51.xml"/><Relationship Id="rId122" Type="http://schemas.openxmlformats.org/officeDocument/2006/relationships/slide" Target="slides/slide52.xml"/><Relationship Id="rId123" Type="http://schemas.openxmlformats.org/officeDocument/2006/relationships/slide" Target="slides/slide53.xml"/><Relationship Id="rId124" Type="http://schemas.openxmlformats.org/officeDocument/2006/relationships/slide" Target="slides/slide54.xml"/><Relationship Id="rId125" Type="http://schemas.openxmlformats.org/officeDocument/2006/relationships/slide" Target="slides/slide55.xml"/><Relationship Id="rId126" Type="http://schemas.openxmlformats.org/officeDocument/2006/relationships/slide" Target="slides/slide56.xml"/><Relationship Id="rId127" Type="http://schemas.openxmlformats.org/officeDocument/2006/relationships/slide" Target="slides/slide57.xml"/><Relationship Id="rId128" Type="http://schemas.openxmlformats.org/officeDocument/2006/relationships/slide" Target="slides/slide58.xml"/><Relationship Id="rId129" Type="http://schemas.openxmlformats.org/officeDocument/2006/relationships/notesMaster" Target="notesMasters/notesMaster1.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90" Type="http://schemas.openxmlformats.org/officeDocument/2006/relationships/slide" Target="slides/slide20.xml"/><Relationship Id="rId91" Type="http://schemas.openxmlformats.org/officeDocument/2006/relationships/slide" Target="slides/slide21.xml"/><Relationship Id="rId92" Type="http://schemas.openxmlformats.org/officeDocument/2006/relationships/slide" Target="slides/slide22.xml"/><Relationship Id="rId93" Type="http://schemas.openxmlformats.org/officeDocument/2006/relationships/slide" Target="slides/slide23.xml"/><Relationship Id="rId94" Type="http://schemas.openxmlformats.org/officeDocument/2006/relationships/slide" Target="slides/slide24.xml"/><Relationship Id="rId95" Type="http://schemas.openxmlformats.org/officeDocument/2006/relationships/slide" Target="slides/slide25.xml"/><Relationship Id="rId96" Type="http://schemas.openxmlformats.org/officeDocument/2006/relationships/slide" Target="slides/slide26.xml"/><Relationship Id="rId101" Type="http://schemas.openxmlformats.org/officeDocument/2006/relationships/slide" Target="slides/slide31.xml"/><Relationship Id="rId102" Type="http://schemas.openxmlformats.org/officeDocument/2006/relationships/slide" Target="slides/slide32.xml"/><Relationship Id="rId103" Type="http://schemas.openxmlformats.org/officeDocument/2006/relationships/slide" Target="slides/slide33.xml"/><Relationship Id="rId104" Type="http://schemas.openxmlformats.org/officeDocument/2006/relationships/slide" Target="slides/slide34.xml"/><Relationship Id="rId105" Type="http://schemas.openxmlformats.org/officeDocument/2006/relationships/slide" Target="slides/slide35.xml"/><Relationship Id="rId106" Type="http://schemas.openxmlformats.org/officeDocument/2006/relationships/slide" Target="slides/slide36.xml"/><Relationship Id="rId107" Type="http://schemas.openxmlformats.org/officeDocument/2006/relationships/slide" Target="slides/slide37.xml"/><Relationship Id="rId108" Type="http://schemas.openxmlformats.org/officeDocument/2006/relationships/slide" Target="slides/slide38.xml"/><Relationship Id="rId109" Type="http://schemas.openxmlformats.org/officeDocument/2006/relationships/slide" Target="slides/slide39.xml"/><Relationship Id="rId97" Type="http://schemas.openxmlformats.org/officeDocument/2006/relationships/slide" Target="slides/slide27.xml"/><Relationship Id="rId98" Type="http://schemas.openxmlformats.org/officeDocument/2006/relationships/slide" Target="slides/slide28.xml"/><Relationship Id="rId99" Type="http://schemas.openxmlformats.org/officeDocument/2006/relationships/slide" Target="slides/slide29.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100" Type="http://schemas.openxmlformats.org/officeDocument/2006/relationships/slide" Target="slides/slide30.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70" Type="http://schemas.openxmlformats.org/officeDocument/2006/relationships/slideMaster" Target="slideMasters/slideMaster70.xml"/><Relationship Id="rId71" Type="http://schemas.openxmlformats.org/officeDocument/2006/relationships/slide" Target="slides/slide1.xml"/><Relationship Id="rId72" Type="http://schemas.openxmlformats.org/officeDocument/2006/relationships/slide" Target="slides/slide2.xml"/><Relationship Id="rId73" Type="http://schemas.openxmlformats.org/officeDocument/2006/relationships/slide" Target="slides/slide3.xml"/><Relationship Id="rId74" Type="http://schemas.openxmlformats.org/officeDocument/2006/relationships/slide" Target="slides/slide4.xml"/><Relationship Id="rId75" Type="http://schemas.openxmlformats.org/officeDocument/2006/relationships/slide" Target="slides/slide5.xml"/><Relationship Id="rId76" Type="http://schemas.openxmlformats.org/officeDocument/2006/relationships/slide" Target="slides/slide6.xml"/><Relationship Id="rId77" Type="http://schemas.openxmlformats.org/officeDocument/2006/relationships/slide" Target="slides/slide7.xml"/><Relationship Id="rId78" Type="http://schemas.openxmlformats.org/officeDocument/2006/relationships/slide" Target="slides/slide8.xml"/><Relationship Id="rId79" Type="http://schemas.openxmlformats.org/officeDocument/2006/relationships/slide" Target="slides/slide9.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30" Type="http://schemas.openxmlformats.org/officeDocument/2006/relationships/handoutMaster" Target="handoutMasters/handoutMaster1.xml"/><Relationship Id="rId131" Type="http://schemas.openxmlformats.org/officeDocument/2006/relationships/presProps" Target="presProps.xml"/><Relationship Id="rId132" Type="http://schemas.openxmlformats.org/officeDocument/2006/relationships/viewProps" Target="viewProps.xml"/><Relationship Id="rId133" Type="http://schemas.openxmlformats.org/officeDocument/2006/relationships/theme" Target="theme/theme1.xml"/><Relationship Id="rId13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Master" Target="slideMasters/slideMaster50.xml"/><Relationship Id="rId51" Type="http://schemas.openxmlformats.org/officeDocument/2006/relationships/slideMaster" Target="slideMasters/slideMaster51.xml"/><Relationship Id="rId52" Type="http://schemas.openxmlformats.org/officeDocument/2006/relationships/slideMaster" Target="slideMasters/slideMaster52.xml"/><Relationship Id="rId53" Type="http://schemas.openxmlformats.org/officeDocument/2006/relationships/slideMaster" Target="slideMasters/slideMaster53.xml"/><Relationship Id="rId54" Type="http://schemas.openxmlformats.org/officeDocument/2006/relationships/slideMaster" Target="slideMasters/slideMaster54.xml"/><Relationship Id="rId55" Type="http://schemas.openxmlformats.org/officeDocument/2006/relationships/slideMaster" Target="slideMasters/slideMaster55.xml"/><Relationship Id="rId56" Type="http://schemas.openxmlformats.org/officeDocument/2006/relationships/slideMaster" Target="slideMasters/slideMaster56.xml"/><Relationship Id="rId57" Type="http://schemas.openxmlformats.org/officeDocument/2006/relationships/slideMaster" Target="slideMasters/slideMaster57.xml"/><Relationship Id="rId58" Type="http://schemas.openxmlformats.org/officeDocument/2006/relationships/slideMaster" Target="slideMasters/slideMaster58.xml"/><Relationship Id="rId59" Type="http://schemas.openxmlformats.org/officeDocument/2006/relationships/slideMaster" Target="slideMasters/slideMaster59.xml"/><Relationship Id="rId110" Type="http://schemas.openxmlformats.org/officeDocument/2006/relationships/slide" Target="slides/slide40.xml"/><Relationship Id="rId111" Type="http://schemas.openxmlformats.org/officeDocument/2006/relationships/slide" Target="slides/slide41.xml"/><Relationship Id="rId112" Type="http://schemas.openxmlformats.org/officeDocument/2006/relationships/slide" Target="slides/slide42.xml"/><Relationship Id="rId113" Type="http://schemas.openxmlformats.org/officeDocument/2006/relationships/slide" Target="slides/slide43.xml"/><Relationship Id="rId114" Type="http://schemas.openxmlformats.org/officeDocument/2006/relationships/slide" Target="slides/slide44.xml"/><Relationship Id="rId115" Type="http://schemas.openxmlformats.org/officeDocument/2006/relationships/slide" Target="slides/slide45.xml"/><Relationship Id="rId116" Type="http://schemas.openxmlformats.org/officeDocument/2006/relationships/slide" Target="slides/slide46.xml"/><Relationship Id="rId117" Type="http://schemas.openxmlformats.org/officeDocument/2006/relationships/slide" Target="slides/slide47.xml"/><Relationship Id="rId118" Type="http://schemas.openxmlformats.org/officeDocument/2006/relationships/slide" Target="slides/slide48.xml"/><Relationship Id="rId119" Type="http://schemas.openxmlformats.org/officeDocument/2006/relationships/slide" Target="slides/slide49.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80" Type="http://schemas.openxmlformats.org/officeDocument/2006/relationships/slide" Target="slides/slide10.xml"/><Relationship Id="rId81" Type="http://schemas.openxmlformats.org/officeDocument/2006/relationships/slide" Target="slides/slide11.xml"/><Relationship Id="rId82" Type="http://schemas.openxmlformats.org/officeDocument/2006/relationships/slide" Target="slides/slide12.xml"/><Relationship Id="rId83" Type="http://schemas.openxmlformats.org/officeDocument/2006/relationships/slide" Target="slides/slide13.xml"/><Relationship Id="rId84" Type="http://schemas.openxmlformats.org/officeDocument/2006/relationships/slide" Target="slides/slide14.xml"/><Relationship Id="rId85" Type="http://schemas.openxmlformats.org/officeDocument/2006/relationships/slide" Target="slides/slide15.xml"/><Relationship Id="rId86" Type="http://schemas.openxmlformats.org/officeDocument/2006/relationships/slide" Target="slides/slide16.xml"/><Relationship Id="rId87" Type="http://schemas.openxmlformats.org/officeDocument/2006/relationships/slide" Target="slides/slide17.xml"/><Relationship Id="rId88" Type="http://schemas.openxmlformats.org/officeDocument/2006/relationships/slide" Target="slides/slide18.xml"/><Relationship Id="rId89" Type="http://schemas.openxmlformats.org/officeDocument/2006/relationships/slide" Target="slides/slide19.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A8E18C40-4EF2-2D45-B6F5-E1B73894FDF5}" type="slidenum">
              <a:rPr lang="en-US"/>
              <a:pPr>
                <a:defRPr/>
              </a:pPr>
              <a:t>‹#›</a:t>
            </a:fld>
            <a:endParaRPr lang="en-US"/>
          </a:p>
        </p:txBody>
      </p:sp>
    </p:spTree>
    <p:extLst>
      <p:ext uri="{BB962C8B-B14F-4D97-AF65-F5344CB8AC3E}">
        <p14:creationId xmlns:p14="http://schemas.microsoft.com/office/powerpoint/2010/main" val="30701853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0036"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773ABA64-3512-624A-83FD-072E9E3B2E10}" type="slidenum">
              <a:rPr lang="en-US"/>
              <a:pPr>
                <a:defRPr/>
              </a:pPr>
              <a:t>‹#›</a:t>
            </a:fld>
            <a:endParaRPr lang="en-US"/>
          </a:p>
        </p:txBody>
      </p:sp>
    </p:spTree>
    <p:extLst>
      <p:ext uri="{BB962C8B-B14F-4D97-AF65-F5344CB8AC3E}">
        <p14:creationId xmlns:p14="http://schemas.microsoft.com/office/powerpoint/2010/main" val="34697054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174"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349"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523"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698"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5872" algn="l" defTabSz="457174" rtl="0" eaLnBrk="1" latinLnBrk="0" hangingPunct="1">
      <a:defRPr sz="1200" kern="1200">
        <a:solidFill>
          <a:schemeClr val="tx1"/>
        </a:solidFill>
        <a:latin typeface="+mn-lt"/>
        <a:ea typeface="+mn-ea"/>
        <a:cs typeface="+mn-cs"/>
      </a:defRPr>
    </a:lvl6pPr>
    <a:lvl7pPr marL="2743046" algn="l" defTabSz="457174" rtl="0" eaLnBrk="1" latinLnBrk="0" hangingPunct="1">
      <a:defRPr sz="1200" kern="1200">
        <a:solidFill>
          <a:schemeClr val="tx1"/>
        </a:solidFill>
        <a:latin typeface="+mn-lt"/>
        <a:ea typeface="+mn-ea"/>
        <a:cs typeface="+mn-cs"/>
      </a:defRPr>
    </a:lvl7pPr>
    <a:lvl8pPr marL="3200220" algn="l" defTabSz="457174" rtl="0" eaLnBrk="1" latinLnBrk="0" hangingPunct="1">
      <a:defRPr sz="1200" kern="1200">
        <a:solidFill>
          <a:schemeClr val="tx1"/>
        </a:solidFill>
        <a:latin typeface="+mn-lt"/>
        <a:ea typeface="+mn-ea"/>
        <a:cs typeface="+mn-cs"/>
      </a:defRPr>
    </a:lvl8pPr>
    <a:lvl9pPr marL="3657396" algn="l" defTabSz="45717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txBox="1">
            <a:spLocks noGrp="1" noChangeArrowheads="1"/>
          </p:cNvSpPr>
          <p:nvPr/>
        </p:nvSpPr>
        <p:spPr bwMode="auto">
          <a:xfrm>
            <a:off x="4146550" y="9121775"/>
            <a:ext cx="3168650" cy="47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3080" tIns="51540" rIns="103080" bIns="51540" anchor="b"/>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pPr algn="r"/>
            <a:fld id="{EB364494-397A-8541-B593-E8D91DC67A0D}" type="slidenum">
              <a:rPr lang="en-US" sz="1400" b="0">
                <a:solidFill>
                  <a:srgbClr val="000000"/>
                </a:solidFill>
              </a:rPr>
              <a:pPr algn="r"/>
              <a:t>1</a:t>
            </a:fld>
            <a:endParaRPr lang="en-US" sz="1400" b="0">
              <a:solidFill>
                <a:srgbClr val="000000"/>
              </a:solidFill>
            </a:endParaRPr>
          </a:p>
        </p:txBody>
      </p:sp>
      <p:sp>
        <p:nvSpPr>
          <p:cNvPr id="302082" name="Rectangle 2"/>
          <p:cNvSpPr>
            <a:spLocks noGrp="1" noRot="1" noChangeAspect="1" noChangeArrowheads="1" noTextEdit="1"/>
          </p:cNvSpPr>
          <p:nvPr>
            <p:ph type="sldImg"/>
          </p:nvPr>
        </p:nvSpPr>
        <p:spPr>
          <a:xfrm>
            <a:off x="1255713" y="720725"/>
            <a:ext cx="4800600" cy="3600450"/>
          </a:xfrm>
          <a:ln/>
        </p:spPr>
      </p:sp>
      <p:sp>
        <p:nvSpPr>
          <p:cNvPr id="302083" name="Rectangle 3"/>
          <p:cNvSpPr>
            <a:spLocks noGrp="1" noChangeArrowheads="1"/>
          </p:cNvSpPr>
          <p:nvPr>
            <p:ph type="body" idx="1"/>
          </p:nvPr>
        </p:nvSpPr>
        <p:spPr>
          <a:xfrm>
            <a:off x="976313" y="4564063"/>
            <a:ext cx="5360987" cy="4316412"/>
          </a:xfrm>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4047" tIns="47024" rIns="94047" bIns="47024"/>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93996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5769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Arial" charset="0"/>
              </a:rPr>
              <a:t>Alternative allele/Reference allele</a:t>
            </a:r>
          </a:p>
        </p:txBody>
      </p:sp>
      <p:sp>
        <p:nvSpPr>
          <p:cNvPr id="15769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023669" eaLnBrk="0" hangingPunct="0">
              <a:defRPr sz="2500">
                <a:solidFill>
                  <a:schemeClr val="tx1"/>
                </a:solidFill>
                <a:latin typeface="Calibri" charset="0"/>
                <a:ea typeface="ＭＳ Ｐゴシック" charset="0"/>
                <a:cs typeface="ＭＳ Ｐゴシック" charset="0"/>
              </a:defRPr>
            </a:lvl1pPr>
            <a:lvl2pPr marL="785372" indent="-302066" defTabSz="1023669" eaLnBrk="0" hangingPunct="0">
              <a:defRPr sz="2500">
                <a:solidFill>
                  <a:schemeClr val="tx1"/>
                </a:solidFill>
                <a:latin typeface="Calibri" charset="0"/>
                <a:ea typeface="ＭＳ Ｐゴシック" charset="0"/>
              </a:defRPr>
            </a:lvl2pPr>
            <a:lvl3pPr marL="1208265" indent="-241653" defTabSz="1023669" eaLnBrk="0" hangingPunct="0">
              <a:defRPr sz="2500">
                <a:solidFill>
                  <a:schemeClr val="tx1"/>
                </a:solidFill>
                <a:latin typeface="Calibri" charset="0"/>
                <a:ea typeface="ＭＳ Ｐゴシック" charset="0"/>
              </a:defRPr>
            </a:lvl3pPr>
            <a:lvl4pPr marL="1691571" indent="-241653" defTabSz="1023669" eaLnBrk="0" hangingPunct="0">
              <a:defRPr sz="2500">
                <a:solidFill>
                  <a:schemeClr val="tx1"/>
                </a:solidFill>
                <a:latin typeface="Calibri" charset="0"/>
                <a:ea typeface="ＭＳ Ｐゴシック" charset="0"/>
              </a:defRPr>
            </a:lvl4pPr>
            <a:lvl5pPr marL="2174878" indent="-241653" defTabSz="1023669" eaLnBrk="0" hangingPunct="0">
              <a:defRPr sz="2500">
                <a:solidFill>
                  <a:schemeClr val="tx1"/>
                </a:solidFill>
                <a:latin typeface="Calibri" charset="0"/>
                <a:ea typeface="ＭＳ Ｐゴシック" charset="0"/>
              </a:defRPr>
            </a:lvl5pPr>
            <a:lvl6pPr marL="2658184" indent="-241653" defTabSz="1023669" eaLnBrk="0" fontAlgn="base" hangingPunct="0">
              <a:spcBef>
                <a:spcPct val="0"/>
              </a:spcBef>
              <a:spcAft>
                <a:spcPct val="0"/>
              </a:spcAft>
              <a:defRPr sz="2500">
                <a:solidFill>
                  <a:schemeClr val="tx1"/>
                </a:solidFill>
                <a:latin typeface="Calibri" charset="0"/>
                <a:ea typeface="ＭＳ Ｐゴシック" charset="0"/>
              </a:defRPr>
            </a:lvl6pPr>
            <a:lvl7pPr marL="3141490" indent="-241653" defTabSz="1023669" eaLnBrk="0" fontAlgn="base" hangingPunct="0">
              <a:spcBef>
                <a:spcPct val="0"/>
              </a:spcBef>
              <a:spcAft>
                <a:spcPct val="0"/>
              </a:spcAft>
              <a:defRPr sz="2500">
                <a:solidFill>
                  <a:schemeClr val="tx1"/>
                </a:solidFill>
                <a:latin typeface="Calibri" charset="0"/>
                <a:ea typeface="ＭＳ Ｐゴシック" charset="0"/>
              </a:defRPr>
            </a:lvl7pPr>
            <a:lvl8pPr marL="3624796" indent="-241653" defTabSz="1023669" eaLnBrk="0" fontAlgn="base" hangingPunct="0">
              <a:spcBef>
                <a:spcPct val="0"/>
              </a:spcBef>
              <a:spcAft>
                <a:spcPct val="0"/>
              </a:spcAft>
              <a:defRPr sz="2500">
                <a:solidFill>
                  <a:schemeClr val="tx1"/>
                </a:solidFill>
                <a:latin typeface="Calibri" charset="0"/>
                <a:ea typeface="ＭＳ Ｐゴシック" charset="0"/>
              </a:defRPr>
            </a:lvl8pPr>
            <a:lvl9pPr marL="4108102" indent="-241653" defTabSz="1023669" eaLnBrk="0" fontAlgn="base" hangingPunct="0">
              <a:spcBef>
                <a:spcPct val="0"/>
              </a:spcBef>
              <a:spcAft>
                <a:spcPct val="0"/>
              </a:spcAft>
              <a:defRPr sz="2500">
                <a:solidFill>
                  <a:schemeClr val="tx1"/>
                </a:solidFill>
                <a:latin typeface="Calibri" charset="0"/>
                <a:ea typeface="ＭＳ Ｐゴシック" charset="0"/>
              </a:defRPr>
            </a:lvl9pPr>
          </a:lstStyle>
          <a:p>
            <a:pPr fontAlgn="base">
              <a:spcBef>
                <a:spcPct val="0"/>
              </a:spcBef>
              <a:spcAft>
                <a:spcPct val="0"/>
              </a:spcAft>
            </a:pPr>
            <a:fld id="{409459B3-1F3C-7D4D-80EE-087FDDABA9E5}" type="slidenum">
              <a:rPr lang="en-US" sz="1400">
                <a:solidFill>
                  <a:srgbClr val="000000"/>
                </a:solidFill>
                <a:latin typeface="Arial" charset="0"/>
              </a:rPr>
              <a:pPr fontAlgn="base">
                <a:spcBef>
                  <a:spcPct val="0"/>
                </a:spcBef>
                <a:spcAft>
                  <a:spcPct val="0"/>
                </a:spcAft>
              </a:pPr>
              <a:t>48</a:t>
            </a:fld>
            <a:endParaRPr lang="en-US" sz="1400">
              <a:solidFill>
                <a:srgbClr val="000000"/>
              </a:solidFill>
              <a:latin typeface="Arial" charset="0"/>
            </a:endParaRPr>
          </a:p>
        </p:txBody>
      </p:sp>
    </p:spTree>
    <p:extLst>
      <p:ext uri="{BB962C8B-B14F-4D97-AF65-F5344CB8AC3E}">
        <p14:creationId xmlns:p14="http://schemas.microsoft.com/office/powerpoint/2010/main" val="456974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5974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Arial" charset="0"/>
              </a:rPr>
              <a:t>Construction of personal genome by vcf2diplod tool is made by incorporating personal variants into the reference genome. Personal variants may require addition pre-processing, i.e., filtering, genotyping, and/or phasing. The output is the two  (paternal and maternal) haplotypes of personal genome. During the construction step the reference genome is represented as an array of nucleotides with each cell representing a single base. Iteratively the nucleotides in the array are being modified to reflect personal variations. Once all variation have been applied a personal haplotype is constructed by reading though the array. Simultaneously, equivalence map (MAP-file) between personal haplotypes and reference genome is being constructed.</a:t>
            </a:r>
          </a:p>
        </p:txBody>
      </p:sp>
      <p:sp>
        <p:nvSpPr>
          <p:cNvPr id="15974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023669" eaLnBrk="0" hangingPunct="0">
              <a:defRPr sz="2500">
                <a:solidFill>
                  <a:schemeClr val="tx1"/>
                </a:solidFill>
                <a:latin typeface="Calibri" charset="0"/>
                <a:ea typeface="ＭＳ Ｐゴシック" charset="0"/>
                <a:cs typeface="ＭＳ Ｐゴシック" charset="0"/>
              </a:defRPr>
            </a:lvl1pPr>
            <a:lvl2pPr marL="785372" indent="-302066" defTabSz="1023669" eaLnBrk="0" hangingPunct="0">
              <a:defRPr sz="2500">
                <a:solidFill>
                  <a:schemeClr val="tx1"/>
                </a:solidFill>
                <a:latin typeface="Calibri" charset="0"/>
                <a:ea typeface="ＭＳ Ｐゴシック" charset="0"/>
              </a:defRPr>
            </a:lvl2pPr>
            <a:lvl3pPr marL="1208265" indent="-241653" defTabSz="1023669" eaLnBrk="0" hangingPunct="0">
              <a:defRPr sz="2500">
                <a:solidFill>
                  <a:schemeClr val="tx1"/>
                </a:solidFill>
                <a:latin typeface="Calibri" charset="0"/>
                <a:ea typeface="ＭＳ Ｐゴシック" charset="0"/>
              </a:defRPr>
            </a:lvl3pPr>
            <a:lvl4pPr marL="1691571" indent="-241653" defTabSz="1023669" eaLnBrk="0" hangingPunct="0">
              <a:defRPr sz="2500">
                <a:solidFill>
                  <a:schemeClr val="tx1"/>
                </a:solidFill>
                <a:latin typeface="Calibri" charset="0"/>
                <a:ea typeface="ＭＳ Ｐゴシック" charset="0"/>
              </a:defRPr>
            </a:lvl4pPr>
            <a:lvl5pPr marL="2174878" indent="-241653" defTabSz="1023669" eaLnBrk="0" hangingPunct="0">
              <a:defRPr sz="2500">
                <a:solidFill>
                  <a:schemeClr val="tx1"/>
                </a:solidFill>
                <a:latin typeface="Calibri" charset="0"/>
                <a:ea typeface="ＭＳ Ｐゴシック" charset="0"/>
              </a:defRPr>
            </a:lvl5pPr>
            <a:lvl6pPr marL="2658184" indent="-241653" defTabSz="1023669" eaLnBrk="0" fontAlgn="base" hangingPunct="0">
              <a:spcBef>
                <a:spcPct val="0"/>
              </a:spcBef>
              <a:spcAft>
                <a:spcPct val="0"/>
              </a:spcAft>
              <a:defRPr sz="2500">
                <a:solidFill>
                  <a:schemeClr val="tx1"/>
                </a:solidFill>
                <a:latin typeface="Calibri" charset="0"/>
                <a:ea typeface="ＭＳ Ｐゴシック" charset="0"/>
              </a:defRPr>
            </a:lvl6pPr>
            <a:lvl7pPr marL="3141490" indent="-241653" defTabSz="1023669" eaLnBrk="0" fontAlgn="base" hangingPunct="0">
              <a:spcBef>
                <a:spcPct val="0"/>
              </a:spcBef>
              <a:spcAft>
                <a:spcPct val="0"/>
              </a:spcAft>
              <a:defRPr sz="2500">
                <a:solidFill>
                  <a:schemeClr val="tx1"/>
                </a:solidFill>
                <a:latin typeface="Calibri" charset="0"/>
                <a:ea typeface="ＭＳ Ｐゴシック" charset="0"/>
              </a:defRPr>
            </a:lvl7pPr>
            <a:lvl8pPr marL="3624796" indent="-241653" defTabSz="1023669" eaLnBrk="0" fontAlgn="base" hangingPunct="0">
              <a:spcBef>
                <a:spcPct val="0"/>
              </a:spcBef>
              <a:spcAft>
                <a:spcPct val="0"/>
              </a:spcAft>
              <a:defRPr sz="2500">
                <a:solidFill>
                  <a:schemeClr val="tx1"/>
                </a:solidFill>
                <a:latin typeface="Calibri" charset="0"/>
                <a:ea typeface="ＭＳ Ｐゴシック" charset="0"/>
              </a:defRPr>
            </a:lvl8pPr>
            <a:lvl9pPr marL="4108102" indent="-241653" defTabSz="1023669" eaLnBrk="0" fontAlgn="base" hangingPunct="0">
              <a:spcBef>
                <a:spcPct val="0"/>
              </a:spcBef>
              <a:spcAft>
                <a:spcPct val="0"/>
              </a:spcAft>
              <a:defRPr sz="2500">
                <a:solidFill>
                  <a:schemeClr val="tx1"/>
                </a:solidFill>
                <a:latin typeface="Calibri" charset="0"/>
                <a:ea typeface="ＭＳ Ｐゴシック" charset="0"/>
              </a:defRPr>
            </a:lvl9pPr>
          </a:lstStyle>
          <a:p>
            <a:pPr fontAlgn="base">
              <a:spcBef>
                <a:spcPct val="0"/>
              </a:spcBef>
              <a:spcAft>
                <a:spcPct val="0"/>
              </a:spcAft>
            </a:pPr>
            <a:fld id="{CA8BCDA6-7331-0E42-9AC1-C5125A9EBA07}" type="slidenum">
              <a:rPr lang="en-US" sz="1400">
                <a:solidFill>
                  <a:srgbClr val="000000"/>
                </a:solidFill>
                <a:latin typeface="Arial" charset="0"/>
              </a:rPr>
              <a:pPr fontAlgn="base">
                <a:spcBef>
                  <a:spcPct val="0"/>
                </a:spcBef>
                <a:spcAft>
                  <a:spcPct val="0"/>
                </a:spcAft>
              </a:pPr>
              <a:t>49</a:t>
            </a:fld>
            <a:endParaRPr lang="en-US" sz="1400">
              <a:solidFill>
                <a:srgbClr val="000000"/>
              </a:solidFill>
              <a:latin typeface="Arial" charset="0"/>
            </a:endParaRPr>
          </a:p>
        </p:txBody>
      </p:sp>
    </p:spTree>
    <p:extLst>
      <p:ext uri="{BB962C8B-B14F-4D97-AF65-F5344CB8AC3E}">
        <p14:creationId xmlns:p14="http://schemas.microsoft.com/office/powerpoint/2010/main" val="972698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5482C2-95CC-42D0-AB45-75B22BA064DA}" type="slidenum">
              <a:rPr lang="en-US" smtClean="0">
                <a:solidFill>
                  <a:prstClr val="black"/>
                </a:solidFill>
                <a:latin typeface="Calibri"/>
              </a:rPr>
              <a:pPr/>
              <a:t>51</a:t>
            </a:fld>
            <a:endParaRPr lang="en-US">
              <a:solidFill>
                <a:prstClr val="black"/>
              </a:solidFill>
              <a:latin typeface="Calibri"/>
            </a:endParaRPr>
          </a:p>
        </p:txBody>
      </p:sp>
    </p:spTree>
    <p:extLst>
      <p:ext uri="{BB962C8B-B14F-4D97-AF65-F5344CB8AC3E}">
        <p14:creationId xmlns:p14="http://schemas.microsoft.com/office/powerpoint/2010/main" val="24513809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96879D52-858D-284B-8FEE-72E9A9A25C55}" type="slidenum">
              <a:rPr lang="en-US" sz="1400" b="0">
                <a:solidFill>
                  <a:srgbClr val="000000"/>
                </a:solidFill>
              </a:rPr>
              <a:pPr/>
              <a:t>58</a:t>
            </a:fld>
            <a:endParaRPr lang="en-US" sz="1400" b="0">
              <a:solidFill>
                <a:srgbClr val="000000"/>
              </a:solidFill>
            </a:endParaRPr>
          </a:p>
        </p:txBody>
      </p:sp>
      <p:sp>
        <p:nvSpPr>
          <p:cNvPr id="343042" name="Rectangle 2"/>
          <p:cNvSpPr>
            <a:spLocks noGrp="1" noRot="1" noChangeAspect="1" noChangeArrowheads="1" noTextEdit="1"/>
          </p:cNvSpPr>
          <p:nvPr>
            <p:ph type="sldImg"/>
          </p:nvPr>
        </p:nvSpPr>
        <p:spPr>
          <a:xfrm>
            <a:off x="1260475" y="720725"/>
            <a:ext cx="4799013" cy="3598863"/>
          </a:xfrm>
          <a:ln/>
        </p:spPr>
      </p:sp>
      <p:sp>
        <p:nvSpPr>
          <p:cNvPr id="343043"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9379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researchers, however, came up with a fairly simple scheme</a:t>
            </a:r>
            <a:r>
              <a:rPr lang="en-US" baseline="0" dirty="0" smtClean="0"/>
              <a:t> to reveal identities of users from this training dataset. They did this by linking the Netflix training data to IMDB’s online database. </a:t>
            </a:r>
          </a:p>
          <a:p>
            <a:endParaRPr lang="en-US" baseline="0" dirty="0" smtClean="0"/>
          </a:p>
          <a:p>
            <a:r>
              <a:rPr lang="en-US" baseline="0" dirty="0" smtClean="0"/>
              <a:t>There are several key points here. Firstly these two databases are independent, very large, and many users will be shared. Both datasets contain movie ratings and one user will likely rate a movie with similar scores and around the same date. </a:t>
            </a:r>
            <a:endParaRPr lang="en-US" dirty="0"/>
          </a:p>
        </p:txBody>
      </p:sp>
      <p:sp>
        <p:nvSpPr>
          <p:cNvPr id="4" name="Slide Number Placeholder 3"/>
          <p:cNvSpPr>
            <a:spLocks noGrp="1"/>
          </p:cNvSpPr>
          <p:nvPr>
            <p:ph type="sldNum" sz="quarter" idx="10"/>
          </p:nvPr>
        </p:nvSpPr>
        <p:spPr/>
        <p:txBody>
          <a:bodyPr/>
          <a:lstStyle/>
          <a:p>
            <a:fld id="{5AC5682B-9735-45A8-B621-44C2C9EB0ECE}"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080256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presenting our work</a:t>
            </a:r>
            <a:r>
              <a:rPr lang="en-US" baseline="0" dirty="0" smtClean="0"/>
              <a:t> in detail, </a:t>
            </a:r>
            <a:r>
              <a:rPr lang="en-US" dirty="0" smtClean="0"/>
              <a:t>I would like to motivate the our study with an</a:t>
            </a:r>
            <a:r>
              <a:rPr lang="en-US" baseline="0" dirty="0" smtClean="0"/>
              <a:t> example. </a:t>
            </a:r>
          </a:p>
          <a:p>
            <a:endParaRPr lang="en-US" baseline="0" dirty="0" smtClean="0"/>
          </a:p>
          <a:p>
            <a:r>
              <a:rPr lang="en-US" baseline="0" dirty="0" smtClean="0"/>
              <a:t>Netflix, the movie rental company, had organized these contests to improve their movie recommendation system. </a:t>
            </a:r>
          </a:p>
          <a:p>
            <a:endParaRPr lang="en-US" baseline="0" dirty="0" smtClean="0"/>
          </a:p>
          <a:p>
            <a:r>
              <a:rPr lang="en-US" baseline="0" dirty="0" smtClean="0"/>
              <a:t>The setup was like this: Netflix released this huge data matrix with user ids, movie titles, date of movie rating and the actual rating. There were 100 million entries for 500k users. On average each user rated 200 movies and each movie has been rated, on average by 5000 users. </a:t>
            </a:r>
          </a:p>
          <a:p>
            <a:endParaRPr lang="en-US" baseline="0" dirty="0" smtClean="0"/>
          </a:p>
          <a:p>
            <a:r>
              <a:rPr lang="en-US" baseline="0" dirty="0" smtClean="0"/>
              <a:t>This data matrix was used to train recommendation algorithms, which were then tested on other datasets.</a:t>
            </a:r>
          </a:p>
          <a:p>
            <a:endParaRPr lang="en-US" baseline="0" dirty="0" smtClean="0"/>
          </a:p>
          <a:p>
            <a:r>
              <a:rPr lang="en-US" baseline="0" dirty="0" smtClean="0"/>
              <a:t>This dataset was anonymized by removing names of users but Netflix also added noise and removed some other entries in the matrix to make it more secure.</a:t>
            </a:r>
            <a:endParaRPr lang="en-US" dirty="0"/>
          </a:p>
        </p:txBody>
      </p:sp>
      <p:sp>
        <p:nvSpPr>
          <p:cNvPr id="4" name="Slide Number Placeholder 3"/>
          <p:cNvSpPr>
            <a:spLocks noGrp="1"/>
          </p:cNvSpPr>
          <p:nvPr>
            <p:ph type="sldNum" sz="quarter" idx="10"/>
          </p:nvPr>
        </p:nvSpPr>
        <p:spPr/>
        <p:txBody>
          <a:bodyPr/>
          <a:lstStyle/>
          <a:p>
            <a:fld id="{5AC5682B-9735-45A8-B621-44C2C9EB0ECE}"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48691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figure illustrates what these datasets look</a:t>
            </a:r>
            <a:r>
              <a:rPr lang="en-US" baseline="0" dirty="0" smtClean="0"/>
              <a:t> like. The movie titles can be matched directly. Date of ratings and rating values are expected to be similar to each other</a:t>
            </a:r>
            <a:endParaRPr lang="en-US" dirty="0"/>
          </a:p>
        </p:txBody>
      </p:sp>
      <p:sp>
        <p:nvSpPr>
          <p:cNvPr id="4" name="Slide Number Placeholder 3"/>
          <p:cNvSpPr>
            <a:spLocks noGrp="1"/>
          </p:cNvSpPr>
          <p:nvPr>
            <p:ph type="sldNum" sz="quarter" idx="10"/>
          </p:nvPr>
        </p:nvSpPr>
        <p:spPr/>
        <p:txBody>
          <a:bodyPr/>
          <a:lstStyle/>
          <a:p>
            <a:fld id="{5AC5682B-9735-45A8-B621-44C2C9EB0ECE}" type="slidenum">
              <a:rPr lang="en-US" smtClean="0"/>
              <a:t>18</a:t>
            </a:fld>
            <a:endParaRPr lang="en-US"/>
          </a:p>
        </p:txBody>
      </p:sp>
    </p:spTree>
    <p:extLst>
      <p:ext uri="{BB962C8B-B14F-4D97-AF65-F5344CB8AC3E}">
        <p14:creationId xmlns:p14="http://schemas.microsoft.com/office/powerpoint/2010/main" val="1499094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you can see, Netflx-1 user can be matched to IMDB-0 user since the date of rating is very close and the ratings are very similar. The rating in </a:t>
            </a:r>
            <a:r>
              <a:rPr lang="en-US" baseline="0" dirty="0" err="1" smtClean="0"/>
              <a:t>imdb</a:t>
            </a:r>
            <a:r>
              <a:rPr lang="en-US" baseline="0" dirty="0" smtClean="0"/>
              <a:t> is from 0 to 10. So 5 is a similar score to 3 in Netflix rating system.</a:t>
            </a:r>
            <a:endParaRPr lang="en-US" dirty="0"/>
          </a:p>
        </p:txBody>
      </p:sp>
      <p:sp>
        <p:nvSpPr>
          <p:cNvPr id="4" name="Slide Number Placeholder 3"/>
          <p:cNvSpPr>
            <a:spLocks noGrp="1"/>
          </p:cNvSpPr>
          <p:nvPr>
            <p:ph type="sldNum" sz="quarter" idx="10"/>
          </p:nvPr>
        </p:nvSpPr>
        <p:spPr/>
        <p:txBody>
          <a:bodyPr/>
          <a:lstStyle/>
          <a:p>
            <a:fld id="{5AC5682B-9735-45A8-B621-44C2C9EB0ECE}" type="slidenum">
              <a:rPr lang="en-US" smtClean="0"/>
              <a:t>19</a:t>
            </a:fld>
            <a:endParaRPr lang="en-US"/>
          </a:p>
        </p:txBody>
      </p:sp>
    </p:spTree>
    <p:extLst>
      <p:ext uri="{BB962C8B-B14F-4D97-AF65-F5344CB8AC3E}">
        <p14:creationId xmlns:p14="http://schemas.microsoft.com/office/powerpoint/2010/main" val="1288625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key idea is that in </a:t>
            </a:r>
            <a:r>
              <a:rPr lang="en-US" dirty="0" err="1" smtClean="0"/>
              <a:t>imdb</a:t>
            </a:r>
            <a:r>
              <a:rPr lang="en-US" dirty="0" smtClean="0"/>
              <a:t>, the names are available for many users. Also, </a:t>
            </a:r>
          </a:p>
          <a:p>
            <a:endParaRPr lang="en-US" dirty="0" smtClean="0"/>
          </a:p>
          <a:p>
            <a:r>
              <a:rPr lang="en-US" dirty="0" smtClean="0"/>
              <a:t>Secondly, although another movie in Netflix system is not rated</a:t>
            </a:r>
            <a:r>
              <a:rPr lang="en-US" baseline="0" dirty="0" smtClean="0"/>
              <a:t> by this user in </a:t>
            </a:r>
            <a:r>
              <a:rPr lang="en-US" baseline="0" dirty="0" err="1" smtClean="0"/>
              <a:t>imdb</a:t>
            </a:r>
            <a:r>
              <a:rPr lang="en-US" baseline="0" dirty="0" smtClean="0"/>
              <a:t> system, namely the netflx666, the adversary can see the rating of the individual for this movie. </a:t>
            </a:r>
          </a:p>
          <a:p>
            <a:endParaRPr lang="en-US" baseline="0" dirty="0" smtClean="0"/>
          </a:p>
        </p:txBody>
      </p:sp>
      <p:sp>
        <p:nvSpPr>
          <p:cNvPr id="4" name="Slide Number Placeholder 3"/>
          <p:cNvSpPr>
            <a:spLocks noGrp="1"/>
          </p:cNvSpPr>
          <p:nvPr>
            <p:ph type="sldNum" sz="quarter" idx="10"/>
          </p:nvPr>
        </p:nvSpPr>
        <p:spPr/>
        <p:txBody>
          <a:bodyPr/>
          <a:lstStyle/>
          <a:p>
            <a:fld id="{5AC5682B-9735-45A8-B621-44C2C9EB0ECE}" type="slidenum">
              <a:rPr lang="en-US" smtClean="0"/>
              <a:t>20</a:t>
            </a:fld>
            <a:endParaRPr lang="en-US"/>
          </a:p>
        </p:txBody>
      </p:sp>
    </p:spTree>
    <p:extLst>
      <p:ext uri="{BB962C8B-B14F-4D97-AF65-F5344CB8AC3E}">
        <p14:creationId xmlns:p14="http://schemas.microsoft.com/office/powerpoint/2010/main" val="1311863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0763" eaLnBrk="0" hangingPunct="0">
              <a:defRPr sz="1200" b="1">
                <a:solidFill>
                  <a:schemeClr val="tx1"/>
                </a:solidFill>
                <a:latin typeface="Arial" charset="0"/>
                <a:ea typeface="ＭＳ Ｐゴシック" charset="0"/>
                <a:cs typeface="ＭＳ Ｐゴシック" charset="0"/>
              </a:defRPr>
            </a:lvl1pPr>
            <a:lvl2pPr marL="742950" indent="-285750" defTabSz="1020763" eaLnBrk="0" hangingPunct="0">
              <a:defRPr sz="1200" b="1">
                <a:solidFill>
                  <a:schemeClr val="tx1"/>
                </a:solidFill>
                <a:latin typeface="Arial" charset="0"/>
                <a:ea typeface="ＭＳ Ｐゴシック" charset="0"/>
              </a:defRPr>
            </a:lvl2pPr>
            <a:lvl3pPr marL="1143000" indent="-228600" defTabSz="1020763" eaLnBrk="0" hangingPunct="0">
              <a:defRPr sz="1200" b="1">
                <a:solidFill>
                  <a:schemeClr val="tx1"/>
                </a:solidFill>
                <a:latin typeface="Arial" charset="0"/>
                <a:ea typeface="ＭＳ Ｐゴシック" charset="0"/>
              </a:defRPr>
            </a:lvl3pPr>
            <a:lvl4pPr marL="1600200" indent="-228600" defTabSz="1020763" eaLnBrk="0" hangingPunct="0">
              <a:defRPr sz="1200" b="1">
                <a:solidFill>
                  <a:schemeClr val="tx1"/>
                </a:solidFill>
                <a:latin typeface="Arial" charset="0"/>
                <a:ea typeface="ＭＳ Ｐゴシック" charset="0"/>
              </a:defRPr>
            </a:lvl4pPr>
            <a:lvl5pPr marL="2057400" indent="-228600" defTabSz="1020763" eaLnBrk="0" hangingPunct="0">
              <a:defRPr sz="1200" b="1">
                <a:solidFill>
                  <a:schemeClr val="tx1"/>
                </a:solidFill>
                <a:latin typeface="Arial" charset="0"/>
                <a:ea typeface="ＭＳ Ｐゴシック" charset="0"/>
              </a:defRPr>
            </a:lvl5pPr>
            <a:lvl6pPr marL="2514600" indent="-228600" defTabSz="102076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076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076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0763" eaLnBrk="0" fontAlgn="base" hangingPunct="0">
              <a:spcBef>
                <a:spcPct val="0"/>
              </a:spcBef>
              <a:spcAft>
                <a:spcPct val="0"/>
              </a:spcAft>
              <a:defRPr sz="1200" b="1">
                <a:solidFill>
                  <a:schemeClr val="tx1"/>
                </a:solidFill>
                <a:latin typeface="Arial" charset="0"/>
                <a:ea typeface="ＭＳ Ｐゴシック" charset="0"/>
              </a:defRPr>
            </a:lvl9pPr>
          </a:lstStyle>
          <a:p>
            <a:fld id="{7730EE88-96B6-AB4A-81DB-E3AD0C88FFD1}" type="slidenum">
              <a:rPr lang="en-US" sz="1400" b="0">
                <a:solidFill>
                  <a:srgbClr val="000000"/>
                </a:solidFill>
              </a:rPr>
              <a:pPr/>
              <a:t>26</a:t>
            </a:fld>
            <a:endParaRPr lang="en-US" sz="1400" b="0">
              <a:solidFill>
                <a:srgbClr val="000000"/>
              </a:solidFill>
            </a:endParaRPr>
          </a:p>
        </p:txBody>
      </p:sp>
      <p:sp>
        <p:nvSpPr>
          <p:cNvPr id="324610" name="Rectangle 2"/>
          <p:cNvSpPr>
            <a:spLocks noGrp="1" noRot="1" noChangeAspect="1" noChangeArrowheads="1"/>
          </p:cNvSpPr>
          <p:nvPr>
            <p:ph type="sldImg"/>
          </p:nvPr>
        </p:nvSpPr>
        <p:spPr>
          <a:xfrm>
            <a:off x="1257300" y="720725"/>
            <a:ext cx="4802188" cy="3600450"/>
          </a:xfrm>
          <a:solidFill>
            <a:srgbClr val="FFFFFF"/>
          </a:solidFill>
          <a:ln/>
        </p:spPr>
      </p:sp>
      <p:sp>
        <p:nvSpPr>
          <p:cNvPr id="324611" name="Rectangle 3"/>
          <p:cNvSpPr>
            <a:spLocks noGrp="1" noChangeArrowheads="1"/>
          </p:cNvSpPr>
          <p:nvPr>
            <p:ph type="body" idx="1"/>
          </p:nvPr>
        </p:nvSpPr>
        <p:spPr>
          <a:xfrm>
            <a:off x="974725" y="4560888"/>
            <a:ext cx="5365750" cy="4319587"/>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002473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2350" eaLnBrk="0" hangingPunct="0">
              <a:defRPr sz="1200" b="1">
                <a:solidFill>
                  <a:schemeClr val="tx1"/>
                </a:solidFill>
                <a:latin typeface="Arial" charset="0"/>
                <a:ea typeface="ＭＳ Ｐゴシック" charset="0"/>
                <a:cs typeface="ＭＳ Ｐゴシック" charset="0"/>
              </a:defRPr>
            </a:lvl1pPr>
            <a:lvl2pPr marL="742950" indent="-285750" defTabSz="1022350" eaLnBrk="0" hangingPunct="0">
              <a:defRPr sz="1200" b="1">
                <a:solidFill>
                  <a:schemeClr val="tx1"/>
                </a:solidFill>
                <a:latin typeface="Arial" charset="0"/>
                <a:ea typeface="ＭＳ Ｐゴシック" charset="0"/>
              </a:defRPr>
            </a:lvl2pPr>
            <a:lvl3pPr marL="1143000" indent="-228600" defTabSz="1022350" eaLnBrk="0" hangingPunct="0">
              <a:defRPr sz="1200" b="1">
                <a:solidFill>
                  <a:schemeClr val="tx1"/>
                </a:solidFill>
                <a:latin typeface="Arial" charset="0"/>
                <a:ea typeface="ＭＳ Ｐゴシック" charset="0"/>
              </a:defRPr>
            </a:lvl3pPr>
            <a:lvl4pPr marL="1600200" indent="-228600" defTabSz="1022350" eaLnBrk="0" hangingPunct="0">
              <a:defRPr sz="1200" b="1">
                <a:solidFill>
                  <a:schemeClr val="tx1"/>
                </a:solidFill>
                <a:latin typeface="Arial" charset="0"/>
                <a:ea typeface="ＭＳ Ｐゴシック" charset="0"/>
              </a:defRPr>
            </a:lvl4pPr>
            <a:lvl5pPr marL="2057400" indent="-228600" defTabSz="1022350" eaLnBrk="0" hangingPunct="0">
              <a:defRPr sz="1200" b="1">
                <a:solidFill>
                  <a:schemeClr val="tx1"/>
                </a:solidFill>
                <a:latin typeface="Arial" charset="0"/>
                <a:ea typeface="ＭＳ Ｐゴシック" charset="0"/>
              </a:defRPr>
            </a:lvl5pPr>
            <a:lvl6pPr marL="2514600" indent="-228600" defTabSz="10223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23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23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2350" eaLnBrk="0" fontAlgn="base" hangingPunct="0">
              <a:spcBef>
                <a:spcPct val="0"/>
              </a:spcBef>
              <a:spcAft>
                <a:spcPct val="0"/>
              </a:spcAft>
              <a:defRPr sz="1200" b="1">
                <a:solidFill>
                  <a:schemeClr val="tx1"/>
                </a:solidFill>
                <a:latin typeface="Arial" charset="0"/>
                <a:ea typeface="ＭＳ Ｐゴシック" charset="0"/>
              </a:defRPr>
            </a:lvl9pPr>
          </a:lstStyle>
          <a:p>
            <a:fld id="{6F2BE193-CED4-324C-8F68-B4CB55882381}" type="slidenum">
              <a:rPr lang="en-US" sz="1400" b="0"/>
              <a:pPr/>
              <a:t>27</a:t>
            </a:fld>
            <a:endParaRPr lang="en-US" sz="1400" b="0"/>
          </a:p>
        </p:txBody>
      </p:sp>
      <p:sp>
        <p:nvSpPr>
          <p:cNvPr id="326658" name="Rectangle 2"/>
          <p:cNvSpPr>
            <a:spLocks noGrp="1" noRot="1" noChangeAspect="1" noChangeArrowheads="1"/>
          </p:cNvSpPr>
          <p:nvPr>
            <p:ph type="sldImg"/>
          </p:nvPr>
        </p:nvSpPr>
        <p:spPr>
          <a:xfrm>
            <a:off x="1257300" y="720725"/>
            <a:ext cx="4802188" cy="3600450"/>
          </a:xfrm>
          <a:solidFill>
            <a:srgbClr val="FFFFFF"/>
          </a:solidFill>
          <a:ln/>
        </p:spPr>
      </p:sp>
      <p:sp>
        <p:nvSpPr>
          <p:cNvPr id="326659" name="Rectangle 3"/>
          <p:cNvSpPr>
            <a:spLocks noGrp="1" noChangeArrowheads="1"/>
          </p:cNvSpPr>
          <p:nvPr>
            <p:ph type="body" idx="1"/>
          </p:nvPr>
        </p:nvSpPr>
        <p:spPr>
          <a:xfrm>
            <a:off x="974725" y="4560888"/>
            <a:ext cx="5365750" cy="4319587"/>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13071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9730" name="Rectangle 6"/>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FCA4A529-FEBD-3144-B6C5-6350E282B40C}" type="slidenum">
              <a:rPr lang="en-GB" sz="1400" b="0">
                <a:solidFill>
                  <a:srgbClr val="000000"/>
                </a:solidFill>
                <a:latin typeface="Calibri" charset="0"/>
              </a:rPr>
              <a:pPr/>
              <a:t>29</a:t>
            </a:fld>
            <a:endParaRPr lang="en-GB" sz="1400" b="0">
              <a:solidFill>
                <a:srgbClr val="000000"/>
              </a:solidFill>
              <a:latin typeface="Calibri" charset="0"/>
            </a:endParaRPr>
          </a:p>
        </p:txBody>
      </p:sp>
      <p:sp>
        <p:nvSpPr>
          <p:cNvPr id="329731" name="Rectangle 1"/>
          <p:cNvSpPr>
            <a:spLocks noGrp="1" noRot="1" noChangeAspect="1" noChangeArrowheads="1" noTextEdit="1"/>
          </p:cNvSpPr>
          <p:nvPr>
            <p:ph type="sldImg"/>
          </p:nvPr>
        </p:nvSpPr>
        <p:spPr>
          <a:xfrm>
            <a:off x="1257300" y="730250"/>
            <a:ext cx="4799013" cy="3598863"/>
          </a:xfrm>
          <a:solidFill>
            <a:srgbClr val="FFFFFF"/>
          </a:solidFill>
          <a:ln/>
        </p:spPr>
      </p:sp>
      <p:sp>
        <p:nvSpPr>
          <p:cNvPr id="329732" name="Text Box 2"/>
          <p:cNvSpPr>
            <a:spLocks noGrp="1" noChangeArrowheads="1"/>
          </p:cNvSpPr>
          <p:nvPr>
            <p:ph type="body" idx="1"/>
          </p:nvPr>
        </p:nvSpPr>
        <p:spPr>
          <a:xfrm>
            <a:off x="731838" y="4560888"/>
            <a:ext cx="5851525" cy="43211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tIns="9809"/>
          <a:lstStyle/>
          <a:p>
            <a:pPr algn="just">
              <a:lnSpc>
                <a:spcPct val="93000"/>
              </a:lnSpc>
              <a:spcBef>
                <a:spcPct val="0"/>
              </a:spcBef>
              <a:tabLst>
                <a:tab pos="669925" algn="l"/>
                <a:tab pos="1341438" algn="l"/>
                <a:tab pos="2011363" algn="l"/>
                <a:tab pos="2682875" algn="l"/>
                <a:tab pos="3354388" algn="l"/>
                <a:tab pos="4024313" algn="l"/>
                <a:tab pos="4695825" algn="l"/>
                <a:tab pos="5365750" algn="l"/>
              </a:tabLst>
            </a:pPr>
            <a:r>
              <a:rPr lang="en-US">
                <a:latin typeface="Arial" charset="0"/>
                <a:ea typeface="ＭＳ Ｐゴシック" charset="0"/>
                <a:cs typeface="ＭＳ Ｐゴシック" charset="0"/>
              </a:rPr>
              <a:t>A diagram to illustrate the RNA‐seq count variation of one gene due to an </a:t>
            </a:r>
            <a:r>
              <a:rPr lang="en-US" i="1">
                <a:latin typeface="Arial" charset="0"/>
                <a:ea typeface="ＭＳ Ｐゴシック" charset="0"/>
                <a:cs typeface="ＭＳ Ｐゴシック" charset="0"/>
              </a:rPr>
              <a:t>cis</a:t>
            </a:r>
            <a:r>
              <a:rPr lang="en-US">
                <a:latin typeface="Arial" charset="0"/>
                <a:ea typeface="ＭＳ Ｐゴシック" charset="0"/>
                <a:cs typeface="ＭＳ Ｐゴシック" charset="0"/>
              </a:rPr>
              <a:t>‐eQTL. (a) RNA‐seq measurements of a hypothetic gene with two exons in three diploid individuals. The target SNP which we test for association has the genotype CT, CC, and TT for the three individuals. There is an SNP on the first exon, which has genotype AT, AT, and AA for the three individuals. ASE can be measured by those sequence reads that overlap with a heterozygous exonic SNP. Therefore we can measure ASE for individuals (i) and (ii). However, association testing by ASE is only possible if the target SNP is heterozygous, thus only individual (i) can be used to test for eQTL by ASE (b) ASE measurements for individual (i). (c) TReC measured for the three individuals across the two exons of this gene.</a:t>
            </a:r>
          </a:p>
          <a:p>
            <a:pPr>
              <a:tabLst>
                <a:tab pos="669925" algn="l"/>
                <a:tab pos="1341438" algn="l"/>
                <a:tab pos="2011363" algn="l"/>
                <a:tab pos="2682875" algn="l"/>
                <a:tab pos="3354388" algn="l"/>
                <a:tab pos="4024313" algn="l"/>
                <a:tab pos="4695825" algn="l"/>
                <a:tab pos="5365750" algn="l"/>
              </a:tabLst>
            </a:pPr>
            <a:endParaRPr lang="en-US">
              <a:latin typeface="Arial" charset="0"/>
              <a:ea typeface="ＭＳ Ｐゴシック" charset="0"/>
              <a:cs typeface="ＭＳ Ｐゴシック" charset="0"/>
            </a:endParaRPr>
          </a:p>
          <a:p>
            <a:pPr>
              <a:tabLst>
                <a:tab pos="669925" algn="l"/>
                <a:tab pos="1341438" algn="l"/>
                <a:tab pos="2011363" algn="l"/>
                <a:tab pos="2682875" algn="l"/>
                <a:tab pos="3354388" algn="l"/>
                <a:tab pos="4024313" algn="l"/>
                <a:tab pos="4695825" algn="l"/>
                <a:tab pos="5365750" algn="l"/>
              </a:tabLst>
            </a:pPr>
            <a:r>
              <a:rPr lang="en-GB">
                <a:latin typeface="Arial" charset="0"/>
                <a:ea typeface="ＭＳ Ｐゴシック" charset="0"/>
                <a:cs typeface="ＭＳ Ｐゴシック" charset="0"/>
              </a:rPr>
              <a:t>© 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 LINK ACCOMPANYING THIS ARTICLE. WILEY OR AUTHOR OWNED IMAGES MAY BE USED FOR NON-COMMERCIAL PURPOSES, SUBJECT TO PROPER CITATION OF THE ARTICLE, AUTHOR, AND PUBLISHER.</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30099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11.xml"/><Relationship Id="rId4" Type="http://schemas.openxmlformats.org/officeDocument/2006/relationships/slideMaster" Target="../slideMasters/slideMaster2.xml"/><Relationship Id="rId1" Type="http://schemas.openxmlformats.org/officeDocument/2006/relationships/tags" Target="../tags/tag9.xml"/><Relationship Id="rId2" Type="http://schemas.openxmlformats.org/officeDocument/2006/relationships/tags" Target="../tags/tag10.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3" Type="http://schemas.openxmlformats.org/officeDocument/2006/relationships/tags" Target="../tags/tag103.xml"/><Relationship Id="rId4" Type="http://schemas.openxmlformats.org/officeDocument/2006/relationships/slideMaster" Target="../slideMasters/slideMaster12.xml"/><Relationship Id="rId1" Type="http://schemas.openxmlformats.org/officeDocument/2006/relationships/tags" Target="../tags/tag101.xml"/><Relationship Id="rId2" Type="http://schemas.openxmlformats.org/officeDocument/2006/relationships/tags" Target="../tags/tag10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4.xml"/><Relationship Id="rId4" Type="http://schemas.openxmlformats.org/officeDocument/2006/relationships/slideMaster" Target="../slideMasters/slideMaster2.xml"/><Relationship Id="rId1" Type="http://schemas.openxmlformats.org/officeDocument/2006/relationships/tags" Target="../tags/tag12.xml"/><Relationship Id="rId2" Type="http://schemas.openxmlformats.org/officeDocument/2006/relationships/tags" Target="../tags/tag13.xml"/></Relationships>
</file>

<file path=ppt/slideLayouts/_rels/slideLayout150.xml.rels><?xml version="1.0" encoding="UTF-8" standalone="yes"?>
<Relationships xmlns="http://schemas.openxmlformats.org/package/2006/relationships"><Relationship Id="rId3" Type="http://schemas.openxmlformats.org/officeDocument/2006/relationships/tags" Target="../tags/tag106.xml"/><Relationship Id="rId4" Type="http://schemas.openxmlformats.org/officeDocument/2006/relationships/slideMaster" Target="../slideMasters/slideMaster12.xml"/><Relationship Id="rId1" Type="http://schemas.openxmlformats.org/officeDocument/2006/relationships/tags" Target="../tags/tag104.xml"/><Relationship Id="rId2" Type="http://schemas.openxmlformats.org/officeDocument/2006/relationships/tags" Target="../tags/tag105.xml"/></Relationships>
</file>

<file path=ppt/slideLayouts/_rels/slideLayout151.xml.rels><?xml version="1.0" encoding="UTF-8" standalone="yes"?>
<Relationships xmlns="http://schemas.openxmlformats.org/package/2006/relationships"><Relationship Id="rId3" Type="http://schemas.openxmlformats.org/officeDocument/2006/relationships/tags" Target="../tags/tag109.xml"/><Relationship Id="rId4" Type="http://schemas.openxmlformats.org/officeDocument/2006/relationships/slideMaster" Target="../slideMasters/slideMaster12.xml"/><Relationship Id="rId1" Type="http://schemas.openxmlformats.org/officeDocument/2006/relationships/tags" Target="../tags/tag107.xml"/><Relationship Id="rId2" Type="http://schemas.openxmlformats.org/officeDocument/2006/relationships/tags" Target="../tags/tag108.xml"/></Relationships>
</file>

<file path=ppt/slideLayouts/_rels/slideLayout152.xml.rels><?xml version="1.0" encoding="UTF-8" standalone="yes"?>
<Relationships xmlns="http://schemas.openxmlformats.org/package/2006/relationships"><Relationship Id="rId3" Type="http://schemas.openxmlformats.org/officeDocument/2006/relationships/tags" Target="../tags/tag112.xml"/><Relationship Id="rId4" Type="http://schemas.openxmlformats.org/officeDocument/2006/relationships/slideMaster" Target="../slideMasters/slideMaster12.xml"/><Relationship Id="rId1" Type="http://schemas.openxmlformats.org/officeDocument/2006/relationships/tags" Target="../tags/tag110.xml"/><Relationship Id="rId2" Type="http://schemas.openxmlformats.org/officeDocument/2006/relationships/tags" Target="../tags/tag111.xml"/></Relationships>
</file>

<file path=ppt/slideLayouts/_rels/slideLayout153.xml.rels><?xml version="1.0" encoding="UTF-8" standalone="yes"?>
<Relationships xmlns="http://schemas.openxmlformats.org/package/2006/relationships"><Relationship Id="rId3" Type="http://schemas.openxmlformats.org/officeDocument/2006/relationships/tags" Target="../tags/tag115.xml"/><Relationship Id="rId4" Type="http://schemas.openxmlformats.org/officeDocument/2006/relationships/slideMaster" Target="../slideMasters/slideMaster12.xml"/><Relationship Id="rId1" Type="http://schemas.openxmlformats.org/officeDocument/2006/relationships/tags" Target="../tags/tag113.xml"/><Relationship Id="rId2" Type="http://schemas.openxmlformats.org/officeDocument/2006/relationships/tags" Target="../tags/tag114.xml"/></Relationships>
</file>

<file path=ppt/slideLayouts/_rels/slideLayout154.xml.rels><?xml version="1.0" encoding="UTF-8" standalone="yes"?>
<Relationships xmlns="http://schemas.openxmlformats.org/package/2006/relationships"><Relationship Id="rId3" Type="http://schemas.openxmlformats.org/officeDocument/2006/relationships/tags" Target="../tags/tag118.xml"/><Relationship Id="rId4" Type="http://schemas.openxmlformats.org/officeDocument/2006/relationships/slideMaster" Target="../slideMasters/slideMaster12.xml"/><Relationship Id="rId1" Type="http://schemas.openxmlformats.org/officeDocument/2006/relationships/tags" Target="../tags/tag116.xml"/><Relationship Id="rId2" Type="http://schemas.openxmlformats.org/officeDocument/2006/relationships/tags" Target="../tags/tag117.xml"/></Relationships>
</file>

<file path=ppt/slideLayouts/_rels/slideLayout155.xml.rels><?xml version="1.0" encoding="UTF-8" standalone="yes"?>
<Relationships xmlns="http://schemas.openxmlformats.org/package/2006/relationships"><Relationship Id="rId3" Type="http://schemas.openxmlformats.org/officeDocument/2006/relationships/tags" Target="../tags/tag121.xml"/><Relationship Id="rId4" Type="http://schemas.openxmlformats.org/officeDocument/2006/relationships/slideMaster" Target="../slideMasters/slideMaster12.xml"/><Relationship Id="rId1" Type="http://schemas.openxmlformats.org/officeDocument/2006/relationships/tags" Target="../tags/tag119.xml"/><Relationship Id="rId2" Type="http://schemas.openxmlformats.org/officeDocument/2006/relationships/tags" Target="../tags/tag120.xml"/></Relationships>
</file>

<file path=ppt/slideLayouts/_rels/slideLayout156.xml.rels><?xml version="1.0" encoding="UTF-8" standalone="yes"?>
<Relationships xmlns="http://schemas.openxmlformats.org/package/2006/relationships"><Relationship Id="rId3" Type="http://schemas.openxmlformats.org/officeDocument/2006/relationships/tags" Target="../tags/tag124.xml"/><Relationship Id="rId4" Type="http://schemas.openxmlformats.org/officeDocument/2006/relationships/slideMaster" Target="../slideMasters/slideMaster12.xml"/><Relationship Id="rId1" Type="http://schemas.openxmlformats.org/officeDocument/2006/relationships/tags" Target="../tags/tag122.xml"/><Relationship Id="rId2" Type="http://schemas.openxmlformats.org/officeDocument/2006/relationships/tags" Target="../tags/tag123.xml"/></Relationships>
</file>

<file path=ppt/slideLayouts/_rels/slideLayout157.xml.rels><?xml version="1.0" encoding="UTF-8" standalone="yes"?>
<Relationships xmlns="http://schemas.openxmlformats.org/package/2006/relationships"><Relationship Id="rId3" Type="http://schemas.openxmlformats.org/officeDocument/2006/relationships/tags" Target="../tags/tag127.xml"/><Relationship Id="rId4" Type="http://schemas.openxmlformats.org/officeDocument/2006/relationships/slideMaster" Target="../slideMasters/slideMaster12.xml"/><Relationship Id="rId1" Type="http://schemas.openxmlformats.org/officeDocument/2006/relationships/tags" Target="../tags/tag125.xml"/><Relationship Id="rId2" Type="http://schemas.openxmlformats.org/officeDocument/2006/relationships/tags" Target="../tags/tag126.xml"/></Relationships>
</file>

<file path=ppt/slideLayouts/_rels/slideLayout158.xml.rels><?xml version="1.0" encoding="UTF-8" standalone="yes"?>
<Relationships xmlns="http://schemas.openxmlformats.org/package/2006/relationships"><Relationship Id="rId3" Type="http://schemas.openxmlformats.org/officeDocument/2006/relationships/tags" Target="../tags/tag130.xml"/><Relationship Id="rId4" Type="http://schemas.openxmlformats.org/officeDocument/2006/relationships/slideMaster" Target="../slideMasters/slideMaster12.xml"/><Relationship Id="rId1" Type="http://schemas.openxmlformats.org/officeDocument/2006/relationships/tags" Target="../tags/tag128.xml"/><Relationship Id="rId2" Type="http://schemas.openxmlformats.org/officeDocument/2006/relationships/tags" Target="../tags/tag129.xml"/></Relationships>
</file>

<file path=ppt/slideLayouts/_rels/slideLayout159.xml.rels><?xml version="1.0" encoding="UTF-8" standalone="yes"?>
<Relationships xmlns="http://schemas.openxmlformats.org/package/2006/relationships"><Relationship Id="rId3" Type="http://schemas.openxmlformats.org/officeDocument/2006/relationships/tags" Target="../tags/tag133.xml"/><Relationship Id="rId4" Type="http://schemas.openxmlformats.org/officeDocument/2006/relationships/slideMaster" Target="../slideMasters/slideMaster12.xml"/><Relationship Id="rId1" Type="http://schemas.openxmlformats.org/officeDocument/2006/relationships/tags" Target="../tags/tag131.xml"/><Relationship Id="rId2" Type="http://schemas.openxmlformats.org/officeDocument/2006/relationships/tags" Target="../tags/tag13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7.xml"/><Relationship Id="rId4" Type="http://schemas.openxmlformats.org/officeDocument/2006/relationships/slideMaster" Target="../slideMasters/slideMaster2.xml"/><Relationship Id="rId1" Type="http://schemas.openxmlformats.org/officeDocument/2006/relationships/tags" Target="../tags/tag15.xml"/><Relationship Id="rId2" Type="http://schemas.openxmlformats.org/officeDocument/2006/relationships/tags" Target="../tags/tag16.xml"/></Relationships>
</file>

<file path=ppt/slideLayouts/_rels/slideLayout160.xml.rels><?xml version="1.0" encoding="UTF-8" standalone="yes"?>
<Relationships xmlns="http://schemas.openxmlformats.org/package/2006/relationships"><Relationship Id="rId3" Type="http://schemas.openxmlformats.org/officeDocument/2006/relationships/tags" Target="../tags/tag141.xml"/><Relationship Id="rId4" Type="http://schemas.openxmlformats.org/officeDocument/2006/relationships/slideMaster" Target="../slideMasters/slideMaster13.xml"/><Relationship Id="rId1" Type="http://schemas.openxmlformats.org/officeDocument/2006/relationships/tags" Target="../tags/tag139.xml"/><Relationship Id="rId2" Type="http://schemas.openxmlformats.org/officeDocument/2006/relationships/tags" Target="../tags/tag140.xml"/></Relationships>
</file>

<file path=ppt/slideLayouts/_rels/slideLayout161.xml.rels><?xml version="1.0" encoding="UTF-8" standalone="yes"?>
<Relationships xmlns="http://schemas.openxmlformats.org/package/2006/relationships"><Relationship Id="rId3" Type="http://schemas.openxmlformats.org/officeDocument/2006/relationships/tags" Target="../tags/tag144.xml"/><Relationship Id="rId4" Type="http://schemas.openxmlformats.org/officeDocument/2006/relationships/slideMaster" Target="../slideMasters/slideMaster13.xml"/><Relationship Id="rId1" Type="http://schemas.openxmlformats.org/officeDocument/2006/relationships/tags" Target="../tags/tag142.xml"/><Relationship Id="rId2" Type="http://schemas.openxmlformats.org/officeDocument/2006/relationships/tags" Target="../tags/tag143.xml"/></Relationships>
</file>

<file path=ppt/slideLayouts/_rels/slideLayout162.xml.rels><?xml version="1.0" encoding="UTF-8" standalone="yes"?>
<Relationships xmlns="http://schemas.openxmlformats.org/package/2006/relationships"><Relationship Id="rId3" Type="http://schemas.openxmlformats.org/officeDocument/2006/relationships/tags" Target="../tags/tag147.xml"/><Relationship Id="rId4" Type="http://schemas.openxmlformats.org/officeDocument/2006/relationships/slideMaster" Target="../slideMasters/slideMaster13.xml"/><Relationship Id="rId1" Type="http://schemas.openxmlformats.org/officeDocument/2006/relationships/tags" Target="../tags/tag145.xml"/><Relationship Id="rId2" Type="http://schemas.openxmlformats.org/officeDocument/2006/relationships/tags" Target="../tags/tag146.xml"/></Relationships>
</file>

<file path=ppt/slideLayouts/_rels/slideLayout163.xml.rels><?xml version="1.0" encoding="UTF-8" standalone="yes"?>
<Relationships xmlns="http://schemas.openxmlformats.org/package/2006/relationships"><Relationship Id="rId3" Type="http://schemas.openxmlformats.org/officeDocument/2006/relationships/tags" Target="../tags/tag150.xml"/><Relationship Id="rId4" Type="http://schemas.openxmlformats.org/officeDocument/2006/relationships/slideMaster" Target="../slideMasters/slideMaster13.xml"/><Relationship Id="rId1" Type="http://schemas.openxmlformats.org/officeDocument/2006/relationships/tags" Target="../tags/tag148.xml"/><Relationship Id="rId2" Type="http://schemas.openxmlformats.org/officeDocument/2006/relationships/tags" Target="../tags/tag149.xml"/></Relationships>
</file>

<file path=ppt/slideLayouts/_rels/slideLayout164.xml.rels><?xml version="1.0" encoding="UTF-8" standalone="yes"?>
<Relationships xmlns="http://schemas.openxmlformats.org/package/2006/relationships"><Relationship Id="rId3" Type="http://schemas.openxmlformats.org/officeDocument/2006/relationships/tags" Target="../tags/tag153.xml"/><Relationship Id="rId4" Type="http://schemas.openxmlformats.org/officeDocument/2006/relationships/slideMaster" Target="../slideMasters/slideMaster13.xml"/><Relationship Id="rId1" Type="http://schemas.openxmlformats.org/officeDocument/2006/relationships/tags" Target="../tags/tag151.xml"/><Relationship Id="rId2" Type="http://schemas.openxmlformats.org/officeDocument/2006/relationships/tags" Target="../tags/tag152.xml"/></Relationships>
</file>

<file path=ppt/slideLayouts/_rels/slideLayout165.xml.rels><?xml version="1.0" encoding="UTF-8" standalone="yes"?>
<Relationships xmlns="http://schemas.openxmlformats.org/package/2006/relationships"><Relationship Id="rId3" Type="http://schemas.openxmlformats.org/officeDocument/2006/relationships/tags" Target="../tags/tag156.xml"/><Relationship Id="rId4" Type="http://schemas.openxmlformats.org/officeDocument/2006/relationships/slideMaster" Target="../slideMasters/slideMaster13.xml"/><Relationship Id="rId1" Type="http://schemas.openxmlformats.org/officeDocument/2006/relationships/tags" Target="../tags/tag154.xml"/><Relationship Id="rId2" Type="http://schemas.openxmlformats.org/officeDocument/2006/relationships/tags" Target="../tags/tag155.xml"/></Relationships>
</file>

<file path=ppt/slideLayouts/_rels/slideLayout166.xml.rels><?xml version="1.0" encoding="UTF-8" standalone="yes"?>
<Relationships xmlns="http://schemas.openxmlformats.org/package/2006/relationships"><Relationship Id="rId3" Type="http://schemas.openxmlformats.org/officeDocument/2006/relationships/tags" Target="../tags/tag159.xml"/><Relationship Id="rId4" Type="http://schemas.openxmlformats.org/officeDocument/2006/relationships/slideMaster" Target="../slideMasters/slideMaster13.xml"/><Relationship Id="rId1" Type="http://schemas.openxmlformats.org/officeDocument/2006/relationships/tags" Target="../tags/tag157.xml"/><Relationship Id="rId2" Type="http://schemas.openxmlformats.org/officeDocument/2006/relationships/tags" Target="../tags/tag158.xml"/></Relationships>
</file>

<file path=ppt/slideLayouts/_rels/slideLayout167.xml.rels><?xml version="1.0" encoding="UTF-8" standalone="yes"?>
<Relationships xmlns="http://schemas.openxmlformats.org/package/2006/relationships"><Relationship Id="rId3" Type="http://schemas.openxmlformats.org/officeDocument/2006/relationships/tags" Target="../tags/tag162.xml"/><Relationship Id="rId4" Type="http://schemas.openxmlformats.org/officeDocument/2006/relationships/slideMaster" Target="../slideMasters/slideMaster13.xml"/><Relationship Id="rId1" Type="http://schemas.openxmlformats.org/officeDocument/2006/relationships/tags" Target="../tags/tag160.xml"/><Relationship Id="rId2" Type="http://schemas.openxmlformats.org/officeDocument/2006/relationships/tags" Target="../tags/tag161.xml"/></Relationships>
</file>

<file path=ppt/slideLayouts/_rels/slideLayout168.xml.rels><?xml version="1.0" encoding="UTF-8" standalone="yes"?>
<Relationships xmlns="http://schemas.openxmlformats.org/package/2006/relationships"><Relationship Id="rId3" Type="http://schemas.openxmlformats.org/officeDocument/2006/relationships/tags" Target="../tags/tag165.xml"/><Relationship Id="rId4" Type="http://schemas.openxmlformats.org/officeDocument/2006/relationships/slideMaster" Target="../slideMasters/slideMaster13.xml"/><Relationship Id="rId1" Type="http://schemas.openxmlformats.org/officeDocument/2006/relationships/tags" Target="../tags/tag163.xml"/><Relationship Id="rId2" Type="http://schemas.openxmlformats.org/officeDocument/2006/relationships/tags" Target="../tags/tag164.xml"/></Relationships>
</file>

<file path=ppt/slideLayouts/_rels/slideLayout169.xml.rels><?xml version="1.0" encoding="UTF-8" standalone="yes"?>
<Relationships xmlns="http://schemas.openxmlformats.org/package/2006/relationships"><Relationship Id="rId3" Type="http://schemas.openxmlformats.org/officeDocument/2006/relationships/tags" Target="../tags/tag168.xml"/><Relationship Id="rId4" Type="http://schemas.openxmlformats.org/officeDocument/2006/relationships/slideMaster" Target="../slideMasters/slideMaster13.xml"/><Relationship Id="rId1" Type="http://schemas.openxmlformats.org/officeDocument/2006/relationships/tags" Target="../tags/tag166.xml"/><Relationship Id="rId2" Type="http://schemas.openxmlformats.org/officeDocument/2006/relationships/tags" Target="../tags/tag167.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20.xml"/><Relationship Id="rId4" Type="http://schemas.openxmlformats.org/officeDocument/2006/relationships/slideMaster" Target="../slideMasters/slideMaster2.xml"/><Relationship Id="rId1" Type="http://schemas.openxmlformats.org/officeDocument/2006/relationships/tags" Target="../tags/tag18.xml"/><Relationship Id="rId2" Type="http://schemas.openxmlformats.org/officeDocument/2006/relationships/tags" Target="../tags/tag19.xml"/></Relationships>
</file>

<file path=ppt/slideLayouts/_rels/slideLayout170.xml.rels><?xml version="1.0" encoding="UTF-8" standalone="yes"?>
<Relationships xmlns="http://schemas.openxmlformats.org/package/2006/relationships"><Relationship Id="rId3" Type="http://schemas.openxmlformats.org/officeDocument/2006/relationships/tags" Target="../tags/tag171.xml"/><Relationship Id="rId4" Type="http://schemas.openxmlformats.org/officeDocument/2006/relationships/slideMaster" Target="../slideMasters/slideMaster13.xml"/><Relationship Id="rId1" Type="http://schemas.openxmlformats.org/officeDocument/2006/relationships/tags" Target="../tags/tag169.xml"/><Relationship Id="rId2" Type="http://schemas.openxmlformats.org/officeDocument/2006/relationships/tags" Target="../tags/tag17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3.xml"/><Relationship Id="rId4" Type="http://schemas.openxmlformats.org/officeDocument/2006/relationships/slideMaster" Target="../slideMasters/slideMaster2.xml"/><Relationship Id="rId1" Type="http://schemas.openxmlformats.org/officeDocument/2006/relationships/tags" Target="../tags/tag21.xml"/><Relationship Id="rId2" Type="http://schemas.openxmlformats.org/officeDocument/2006/relationships/tags" Target="../tags/tag2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3" Type="http://schemas.openxmlformats.org/officeDocument/2006/relationships/tags" Target="../tags/tag187.xml"/><Relationship Id="rId4" Type="http://schemas.openxmlformats.org/officeDocument/2006/relationships/slideMaster" Target="../slideMasters/slideMaster15.xml"/><Relationship Id="rId1" Type="http://schemas.openxmlformats.org/officeDocument/2006/relationships/tags" Target="../tags/tag185.xml"/><Relationship Id="rId2" Type="http://schemas.openxmlformats.org/officeDocument/2006/relationships/tags" Target="../tags/tag186.xml"/></Relationships>
</file>

<file path=ppt/slideLayouts/_rels/slideLayout183.xml.rels><?xml version="1.0" encoding="UTF-8" standalone="yes"?>
<Relationships xmlns="http://schemas.openxmlformats.org/package/2006/relationships"><Relationship Id="rId3" Type="http://schemas.openxmlformats.org/officeDocument/2006/relationships/tags" Target="../tags/tag190.xml"/><Relationship Id="rId4" Type="http://schemas.openxmlformats.org/officeDocument/2006/relationships/slideMaster" Target="../slideMasters/slideMaster15.xml"/><Relationship Id="rId1" Type="http://schemas.openxmlformats.org/officeDocument/2006/relationships/tags" Target="../tags/tag188.xml"/><Relationship Id="rId2" Type="http://schemas.openxmlformats.org/officeDocument/2006/relationships/tags" Target="../tags/tag189.xml"/></Relationships>
</file>

<file path=ppt/slideLayouts/_rels/slideLayout184.xml.rels><?xml version="1.0" encoding="UTF-8" standalone="yes"?>
<Relationships xmlns="http://schemas.openxmlformats.org/package/2006/relationships"><Relationship Id="rId3" Type="http://schemas.openxmlformats.org/officeDocument/2006/relationships/tags" Target="../tags/tag193.xml"/><Relationship Id="rId4" Type="http://schemas.openxmlformats.org/officeDocument/2006/relationships/slideMaster" Target="../slideMasters/slideMaster15.xml"/><Relationship Id="rId1" Type="http://schemas.openxmlformats.org/officeDocument/2006/relationships/tags" Target="../tags/tag191.xml"/><Relationship Id="rId2" Type="http://schemas.openxmlformats.org/officeDocument/2006/relationships/tags" Target="../tags/tag192.xml"/></Relationships>
</file>

<file path=ppt/slideLayouts/_rels/slideLayout185.xml.rels><?xml version="1.0" encoding="UTF-8" standalone="yes"?>
<Relationships xmlns="http://schemas.openxmlformats.org/package/2006/relationships"><Relationship Id="rId3" Type="http://schemas.openxmlformats.org/officeDocument/2006/relationships/tags" Target="../tags/tag196.xml"/><Relationship Id="rId4" Type="http://schemas.openxmlformats.org/officeDocument/2006/relationships/slideMaster" Target="../slideMasters/slideMaster15.xml"/><Relationship Id="rId1" Type="http://schemas.openxmlformats.org/officeDocument/2006/relationships/tags" Target="../tags/tag194.xml"/><Relationship Id="rId2" Type="http://schemas.openxmlformats.org/officeDocument/2006/relationships/tags" Target="../tags/tag195.xml"/></Relationships>
</file>

<file path=ppt/slideLayouts/_rels/slideLayout186.xml.rels><?xml version="1.0" encoding="UTF-8" standalone="yes"?>
<Relationships xmlns="http://schemas.openxmlformats.org/package/2006/relationships"><Relationship Id="rId3" Type="http://schemas.openxmlformats.org/officeDocument/2006/relationships/tags" Target="../tags/tag199.xml"/><Relationship Id="rId4" Type="http://schemas.openxmlformats.org/officeDocument/2006/relationships/slideMaster" Target="../slideMasters/slideMaster15.xml"/><Relationship Id="rId1" Type="http://schemas.openxmlformats.org/officeDocument/2006/relationships/tags" Target="../tags/tag197.xml"/><Relationship Id="rId2" Type="http://schemas.openxmlformats.org/officeDocument/2006/relationships/tags" Target="../tags/tag198.xml"/></Relationships>
</file>

<file path=ppt/slideLayouts/_rels/slideLayout187.xml.rels><?xml version="1.0" encoding="UTF-8" standalone="yes"?>
<Relationships xmlns="http://schemas.openxmlformats.org/package/2006/relationships"><Relationship Id="rId3" Type="http://schemas.openxmlformats.org/officeDocument/2006/relationships/tags" Target="../tags/tag202.xml"/><Relationship Id="rId4" Type="http://schemas.openxmlformats.org/officeDocument/2006/relationships/slideMaster" Target="../slideMasters/slideMaster15.xml"/><Relationship Id="rId1" Type="http://schemas.openxmlformats.org/officeDocument/2006/relationships/tags" Target="../tags/tag200.xml"/><Relationship Id="rId2" Type="http://schemas.openxmlformats.org/officeDocument/2006/relationships/tags" Target="../tags/tag201.xml"/></Relationships>
</file>

<file path=ppt/slideLayouts/_rels/slideLayout188.xml.rels><?xml version="1.0" encoding="UTF-8" standalone="yes"?>
<Relationships xmlns="http://schemas.openxmlformats.org/package/2006/relationships"><Relationship Id="rId3" Type="http://schemas.openxmlformats.org/officeDocument/2006/relationships/tags" Target="../tags/tag205.xml"/><Relationship Id="rId4" Type="http://schemas.openxmlformats.org/officeDocument/2006/relationships/slideMaster" Target="../slideMasters/slideMaster15.xml"/><Relationship Id="rId1" Type="http://schemas.openxmlformats.org/officeDocument/2006/relationships/tags" Target="../tags/tag203.xml"/><Relationship Id="rId2" Type="http://schemas.openxmlformats.org/officeDocument/2006/relationships/tags" Target="../tags/tag204.xml"/></Relationships>
</file>

<file path=ppt/slideLayouts/_rels/slideLayout189.xml.rels><?xml version="1.0" encoding="UTF-8" standalone="yes"?>
<Relationships xmlns="http://schemas.openxmlformats.org/package/2006/relationships"><Relationship Id="rId3" Type="http://schemas.openxmlformats.org/officeDocument/2006/relationships/tags" Target="../tags/tag208.xml"/><Relationship Id="rId4" Type="http://schemas.openxmlformats.org/officeDocument/2006/relationships/slideMaster" Target="../slideMasters/slideMaster15.xml"/><Relationship Id="rId1" Type="http://schemas.openxmlformats.org/officeDocument/2006/relationships/tags" Target="../tags/tag206.xml"/><Relationship Id="rId2" Type="http://schemas.openxmlformats.org/officeDocument/2006/relationships/tags" Target="../tags/tag207.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6.xml"/><Relationship Id="rId4" Type="http://schemas.openxmlformats.org/officeDocument/2006/relationships/slideMaster" Target="../slideMasters/slideMaster2.xml"/><Relationship Id="rId1" Type="http://schemas.openxmlformats.org/officeDocument/2006/relationships/tags" Target="../tags/tag24.xml"/><Relationship Id="rId2" Type="http://schemas.openxmlformats.org/officeDocument/2006/relationships/tags" Target="../tags/tag25.xml"/></Relationships>
</file>

<file path=ppt/slideLayouts/_rels/slideLayout190.xml.rels><?xml version="1.0" encoding="UTF-8" standalone="yes"?>
<Relationships xmlns="http://schemas.openxmlformats.org/package/2006/relationships"><Relationship Id="rId3" Type="http://schemas.openxmlformats.org/officeDocument/2006/relationships/tags" Target="../tags/tag211.xml"/><Relationship Id="rId4" Type="http://schemas.openxmlformats.org/officeDocument/2006/relationships/slideMaster" Target="../slideMasters/slideMaster15.xml"/><Relationship Id="rId1" Type="http://schemas.openxmlformats.org/officeDocument/2006/relationships/tags" Target="../tags/tag209.xml"/><Relationship Id="rId2" Type="http://schemas.openxmlformats.org/officeDocument/2006/relationships/tags" Target="../tags/tag210.xml"/></Relationships>
</file>

<file path=ppt/slideLayouts/_rels/slideLayout191.xml.rels><?xml version="1.0" encoding="UTF-8" standalone="yes"?>
<Relationships xmlns="http://schemas.openxmlformats.org/package/2006/relationships"><Relationship Id="rId3" Type="http://schemas.openxmlformats.org/officeDocument/2006/relationships/tags" Target="../tags/tag214.xml"/><Relationship Id="rId4" Type="http://schemas.openxmlformats.org/officeDocument/2006/relationships/slideMaster" Target="../slideMasters/slideMaster15.xml"/><Relationship Id="rId1" Type="http://schemas.openxmlformats.org/officeDocument/2006/relationships/tags" Target="../tags/tag212.xml"/><Relationship Id="rId2" Type="http://schemas.openxmlformats.org/officeDocument/2006/relationships/tags" Target="../tags/tag213.xml"/></Relationships>
</file>

<file path=ppt/slideLayouts/_rels/slideLayout192.xml.rels><?xml version="1.0" encoding="UTF-8" standalone="yes"?>
<Relationships xmlns="http://schemas.openxmlformats.org/package/2006/relationships"><Relationship Id="rId3" Type="http://schemas.openxmlformats.org/officeDocument/2006/relationships/tags" Target="../tags/tag217.xml"/><Relationship Id="rId4" Type="http://schemas.openxmlformats.org/officeDocument/2006/relationships/slideMaster" Target="../slideMasters/slideMaster15.xml"/><Relationship Id="rId1" Type="http://schemas.openxmlformats.org/officeDocument/2006/relationships/tags" Target="../tags/tag215.xml"/><Relationship Id="rId2" Type="http://schemas.openxmlformats.org/officeDocument/2006/relationships/tags" Target="../tags/tag216.xml"/></Relationships>
</file>

<file path=ppt/slideLayouts/_rels/slideLayout193.xml.rels><?xml version="1.0" encoding="UTF-8" standalone="yes"?>
<Relationships xmlns="http://schemas.openxmlformats.org/package/2006/relationships"><Relationship Id="rId3" Type="http://schemas.openxmlformats.org/officeDocument/2006/relationships/tags" Target="../tags/tag231.xml"/><Relationship Id="rId4" Type="http://schemas.openxmlformats.org/officeDocument/2006/relationships/slideMaster" Target="../slideMasters/slideMaster16.xml"/><Relationship Id="rId1" Type="http://schemas.openxmlformats.org/officeDocument/2006/relationships/tags" Target="../tags/tag229.xml"/><Relationship Id="rId2" Type="http://schemas.openxmlformats.org/officeDocument/2006/relationships/tags" Target="../tags/tag230.xml"/></Relationships>
</file>

<file path=ppt/slideLayouts/_rels/slideLayout194.xml.rels><?xml version="1.0" encoding="UTF-8" standalone="yes"?>
<Relationships xmlns="http://schemas.openxmlformats.org/package/2006/relationships"><Relationship Id="rId3" Type="http://schemas.openxmlformats.org/officeDocument/2006/relationships/tags" Target="../tags/tag234.xml"/><Relationship Id="rId4" Type="http://schemas.openxmlformats.org/officeDocument/2006/relationships/slideMaster" Target="../slideMasters/slideMaster16.xml"/><Relationship Id="rId1" Type="http://schemas.openxmlformats.org/officeDocument/2006/relationships/tags" Target="../tags/tag232.xml"/><Relationship Id="rId2" Type="http://schemas.openxmlformats.org/officeDocument/2006/relationships/tags" Target="../tags/tag233.xml"/></Relationships>
</file>

<file path=ppt/slideLayouts/_rels/slideLayout195.xml.rels><?xml version="1.0" encoding="UTF-8" standalone="yes"?>
<Relationships xmlns="http://schemas.openxmlformats.org/package/2006/relationships"><Relationship Id="rId3" Type="http://schemas.openxmlformats.org/officeDocument/2006/relationships/tags" Target="../tags/tag237.xml"/><Relationship Id="rId4" Type="http://schemas.openxmlformats.org/officeDocument/2006/relationships/slideMaster" Target="../slideMasters/slideMaster16.xml"/><Relationship Id="rId1" Type="http://schemas.openxmlformats.org/officeDocument/2006/relationships/tags" Target="../tags/tag235.xml"/><Relationship Id="rId2" Type="http://schemas.openxmlformats.org/officeDocument/2006/relationships/tags" Target="../tags/tag236.xml"/></Relationships>
</file>

<file path=ppt/slideLayouts/_rels/slideLayout196.xml.rels><?xml version="1.0" encoding="UTF-8" standalone="yes"?>
<Relationships xmlns="http://schemas.openxmlformats.org/package/2006/relationships"><Relationship Id="rId3" Type="http://schemas.openxmlformats.org/officeDocument/2006/relationships/tags" Target="../tags/tag240.xml"/><Relationship Id="rId4" Type="http://schemas.openxmlformats.org/officeDocument/2006/relationships/slideMaster" Target="../slideMasters/slideMaster16.xml"/><Relationship Id="rId1" Type="http://schemas.openxmlformats.org/officeDocument/2006/relationships/tags" Target="../tags/tag238.xml"/><Relationship Id="rId2" Type="http://schemas.openxmlformats.org/officeDocument/2006/relationships/tags" Target="../tags/tag239.xml"/></Relationships>
</file>

<file path=ppt/slideLayouts/_rels/slideLayout197.xml.rels><?xml version="1.0" encoding="UTF-8" standalone="yes"?>
<Relationships xmlns="http://schemas.openxmlformats.org/package/2006/relationships"><Relationship Id="rId3" Type="http://schemas.openxmlformats.org/officeDocument/2006/relationships/tags" Target="../tags/tag243.xml"/><Relationship Id="rId4" Type="http://schemas.openxmlformats.org/officeDocument/2006/relationships/slideMaster" Target="../slideMasters/slideMaster16.xml"/><Relationship Id="rId1" Type="http://schemas.openxmlformats.org/officeDocument/2006/relationships/tags" Target="../tags/tag241.xml"/><Relationship Id="rId2" Type="http://schemas.openxmlformats.org/officeDocument/2006/relationships/tags" Target="../tags/tag242.xml"/></Relationships>
</file>

<file path=ppt/slideLayouts/_rels/slideLayout198.xml.rels><?xml version="1.0" encoding="UTF-8" standalone="yes"?>
<Relationships xmlns="http://schemas.openxmlformats.org/package/2006/relationships"><Relationship Id="rId3" Type="http://schemas.openxmlformats.org/officeDocument/2006/relationships/tags" Target="../tags/tag246.xml"/><Relationship Id="rId4" Type="http://schemas.openxmlformats.org/officeDocument/2006/relationships/slideMaster" Target="../slideMasters/slideMaster16.xml"/><Relationship Id="rId1" Type="http://schemas.openxmlformats.org/officeDocument/2006/relationships/tags" Target="../tags/tag244.xml"/><Relationship Id="rId2" Type="http://schemas.openxmlformats.org/officeDocument/2006/relationships/tags" Target="../tags/tag245.xml"/></Relationships>
</file>

<file path=ppt/slideLayouts/_rels/slideLayout199.xml.rels><?xml version="1.0" encoding="UTF-8" standalone="yes"?>
<Relationships xmlns="http://schemas.openxmlformats.org/package/2006/relationships"><Relationship Id="rId3" Type="http://schemas.openxmlformats.org/officeDocument/2006/relationships/tags" Target="../tags/tag249.xml"/><Relationship Id="rId4" Type="http://schemas.openxmlformats.org/officeDocument/2006/relationships/slideMaster" Target="../slideMasters/slideMaster16.xml"/><Relationship Id="rId1" Type="http://schemas.openxmlformats.org/officeDocument/2006/relationships/tags" Target="../tags/tag247.xml"/><Relationship Id="rId2" Type="http://schemas.openxmlformats.org/officeDocument/2006/relationships/tags" Target="../tags/tag24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29.xml"/><Relationship Id="rId4" Type="http://schemas.openxmlformats.org/officeDocument/2006/relationships/slideMaster" Target="../slideMasters/slideMaster2.xml"/><Relationship Id="rId1" Type="http://schemas.openxmlformats.org/officeDocument/2006/relationships/tags" Target="../tags/tag27.xml"/><Relationship Id="rId2" Type="http://schemas.openxmlformats.org/officeDocument/2006/relationships/tags" Target="../tags/tag28.xml"/></Relationships>
</file>

<file path=ppt/slideLayouts/_rels/slideLayout200.xml.rels><?xml version="1.0" encoding="UTF-8" standalone="yes"?>
<Relationships xmlns="http://schemas.openxmlformats.org/package/2006/relationships"><Relationship Id="rId3" Type="http://schemas.openxmlformats.org/officeDocument/2006/relationships/tags" Target="../tags/tag252.xml"/><Relationship Id="rId4" Type="http://schemas.openxmlformats.org/officeDocument/2006/relationships/slideMaster" Target="../slideMasters/slideMaster16.xml"/><Relationship Id="rId1" Type="http://schemas.openxmlformats.org/officeDocument/2006/relationships/tags" Target="../tags/tag250.xml"/><Relationship Id="rId2" Type="http://schemas.openxmlformats.org/officeDocument/2006/relationships/tags" Target="../tags/tag251.xml"/></Relationships>
</file>

<file path=ppt/slideLayouts/_rels/slideLayout201.xml.rels><?xml version="1.0" encoding="UTF-8" standalone="yes"?>
<Relationships xmlns="http://schemas.openxmlformats.org/package/2006/relationships"><Relationship Id="rId3" Type="http://schemas.openxmlformats.org/officeDocument/2006/relationships/tags" Target="../tags/tag255.xml"/><Relationship Id="rId4" Type="http://schemas.openxmlformats.org/officeDocument/2006/relationships/slideMaster" Target="../slideMasters/slideMaster16.xml"/><Relationship Id="rId1" Type="http://schemas.openxmlformats.org/officeDocument/2006/relationships/tags" Target="../tags/tag253.xml"/><Relationship Id="rId2" Type="http://schemas.openxmlformats.org/officeDocument/2006/relationships/tags" Target="../tags/tag254.xml"/></Relationships>
</file>

<file path=ppt/slideLayouts/_rels/slideLayout202.xml.rels><?xml version="1.0" encoding="UTF-8" standalone="yes"?>
<Relationships xmlns="http://schemas.openxmlformats.org/package/2006/relationships"><Relationship Id="rId3" Type="http://schemas.openxmlformats.org/officeDocument/2006/relationships/tags" Target="../tags/tag258.xml"/><Relationship Id="rId4" Type="http://schemas.openxmlformats.org/officeDocument/2006/relationships/slideMaster" Target="../slideMasters/slideMaster16.xml"/><Relationship Id="rId1" Type="http://schemas.openxmlformats.org/officeDocument/2006/relationships/tags" Target="../tags/tag256.xml"/><Relationship Id="rId2" Type="http://schemas.openxmlformats.org/officeDocument/2006/relationships/tags" Target="../tags/tag257.xml"/></Relationships>
</file>

<file path=ppt/slideLayouts/_rels/slideLayout203.xml.rels><?xml version="1.0" encoding="UTF-8" standalone="yes"?>
<Relationships xmlns="http://schemas.openxmlformats.org/package/2006/relationships"><Relationship Id="rId3" Type="http://schemas.openxmlformats.org/officeDocument/2006/relationships/tags" Target="../tags/tag261.xml"/><Relationship Id="rId4" Type="http://schemas.openxmlformats.org/officeDocument/2006/relationships/slideMaster" Target="../slideMasters/slideMaster16.xml"/><Relationship Id="rId1" Type="http://schemas.openxmlformats.org/officeDocument/2006/relationships/tags" Target="../tags/tag259.xml"/><Relationship Id="rId2" Type="http://schemas.openxmlformats.org/officeDocument/2006/relationships/tags" Target="../tags/tag260.xml"/></Relationships>
</file>

<file path=ppt/slideLayouts/_rels/slideLayout204.xml.rels><?xml version="1.0" encoding="UTF-8" standalone="yes"?>
<Relationships xmlns="http://schemas.openxmlformats.org/package/2006/relationships"><Relationship Id="rId3" Type="http://schemas.openxmlformats.org/officeDocument/2006/relationships/tags" Target="../tags/tag267.xml"/><Relationship Id="rId4" Type="http://schemas.openxmlformats.org/officeDocument/2006/relationships/slideMaster" Target="../slideMasters/slideMaster17.xml"/><Relationship Id="rId1" Type="http://schemas.openxmlformats.org/officeDocument/2006/relationships/tags" Target="../tags/tag265.xml"/><Relationship Id="rId2" Type="http://schemas.openxmlformats.org/officeDocument/2006/relationships/tags" Target="../tags/tag266.xml"/></Relationships>
</file>

<file path=ppt/slideLayouts/_rels/slideLayout205.xml.rels><?xml version="1.0" encoding="UTF-8" standalone="yes"?>
<Relationships xmlns="http://schemas.openxmlformats.org/package/2006/relationships"><Relationship Id="rId3" Type="http://schemas.openxmlformats.org/officeDocument/2006/relationships/tags" Target="../tags/tag275.xml"/><Relationship Id="rId4" Type="http://schemas.openxmlformats.org/officeDocument/2006/relationships/slideMaster" Target="../slideMasters/slideMaster18.xml"/><Relationship Id="rId1" Type="http://schemas.openxmlformats.org/officeDocument/2006/relationships/tags" Target="../tags/tag273.xml"/><Relationship Id="rId2" Type="http://schemas.openxmlformats.org/officeDocument/2006/relationships/tags" Target="../tags/tag274.xml"/></Relationships>
</file>

<file path=ppt/slideLayouts/_rels/slideLayout206.xml.rels><?xml version="1.0" encoding="UTF-8" standalone="yes"?>
<Relationships xmlns="http://schemas.openxmlformats.org/package/2006/relationships"><Relationship Id="rId1" Type="http://schemas.openxmlformats.org/officeDocument/2006/relationships/tags" Target="../tags/tag278.xml"/><Relationship Id="rId2" Type="http://schemas.openxmlformats.org/officeDocument/2006/relationships/tags" Target="../tags/tag279.xml"/><Relationship Id="rId3"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tags" Target="../tags/tag280.xml"/><Relationship Id="rId2" Type="http://schemas.openxmlformats.org/officeDocument/2006/relationships/tags" Target="../tags/tag281.xml"/><Relationship Id="rId3"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tags" Target="../tags/tag282.xml"/><Relationship Id="rId2" Type="http://schemas.openxmlformats.org/officeDocument/2006/relationships/tags" Target="../tags/tag283.xml"/><Relationship Id="rId3"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tags" Target="../tags/tag284.xml"/><Relationship Id="rId2" Type="http://schemas.openxmlformats.org/officeDocument/2006/relationships/tags" Target="../tags/tag285.xml"/><Relationship Id="rId3"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2.xml"/><Relationship Id="rId4" Type="http://schemas.openxmlformats.org/officeDocument/2006/relationships/slideMaster" Target="../slideMasters/slideMaster2.xml"/><Relationship Id="rId1" Type="http://schemas.openxmlformats.org/officeDocument/2006/relationships/tags" Target="../tags/tag30.xml"/><Relationship Id="rId2" Type="http://schemas.openxmlformats.org/officeDocument/2006/relationships/tags" Target="../tags/tag31.xml"/></Relationships>
</file>

<file path=ppt/slideLayouts/_rels/slideLayout210.xml.rels><?xml version="1.0" encoding="UTF-8" standalone="yes"?>
<Relationships xmlns="http://schemas.openxmlformats.org/package/2006/relationships"><Relationship Id="rId1" Type="http://schemas.openxmlformats.org/officeDocument/2006/relationships/tags" Target="../tags/tag286.xml"/><Relationship Id="rId2" Type="http://schemas.openxmlformats.org/officeDocument/2006/relationships/tags" Target="../tags/tag287.xml"/><Relationship Id="rId3"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tags" Target="../tags/tag288.xml"/><Relationship Id="rId2" Type="http://schemas.openxmlformats.org/officeDocument/2006/relationships/tags" Target="../tags/tag289.xml"/><Relationship Id="rId3"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tags" Target="../tags/tag290.xml"/><Relationship Id="rId2" Type="http://schemas.openxmlformats.org/officeDocument/2006/relationships/tags" Target="../tags/tag291.xml"/><Relationship Id="rId3"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tags" Target="../tags/tag292.xml"/><Relationship Id="rId2" Type="http://schemas.openxmlformats.org/officeDocument/2006/relationships/tags" Target="../tags/tag293.xml"/><Relationship Id="rId3"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35.xml"/><Relationship Id="rId4" Type="http://schemas.openxmlformats.org/officeDocument/2006/relationships/slideMaster" Target="../slideMasters/slideMaster2.xml"/><Relationship Id="rId1" Type="http://schemas.openxmlformats.org/officeDocument/2006/relationships/tags" Target="../tags/tag33.xml"/><Relationship Id="rId2" Type="http://schemas.openxmlformats.org/officeDocument/2006/relationships/tags" Target="../tags/tag3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tags" Target="../tags/tag299.xml"/><Relationship Id="rId2"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tags" Target="../tags/tag300.xml"/><Relationship Id="rId2"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tags" Target="../tags/tag301.xml"/><Relationship Id="rId2"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tags" Target="../tags/tag307.xml"/><Relationship Id="rId2"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tags" Target="../tags/tag308.xml"/><Relationship Id="rId2"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tags" Target="../tags/tag309.xml"/><Relationship Id="rId2"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tags" Target="../tags/tag310.xml"/><Relationship Id="rId2"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38.xml"/><Relationship Id="rId4" Type="http://schemas.openxmlformats.org/officeDocument/2006/relationships/slideMaster" Target="../slideMasters/slideMaster2.xml"/><Relationship Id="rId1" Type="http://schemas.openxmlformats.org/officeDocument/2006/relationships/tags" Target="../tags/tag36.xml"/><Relationship Id="rId2" Type="http://schemas.openxmlformats.org/officeDocument/2006/relationships/tags" Target="../tags/tag37.xml"/></Relationships>
</file>

<file path=ppt/slideLayouts/_rels/slideLayout230.xml.rels><?xml version="1.0" encoding="UTF-8" standalone="yes"?>
<Relationships xmlns="http://schemas.openxmlformats.org/package/2006/relationships"><Relationship Id="rId1" Type="http://schemas.openxmlformats.org/officeDocument/2006/relationships/tags" Target="../tags/tag311.xml"/><Relationship Id="rId2"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tags" Target="../tags/tag312.xml"/><Relationship Id="rId2"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tags" Target="../tags/tag313.xml"/><Relationship Id="rId2"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tags" Target="../tags/tag314.xml"/><Relationship Id="rId2"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tags" Target="../tags/tag315.xml"/><Relationship Id="rId2"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tags" Target="../tags/tag316.xml"/><Relationship Id="rId2"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tags" Target="../tags/tag317.xml"/><Relationship Id="rId2"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41.xml"/><Relationship Id="rId4" Type="http://schemas.openxmlformats.org/officeDocument/2006/relationships/slideMaster" Target="../slideMasters/slideMaster2.xml"/><Relationship Id="rId1" Type="http://schemas.openxmlformats.org/officeDocument/2006/relationships/tags" Target="../tags/tag39.xml"/><Relationship Id="rId2" Type="http://schemas.openxmlformats.org/officeDocument/2006/relationships/tags" Target="../tags/tag40.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tags" Target="../tags/tag323.xml"/><Relationship Id="rId2"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tags" Target="../tags/tag324.xml"/><Relationship Id="rId2"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tags" Target="../tags/tag325.xml"/><Relationship Id="rId2"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tags" Target="../tags/tag42.xml"/><Relationship Id="rId2"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45.xml"/><Relationship Id="rId4" Type="http://schemas.openxmlformats.org/officeDocument/2006/relationships/slideMaster" Target="../slideMasters/slideMaster2.xml"/><Relationship Id="rId1" Type="http://schemas.openxmlformats.org/officeDocument/2006/relationships/tags" Target="../tags/tag43.xml"/><Relationship Id="rId2" Type="http://schemas.openxmlformats.org/officeDocument/2006/relationships/tags" Target="../tags/tag4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3" Type="http://schemas.openxmlformats.org/officeDocument/2006/relationships/tags" Target="../tags/tag336.xml"/><Relationship Id="rId4" Type="http://schemas.openxmlformats.org/officeDocument/2006/relationships/slideMaster" Target="../slideMasters/slideMaster24.xml"/><Relationship Id="rId1" Type="http://schemas.openxmlformats.org/officeDocument/2006/relationships/tags" Target="../tags/tag334.xml"/><Relationship Id="rId2" Type="http://schemas.openxmlformats.org/officeDocument/2006/relationships/tags" Target="../tags/tag335.xml"/></Relationships>
</file>

<file path=ppt/slideLayouts/_rels/slideLayout262.xml.rels><?xml version="1.0" encoding="UTF-8" standalone="yes"?>
<Relationships xmlns="http://schemas.openxmlformats.org/package/2006/relationships"><Relationship Id="rId3" Type="http://schemas.openxmlformats.org/officeDocument/2006/relationships/tags" Target="../tags/tag339.xml"/><Relationship Id="rId4" Type="http://schemas.openxmlformats.org/officeDocument/2006/relationships/slideMaster" Target="../slideMasters/slideMaster24.xml"/><Relationship Id="rId1" Type="http://schemas.openxmlformats.org/officeDocument/2006/relationships/tags" Target="../tags/tag337.xml"/><Relationship Id="rId2" Type="http://schemas.openxmlformats.org/officeDocument/2006/relationships/tags" Target="../tags/tag338.xml"/></Relationships>
</file>

<file path=ppt/slideLayouts/_rels/slideLayout263.xml.rels><?xml version="1.0" encoding="UTF-8" standalone="yes"?>
<Relationships xmlns="http://schemas.openxmlformats.org/package/2006/relationships"><Relationship Id="rId3" Type="http://schemas.openxmlformats.org/officeDocument/2006/relationships/tags" Target="../tags/tag342.xml"/><Relationship Id="rId4" Type="http://schemas.openxmlformats.org/officeDocument/2006/relationships/slideMaster" Target="../slideMasters/slideMaster24.xml"/><Relationship Id="rId1" Type="http://schemas.openxmlformats.org/officeDocument/2006/relationships/tags" Target="../tags/tag340.xml"/><Relationship Id="rId2" Type="http://schemas.openxmlformats.org/officeDocument/2006/relationships/tags" Target="../tags/tag341.xml"/></Relationships>
</file>

<file path=ppt/slideLayouts/_rels/slideLayout264.xml.rels><?xml version="1.0" encoding="UTF-8" standalone="yes"?>
<Relationships xmlns="http://schemas.openxmlformats.org/package/2006/relationships"><Relationship Id="rId3" Type="http://schemas.openxmlformats.org/officeDocument/2006/relationships/tags" Target="../tags/tag345.xml"/><Relationship Id="rId4" Type="http://schemas.openxmlformats.org/officeDocument/2006/relationships/slideMaster" Target="../slideMasters/slideMaster24.xml"/><Relationship Id="rId1" Type="http://schemas.openxmlformats.org/officeDocument/2006/relationships/tags" Target="../tags/tag343.xml"/><Relationship Id="rId2" Type="http://schemas.openxmlformats.org/officeDocument/2006/relationships/tags" Target="../tags/tag344.xml"/></Relationships>
</file>

<file path=ppt/slideLayouts/_rels/slideLayout265.xml.rels><?xml version="1.0" encoding="UTF-8" standalone="yes"?>
<Relationships xmlns="http://schemas.openxmlformats.org/package/2006/relationships"><Relationship Id="rId3" Type="http://schemas.openxmlformats.org/officeDocument/2006/relationships/tags" Target="../tags/tag348.xml"/><Relationship Id="rId4" Type="http://schemas.openxmlformats.org/officeDocument/2006/relationships/slideMaster" Target="../slideMasters/slideMaster24.xml"/><Relationship Id="rId1" Type="http://schemas.openxmlformats.org/officeDocument/2006/relationships/tags" Target="../tags/tag346.xml"/><Relationship Id="rId2" Type="http://schemas.openxmlformats.org/officeDocument/2006/relationships/tags" Target="../tags/tag347.xml"/></Relationships>
</file>

<file path=ppt/slideLayouts/_rels/slideLayout266.xml.rels><?xml version="1.0" encoding="UTF-8" standalone="yes"?>
<Relationships xmlns="http://schemas.openxmlformats.org/package/2006/relationships"><Relationship Id="rId3" Type="http://schemas.openxmlformats.org/officeDocument/2006/relationships/tags" Target="../tags/tag351.xml"/><Relationship Id="rId4" Type="http://schemas.openxmlformats.org/officeDocument/2006/relationships/slideMaster" Target="../slideMasters/slideMaster24.xml"/><Relationship Id="rId1" Type="http://schemas.openxmlformats.org/officeDocument/2006/relationships/tags" Target="../tags/tag349.xml"/><Relationship Id="rId2" Type="http://schemas.openxmlformats.org/officeDocument/2006/relationships/tags" Target="../tags/tag350.xml"/></Relationships>
</file>

<file path=ppt/slideLayouts/_rels/slideLayout267.xml.rels><?xml version="1.0" encoding="UTF-8" standalone="yes"?>
<Relationships xmlns="http://schemas.openxmlformats.org/package/2006/relationships"><Relationship Id="rId3" Type="http://schemas.openxmlformats.org/officeDocument/2006/relationships/tags" Target="../tags/tag354.xml"/><Relationship Id="rId4" Type="http://schemas.openxmlformats.org/officeDocument/2006/relationships/slideMaster" Target="../slideMasters/slideMaster24.xml"/><Relationship Id="rId1" Type="http://schemas.openxmlformats.org/officeDocument/2006/relationships/tags" Target="../tags/tag352.xml"/><Relationship Id="rId2" Type="http://schemas.openxmlformats.org/officeDocument/2006/relationships/tags" Target="../tags/tag353.xml"/></Relationships>
</file>

<file path=ppt/slideLayouts/_rels/slideLayout268.xml.rels><?xml version="1.0" encoding="UTF-8" standalone="yes"?>
<Relationships xmlns="http://schemas.openxmlformats.org/package/2006/relationships"><Relationship Id="rId3" Type="http://schemas.openxmlformats.org/officeDocument/2006/relationships/tags" Target="../tags/tag357.xml"/><Relationship Id="rId4" Type="http://schemas.openxmlformats.org/officeDocument/2006/relationships/slideMaster" Target="../slideMasters/slideMaster24.xml"/><Relationship Id="rId1" Type="http://schemas.openxmlformats.org/officeDocument/2006/relationships/tags" Target="../tags/tag355.xml"/><Relationship Id="rId2" Type="http://schemas.openxmlformats.org/officeDocument/2006/relationships/tags" Target="../tags/tag356.xml"/></Relationships>
</file>

<file path=ppt/slideLayouts/_rels/slideLayout269.xml.rels><?xml version="1.0" encoding="UTF-8" standalone="yes"?>
<Relationships xmlns="http://schemas.openxmlformats.org/package/2006/relationships"><Relationship Id="rId3" Type="http://schemas.openxmlformats.org/officeDocument/2006/relationships/tags" Target="../tags/tag360.xml"/><Relationship Id="rId4" Type="http://schemas.openxmlformats.org/officeDocument/2006/relationships/slideMaster" Target="../slideMasters/slideMaster24.xml"/><Relationship Id="rId1" Type="http://schemas.openxmlformats.org/officeDocument/2006/relationships/tags" Target="../tags/tag358.xml"/><Relationship Id="rId2" Type="http://schemas.openxmlformats.org/officeDocument/2006/relationships/tags" Target="../tags/tag35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3" Type="http://schemas.openxmlformats.org/officeDocument/2006/relationships/tags" Target="../tags/tag363.xml"/><Relationship Id="rId4" Type="http://schemas.openxmlformats.org/officeDocument/2006/relationships/slideMaster" Target="../slideMasters/slideMaster24.xml"/><Relationship Id="rId1" Type="http://schemas.openxmlformats.org/officeDocument/2006/relationships/tags" Target="../tags/tag361.xml"/><Relationship Id="rId2" Type="http://schemas.openxmlformats.org/officeDocument/2006/relationships/tags" Target="../tags/tag362.xml"/></Relationships>
</file>

<file path=ppt/slideLayouts/_rels/slideLayout271.xml.rels><?xml version="1.0" encoding="UTF-8" standalone="yes"?>
<Relationships xmlns="http://schemas.openxmlformats.org/package/2006/relationships"><Relationship Id="rId3" Type="http://schemas.openxmlformats.org/officeDocument/2006/relationships/tags" Target="../tags/tag366.xml"/><Relationship Id="rId4" Type="http://schemas.openxmlformats.org/officeDocument/2006/relationships/slideMaster" Target="../slideMasters/slideMaster24.xml"/><Relationship Id="rId1" Type="http://schemas.openxmlformats.org/officeDocument/2006/relationships/tags" Target="../tags/tag364.xml"/><Relationship Id="rId2" Type="http://schemas.openxmlformats.org/officeDocument/2006/relationships/tags" Target="../tags/tag36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3" Type="http://schemas.openxmlformats.org/officeDocument/2006/relationships/tags" Target="../tags/tag377.xml"/><Relationship Id="rId4" Type="http://schemas.openxmlformats.org/officeDocument/2006/relationships/slideMaster" Target="../slideMasters/slideMaster26.xml"/><Relationship Id="rId1" Type="http://schemas.openxmlformats.org/officeDocument/2006/relationships/tags" Target="../tags/tag375.xml"/><Relationship Id="rId2" Type="http://schemas.openxmlformats.org/officeDocument/2006/relationships/tags" Target="../tags/tag376.xml"/></Relationships>
</file>

<file path=ppt/slideLayouts/_rels/slideLayout286.xml.rels><?xml version="1.0" encoding="UTF-8" standalone="yes"?>
<Relationships xmlns="http://schemas.openxmlformats.org/package/2006/relationships"><Relationship Id="rId3" Type="http://schemas.openxmlformats.org/officeDocument/2006/relationships/tags" Target="../tags/tag380.xml"/><Relationship Id="rId4" Type="http://schemas.openxmlformats.org/officeDocument/2006/relationships/slideMaster" Target="../slideMasters/slideMaster26.xml"/><Relationship Id="rId1" Type="http://schemas.openxmlformats.org/officeDocument/2006/relationships/tags" Target="../tags/tag378.xml"/><Relationship Id="rId2" Type="http://schemas.openxmlformats.org/officeDocument/2006/relationships/tags" Target="../tags/tag379.xml"/></Relationships>
</file>

<file path=ppt/slideLayouts/_rels/slideLayout287.xml.rels><?xml version="1.0" encoding="UTF-8" standalone="yes"?>
<Relationships xmlns="http://schemas.openxmlformats.org/package/2006/relationships"><Relationship Id="rId3" Type="http://schemas.openxmlformats.org/officeDocument/2006/relationships/tags" Target="../tags/tag383.xml"/><Relationship Id="rId4" Type="http://schemas.openxmlformats.org/officeDocument/2006/relationships/slideMaster" Target="../slideMasters/slideMaster26.xml"/><Relationship Id="rId1" Type="http://schemas.openxmlformats.org/officeDocument/2006/relationships/tags" Target="../tags/tag381.xml"/><Relationship Id="rId2" Type="http://schemas.openxmlformats.org/officeDocument/2006/relationships/tags" Target="../tags/tag382.xml"/></Relationships>
</file>

<file path=ppt/slideLayouts/_rels/slideLayout288.xml.rels><?xml version="1.0" encoding="UTF-8" standalone="yes"?>
<Relationships xmlns="http://schemas.openxmlformats.org/package/2006/relationships"><Relationship Id="rId3" Type="http://schemas.openxmlformats.org/officeDocument/2006/relationships/tags" Target="../tags/tag386.xml"/><Relationship Id="rId4" Type="http://schemas.openxmlformats.org/officeDocument/2006/relationships/slideMaster" Target="../slideMasters/slideMaster26.xml"/><Relationship Id="rId1" Type="http://schemas.openxmlformats.org/officeDocument/2006/relationships/tags" Target="../tags/tag384.xml"/><Relationship Id="rId2" Type="http://schemas.openxmlformats.org/officeDocument/2006/relationships/tags" Target="../tags/tag385.xml"/></Relationships>
</file>

<file path=ppt/slideLayouts/_rels/slideLayout289.xml.rels><?xml version="1.0" encoding="UTF-8" standalone="yes"?>
<Relationships xmlns="http://schemas.openxmlformats.org/package/2006/relationships"><Relationship Id="rId3" Type="http://schemas.openxmlformats.org/officeDocument/2006/relationships/tags" Target="../tags/tag389.xml"/><Relationship Id="rId4" Type="http://schemas.openxmlformats.org/officeDocument/2006/relationships/slideMaster" Target="../slideMasters/slideMaster26.xml"/><Relationship Id="rId1" Type="http://schemas.openxmlformats.org/officeDocument/2006/relationships/tags" Target="../tags/tag387.xml"/><Relationship Id="rId2" Type="http://schemas.openxmlformats.org/officeDocument/2006/relationships/tags" Target="../tags/tag38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3" Type="http://schemas.openxmlformats.org/officeDocument/2006/relationships/tags" Target="../tags/tag392.xml"/><Relationship Id="rId4" Type="http://schemas.openxmlformats.org/officeDocument/2006/relationships/slideMaster" Target="../slideMasters/slideMaster26.xml"/><Relationship Id="rId1" Type="http://schemas.openxmlformats.org/officeDocument/2006/relationships/tags" Target="../tags/tag390.xml"/><Relationship Id="rId2" Type="http://schemas.openxmlformats.org/officeDocument/2006/relationships/tags" Target="../tags/tag391.xml"/></Relationships>
</file>

<file path=ppt/slideLayouts/_rels/slideLayout291.xml.rels><?xml version="1.0" encoding="UTF-8" standalone="yes"?>
<Relationships xmlns="http://schemas.openxmlformats.org/package/2006/relationships"><Relationship Id="rId3" Type="http://schemas.openxmlformats.org/officeDocument/2006/relationships/tags" Target="../tags/tag395.xml"/><Relationship Id="rId4" Type="http://schemas.openxmlformats.org/officeDocument/2006/relationships/slideMaster" Target="../slideMasters/slideMaster26.xml"/><Relationship Id="rId1" Type="http://schemas.openxmlformats.org/officeDocument/2006/relationships/tags" Target="../tags/tag393.xml"/><Relationship Id="rId2" Type="http://schemas.openxmlformats.org/officeDocument/2006/relationships/tags" Target="../tags/tag394.xml"/></Relationships>
</file>

<file path=ppt/slideLayouts/_rels/slideLayout292.xml.rels><?xml version="1.0" encoding="UTF-8" standalone="yes"?>
<Relationships xmlns="http://schemas.openxmlformats.org/package/2006/relationships"><Relationship Id="rId3" Type="http://schemas.openxmlformats.org/officeDocument/2006/relationships/tags" Target="../tags/tag398.xml"/><Relationship Id="rId4" Type="http://schemas.openxmlformats.org/officeDocument/2006/relationships/slideMaster" Target="../slideMasters/slideMaster26.xml"/><Relationship Id="rId1" Type="http://schemas.openxmlformats.org/officeDocument/2006/relationships/tags" Target="../tags/tag396.xml"/><Relationship Id="rId2" Type="http://schemas.openxmlformats.org/officeDocument/2006/relationships/tags" Target="../tags/tag397.xml"/></Relationships>
</file>

<file path=ppt/slideLayouts/_rels/slideLayout293.xml.rels><?xml version="1.0" encoding="UTF-8" standalone="yes"?>
<Relationships xmlns="http://schemas.openxmlformats.org/package/2006/relationships"><Relationship Id="rId3" Type="http://schemas.openxmlformats.org/officeDocument/2006/relationships/tags" Target="../tags/tag401.xml"/><Relationship Id="rId4" Type="http://schemas.openxmlformats.org/officeDocument/2006/relationships/slideMaster" Target="../slideMasters/slideMaster26.xml"/><Relationship Id="rId1" Type="http://schemas.openxmlformats.org/officeDocument/2006/relationships/tags" Target="../tags/tag399.xml"/><Relationship Id="rId2" Type="http://schemas.openxmlformats.org/officeDocument/2006/relationships/tags" Target="../tags/tag400.xml"/></Relationships>
</file>

<file path=ppt/slideLayouts/_rels/slideLayout294.xml.rels><?xml version="1.0" encoding="UTF-8" standalone="yes"?>
<Relationships xmlns="http://schemas.openxmlformats.org/package/2006/relationships"><Relationship Id="rId3" Type="http://schemas.openxmlformats.org/officeDocument/2006/relationships/tags" Target="../tags/tag404.xml"/><Relationship Id="rId4" Type="http://schemas.openxmlformats.org/officeDocument/2006/relationships/slideMaster" Target="../slideMasters/slideMaster26.xml"/><Relationship Id="rId1" Type="http://schemas.openxmlformats.org/officeDocument/2006/relationships/tags" Target="../tags/tag402.xml"/><Relationship Id="rId2" Type="http://schemas.openxmlformats.org/officeDocument/2006/relationships/tags" Target="../tags/tag403.xml"/></Relationships>
</file>

<file path=ppt/slideLayouts/_rels/slideLayout295.xml.rels><?xml version="1.0" encoding="UTF-8" standalone="yes"?>
<Relationships xmlns="http://schemas.openxmlformats.org/package/2006/relationships"><Relationship Id="rId3" Type="http://schemas.openxmlformats.org/officeDocument/2006/relationships/tags" Target="../tags/tag407.xml"/><Relationship Id="rId4" Type="http://schemas.openxmlformats.org/officeDocument/2006/relationships/slideMaster" Target="../slideMasters/slideMaster26.xml"/><Relationship Id="rId1" Type="http://schemas.openxmlformats.org/officeDocument/2006/relationships/tags" Target="../tags/tag405.xml"/><Relationship Id="rId2" Type="http://schemas.openxmlformats.org/officeDocument/2006/relationships/tags" Target="../tags/tag40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tags" Target="../tags/tag421.xml"/><Relationship Id="rId2" Type="http://schemas.openxmlformats.org/officeDocument/2006/relationships/tags" Target="../tags/tag422.xml"/><Relationship Id="rId3"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tags" Target="../tags/tag423.xml"/><Relationship Id="rId2" Type="http://schemas.openxmlformats.org/officeDocument/2006/relationships/tags" Target="../tags/tag424.xml"/><Relationship Id="rId3"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tags" Target="../tags/tag433.xml"/><Relationship Id="rId2" Type="http://schemas.openxmlformats.org/officeDocument/2006/relationships/tags" Target="../tags/tag434.xml"/><Relationship Id="rId3"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tags" Target="../tags/tag435.xml"/><Relationship Id="rId2" Type="http://schemas.openxmlformats.org/officeDocument/2006/relationships/tags" Target="../tags/tag436.xml"/><Relationship Id="rId3"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tags" Target="../tags/tag437.xml"/><Relationship Id="rId2" Type="http://schemas.openxmlformats.org/officeDocument/2006/relationships/tags" Target="../tags/tag438.xml"/><Relationship Id="rId3"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tags" Target="../tags/tag439.xml"/><Relationship Id="rId2" Type="http://schemas.openxmlformats.org/officeDocument/2006/relationships/tags" Target="../tags/tag440.xml"/><Relationship Id="rId3"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tags" Target="../tags/tag441.xml"/><Relationship Id="rId2" Type="http://schemas.openxmlformats.org/officeDocument/2006/relationships/tags" Target="../tags/tag442.xml"/><Relationship Id="rId3"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tags" Target="../tags/tag443.xml"/><Relationship Id="rId2" Type="http://schemas.openxmlformats.org/officeDocument/2006/relationships/tags" Target="../tags/tag444.xml"/><Relationship Id="rId3"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tags" Target="../tags/tag445.xml"/><Relationship Id="rId2" Type="http://schemas.openxmlformats.org/officeDocument/2006/relationships/tags" Target="../tags/tag446.xml"/><Relationship Id="rId3"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tags" Target="../tags/tag447.xml"/><Relationship Id="rId2" Type="http://schemas.openxmlformats.org/officeDocument/2006/relationships/tags" Target="../tags/tag448.xml"/><Relationship Id="rId3"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tags" Target="../tags/tag449.xml"/><Relationship Id="rId2" Type="http://schemas.openxmlformats.org/officeDocument/2006/relationships/tags" Target="../tags/tag450.xml"/><Relationship Id="rId3"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tags" Target="../tags/tag451.xml"/><Relationship Id="rId2" Type="http://schemas.openxmlformats.org/officeDocument/2006/relationships/tags" Target="../tags/tag452.xml"/><Relationship Id="rId3"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tags" Target="../tags/tag453.xml"/><Relationship Id="rId2" Type="http://schemas.openxmlformats.org/officeDocument/2006/relationships/tags" Target="../tags/tag454.xml"/><Relationship Id="rId3"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3" Type="http://schemas.openxmlformats.org/officeDocument/2006/relationships/tags" Target="../tags/tag474.xml"/><Relationship Id="rId4" Type="http://schemas.openxmlformats.org/officeDocument/2006/relationships/slideMaster" Target="../slideMasters/slideMaster31.xml"/><Relationship Id="rId1" Type="http://schemas.openxmlformats.org/officeDocument/2006/relationships/tags" Target="../tags/tag472.xml"/><Relationship Id="rId2" Type="http://schemas.openxmlformats.org/officeDocument/2006/relationships/tags" Target="../tags/tag473.xml"/></Relationships>
</file>

<file path=ppt/slideLayouts/_rels/slideLayout336.xml.rels><?xml version="1.0" encoding="UTF-8" standalone="yes"?>
<Relationships xmlns="http://schemas.openxmlformats.org/package/2006/relationships"><Relationship Id="rId1" Type="http://schemas.openxmlformats.org/officeDocument/2006/relationships/tags" Target="../tags/tag475.xml"/><Relationship Id="rId2"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tags" Target="../tags/tag476.xml"/><Relationship Id="rId2"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tags" Target="../tags/tag477.xml"/><Relationship Id="rId2"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tags" Target="../tags/tag478.xml"/><Relationship Id="rId2"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tags" Target="../tags/tag479.xml"/><Relationship Id="rId2"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tags" Target="../tags/tag480.xml"/><Relationship Id="rId2"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tags" Target="../tags/tag481.xml"/><Relationship Id="rId2"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tags" Target="../tags/tag482.xml"/><Relationship Id="rId2"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tags" Target="../tags/tag483.xml"/><Relationship Id="rId2"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tags" Target="../tags/tag484.xml"/><Relationship Id="rId2"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tags" Target="../tags/tag485.xml"/><Relationship Id="rId2"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3" Type="http://schemas.openxmlformats.org/officeDocument/2006/relationships/tags" Target="../tags/tag491.xml"/><Relationship Id="rId4" Type="http://schemas.openxmlformats.org/officeDocument/2006/relationships/slideMaster" Target="../slideMasters/slideMaster32.xml"/><Relationship Id="rId1" Type="http://schemas.openxmlformats.org/officeDocument/2006/relationships/tags" Target="../tags/tag489.xml"/><Relationship Id="rId2" Type="http://schemas.openxmlformats.org/officeDocument/2006/relationships/tags" Target="../tags/tag490.xml"/></Relationships>
</file>

<file path=ppt/slideLayouts/_rels/slideLayout362.xml.rels><?xml version="1.0" encoding="UTF-8" standalone="yes"?>
<Relationships xmlns="http://schemas.openxmlformats.org/package/2006/relationships"><Relationship Id="rId3" Type="http://schemas.openxmlformats.org/officeDocument/2006/relationships/tags" Target="../tags/tag494.xml"/><Relationship Id="rId4" Type="http://schemas.openxmlformats.org/officeDocument/2006/relationships/slideMaster" Target="../slideMasters/slideMaster32.xml"/><Relationship Id="rId1" Type="http://schemas.openxmlformats.org/officeDocument/2006/relationships/tags" Target="../tags/tag492.xml"/><Relationship Id="rId2" Type="http://schemas.openxmlformats.org/officeDocument/2006/relationships/tags" Target="../tags/tag493.xml"/></Relationships>
</file>

<file path=ppt/slideLayouts/_rels/slideLayout363.xml.rels><?xml version="1.0" encoding="UTF-8" standalone="yes"?>
<Relationships xmlns="http://schemas.openxmlformats.org/package/2006/relationships"><Relationship Id="rId1" Type="http://schemas.openxmlformats.org/officeDocument/2006/relationships/tags" Target="../tags/tag500.xml"/><Relationship Id="rId2"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tags" Target="../tags/tag501.xml"/><Relationship Id="rId2"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tags" Target="../tags/tag502.xml"/><Relationship Id="rId2"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tags" Target="../tags/tag503.xml"/><Relationship Id="rId2"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tags" Target="../tags/tag504.xml"/><Relationship Id="rId2"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tags" Target="../tags/tag505.xml"/><Relationship Id="rId2"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tags" Target="../tags/tag506.xml"/><Relationship Id="rId2"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tags" Target="../tags/tag507.xml"/><Relationship Id="rId2"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tags" Target="../tags/tag508.xml"/><Relationship Id="rId2"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tags" Target="../tags/tag509.xml"/><Relationship Id="rId2"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tags" Target="../tags/tag510.xml"/><Relationship Id="rId2"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3" Type="http://schemas.openxmlformats.org/officeDocument/2006/relationships/tags" Target="../tags/tag513.xml"/><Relationship Id="rId4" Type="http://schemas.openxmlformats.org/officeDocument/2006/relationships/slideMaster" Target="../slideMasters/slideMaster33.xml"/><Relationship Id="rId1" Type="http://schemas.openxmlformats.org/officeDocument/2006/relationships/tags" Target="../tags/tag511.xml"/><Relationship Id="rId2" Type="http://schemas.openxmlformats.org/officeDocument/2006/relationships/tags" Target="../tags/tag512.xml"/></Relationships>
</file>

<file path=ppt/slideLayouts/_rels/slideLayout375.xml.rels><?xml version="1.0" encoding="UTF-8" standalone="yes"?>
<Relationships xmlns="http://schemas.openxmlformats.org/package/2006/relationships"><Relationship Id="rId3" Type="http://schemas.openxmlformats.org/officeDocument/2006/relationships/tags" Target="../tags/tag516.xml"/><Relationship Id="rId4" Type="http://schemas.openxmlformats.org/officeDocument/2006/relationships/slideMaster" Target="../slideMasters/slideMaster33.xml"/><Relationship Id="rId1" Type="http://schemas.openxmlformats.org/officeDocument/2006/relationships/tags" Target="../tags/tag514.xml"/><Relationship Id="rId2" Type="http://schemas.openxmlformats.org/officeDocument/2006/relationships/tags" Target="../tags/tag515.xml"/></Relationships>
</file>

<file path=ppt/slideLayouts/_rels/slideLayout376.xml.rels><?xml version="1.0" encoding="UTF-8" standalone="yes"?>
<Relationships xmlns="http://schemas.openxmlformats.org/package/2006/relationships"><Relationship Id="rId3" Type="http://schemas.openxmlformats.org/officeDocument/2006/relationships/tags" Target="../tags/tag519.xml"/><Relationship Id="rId4" Type="http://schemas.openxmlformats.org/officeDocument/2006/relationships/slideMaster" Target="../slideMasters/slideMaster33.xml"/><Relationship Id="rId1" Type="http://schemas.openxmlformats.org/officeDocument/2006/relationships/tags" Target="../tags/tag517.xml"/><Relationship Id="rId2" Type="http://schemas.openxmlformats.org/officeDocument/2006/relationships/tags" Target="../tags/tag518.xml"/></Relationships>
</file>

<file path=ppt/slideLayouts/_rels/slideLayout377.xml.rels><?xml version="1.0" encoding="UTF-8" standalone="yes"?>
<Relationships xmlns="http://schemas.openxmlformats.org/package/2006/relationships"><Relationship Id="rId3" Type="http://schemas.openxmlformats.org/officeDocument/2006/relationships/tags" Target="../tags/tag522.xml"/><Relationship Id="rId4" Type="http://schemas.openxmlformats.org/officeDocument/2006/relationships/slideMaster" Target="../slideMasters/slideMaster33.xml"/><Relationship Id="rId1" Type="http://schemas.openxmlformats.org/officeDocument/2006/relationships/tags" Target="../tags/tag520.xml"/><Relationship Id="rId2" Type="http://schemas.openxmlformats.org/officeDocument/2006/relationships/tags" Target="../tags/tag521.xml"/></Relationships>
</file>

<file path=ppt/slideLayouts/_rels/slideLayout378.xml.rels><?xml version="1.0" encoding="UTF-8" standalone="yes"?>
<Relationships xmlns="http://schemas.openxmlformats.org/package/2006/relationships"><Relationship Id="rId3" Type="http://schemas.openxmlformats.org/officeDocument/2006/relationships/tags" Target="../tags/tag528.xml"/><Relationship Id="rId4" Type="http://schemas.openxmlformats.org/officeDocument/2006/relationships/slideMaster" Target="../slideMasters/slideMaster34.xml"/><Relationship Id="rId1" Type="http://schemas.openxmlformats.org/officeDocument/2006/relationships/tags" Target="../tags/tag526.xml"/><Relationship Id="rId2" Type="http://schemas.openxmlformats.org/officeDocument/2006/relationships/tags" Target="../tags/tag527.xml"/></Relationships>
</file>

<file path=ppt/slideLayouts/_rels/slideLayout379.xml.rels><?xml version="1.0" encoding="UTF-8" standalone="yes"?>
<Relationships xmlns="http://schemas.openxmlformats.org/package/2006/relationships"><Relationship Id="rId3" Type="http://schemas.openxmlformats.org/officeDocument/2006/relationships/tags" Target="../tags/tag531.xml"/><Relationship Id="rId4" Type="http://schemas.openxmlformats.org/officeDocument/2006/relationships/slideMaster" Target="../slideMasters/slideMaster34.xml"/><Relationship Id="rId1" Type="http://schemas.openxmlformats.org/officeDocument/2006/relationships/tags" Target="../tags/tag529.xml"/><Relationship Id="rId2" Type="http://schemas.openxmlformats.org/officeDocument/2006/relationships/tags" Target="../tags/tag53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3" Type="http://schemas.openxmlformats.org/officeDocument/2006/relationships/tags" Target="../tags/tag534.xml"/><Relationship Id="rId4" Type="http://schemas.openxmlformats.org/officeDocument/2006/relationships/slideMaster" Target="../slideMasters/slideMaster34.xml"/><Relationship Id="rId1" Type="http://schemas.openxmlformats.org/officeDocument/2006/relationships/tags" Target="../tags/tag532.xml"/><Relationship Id="rId2" Type="http://schemas.openxmlformats.org/officeDocument/2006/relationships/tags" Target="../tags/tag533.xml"/></Relationships>
</file>

<file path=ppt/slideLayouts/_rels/slideLayout381.xml.rels><?xml version="1.0" encoding="UTF-8" standalone="yes"?>
<Relationships xmlns="http://schemas.openxmlformats.org/package/2006/relationships"><Relationship Id="rId3" Type="http://schemas.openxmlformats.org/officeDocument/2006/relationships/tags" Target="../tags/tag537.xml"/><Relationship Id="rId4" Type="http://schemas.openxmlformats.org/officeDocument/2006/relationships/slideMaster" Target="../slideMasters/slideMaster34.xml"/><Relationship Id="rId1" Type="http://schemas.openxmlformats.org/officeDocument/2006/relationships/tags" Target="../tags/tag535.xml"/><Relationship Id="rId2" Type="http://schemas.openxmlformats.org/officeDocument/2006/relationships/tags" Target="../tags/tag536.xml"/></Relationships>
</file>

<file path=ppt/slideLayouts/_rels/slideLayout382.xml.rels><?xml version="1.0" encoding="UTF-8" standalone="yes"?>
<Relationships xmlns="http://schemas.openxmlformats.org/package/2006/relationships"><Relationship Id="rId3" Type="http://schemas.openxmlformats.org/officeDocument/2006/relationships/tags" Target="../tags/tag540.xml"/><Relationship Id="rId4" Type="http://schemas.openxmlformats.org/officeDocument/2006/relationships/slideMaster" Target="../slideMasters/slideMaster34.xml"/><Relationship Id="rId1" Type="http://schemas.openxmlformats.org/officeDocument/2006/relationships/tags" Target="../tags/tag538.xml"/><Relationship Id="rId2" Type="http://schemas.openxmlformats.org/officeDocument/2006/relationships/tags" Target="../tags/tag539.xml"/></Relationships>
</file>

<file path=ppt/slideLayouts/_rels/slideLayout383.xml.rels><?xml version="1.0" encoding="UTF-8" standalone="yes"?>
<Relationships xmlns="http://schemas.openxmlformats.org/package/2006/relationships"><Relationship Id="rId3" Type="http://schemas.openxmlformats.org/officeDocument/2006/relationships/tags" Target="../tags/tag543.xml"/><Relationship Id="rId4" Type="http://schemas.openxmlformats.org/officeDocument/2006/relationships/slideMaster" Target="../slideMasters/slideMaster34.xml"/><Relationship Id="rId1" Type="http://schemas.openxmlformats.org/officeDocument/2006/relationships/tags" Target="../tags/tag541.xml"/><Relationship Id="rId2" Type="http://schemas.openxmlformats.org/officeDocument/2006/relationships/tags" Target="../tags/tag542.xml"/></Relationships>
</file>

<file path=ppt/slideLayouts/_rels/slideLayout384.xml.rels><?xml version="1.0" encoding="UTF-8" standalone="yes"?>
<Relationships xmlns="http://schemas.openxmlformats.org/package/2006/relationships"><Relationship Id="rId3" Type="http://schemas.openxmlformats.org/officeDocument/2006/relationships/tags" Target="../tags/tag546.xml"/><Relationship Id="rId4" Type="http://schemas.openxmlformats.org/officeDocument/2006/relationships/slideMaster" Target="../slideMasters/slideMaster34.xml"/><Relationship Id="rId1" Type="http://schemas.openxmlformats.org/officeDocument/2006/relationships/tags" Target="../tags/tag544.xml"/><Relationship Id="rId2" Type="http://schemas.openxmlformats.org/officeDocument/2006/relationships/tags" Target="../tags/tag545.xml"/></Relationships>
</file>

<file path=ppt/slideLayouts/_rels/slideLayout385.xml.rels><?xml version="1.0" encoding="UTF-8" standalone="yes"?>
<Relationships xmlns="http://schemas.openxmlformats.org/package/2006/relationships"><Relationship Id="rId3" Type="http://schemas.openxmlformats.org/officeDocument/2006/relationships/tags" Target="../tags/tag549.xml"/><Relationship Id="rId4" Type="http://schemas.openxmlformats.org/officeDocument/2006/relationships/slideMaster" Target="../slideMasters/slideMaster34.xml"/><Relationship Id="rId1" Type="http://schemas.openxmlformats.org/officeDocument/2006/relationships/tags" Target="../tags/tag547.xml"/><Relationship Id="rId2" Type="http://schemas.openxmlformats.org/officeDocument/2006/relationships/tags" Target="../tags/tag548.xml"/></Relationships>
</file>

<file path=ppt/slideLayouts/_rels/slideLayout386.xml.rels><?xml version="1.0" encoding="UTF-8" standalone="yes"?>
<Relationships xmlns="http://schemas.openxmlformats.org/package/2006/relationships"><Relationship Id="rId3" Type="http://schemas.openxmlformats.org/officeDocument/2006/relationships/tags" Target="../tags/tag552.xml"/><Relationship Id="rId4" Type="http://schemas.openxmlformats.org/officeDocument/2006/relationships/slideMaster" Target="../slideMasters/slideMaster34.xml"/><Relationship Id="rId1" Type="http://schemas.openxmlformats.org/officeDocument/2006/relationships/tags" Target="../tags/tag550.xml"/><Relationship Id="rId2" Type="http://schemas.openxmlformats.org/officeDocument/2006/relationships/tags" Target="../tags/tag551.xml"/></Relationships>
</file>

<file path=ppt/slideLayouts/_rels/slideLayout387.xml.rels><?xml version="1.0" encoding="UTF-8" standalone="yes"?>
<Relationships xmlns="http://schemas.openxmlformats.org/package/2006/relationships"><Relationship Id="rId3" Type="http://schemas.openxmlformats.org/officeDocument/2006/relationships/tags" Target="../tags/tag555.xml"/><Relationship Id="rId4" Type="http://schemas.openxmlformats.org/officeDocument/2006/relationships/slideMaster" Target="../slideMasters/slideMaster34.xml"/><Relationship Id="rId1" Type="http://schemas.openxmlformats.org/officeDocument/2006/relationships/tags" Target="../tags/tag553.xml"/><Relationship Id="rId2" Type="http://schemas.openxmlformats.org/officeDocument/2006/relationships/tags" Target="../tags/tag554.xml"/></Relationships>
</file>

<file path=ppt/slideLayouts/_rels/slideLayout388.xml.rels><?xml version="1.0" encoding="UTF-8" standalone="yes"?>
<Relationships xmlns="http://schemas.openxmlformats.org/package/2006/relationships"><Relationship Id="rId3" Type="http://schemas.openxmlformats.org/officeDocument/2006/relationships/tags" Target="../tags/tag558.xml"/><Relationship Id="rId4" Type="http://schemas.openxmlformats.org/officeDocument/2006/relationships/slideMaster" Target="../slideMasters/slideMaster34.xml"/><Relationship Id="rId1" Type="http://schemas.openxmlformats.org/officeDocument/2006/relationships/tags" Target="../tags/tag556.xml"/><Relationship Id="rId2" Type="http://schemas.openxmlformats.org/officeDocument/2006/relationships/tags" Target="../tags/tag557.xml"/></Relationships>
</file>

<file path=ppt/slideLayouts/_rels/slideLayout389.xml.rels><?xml version="1.0" encoding="UTF-8" standalone="yes"?>
<Relationships xmlns="http://schemas.openxmlformats.org/package/2006/relationships"><Relationship Id="rId3" Type="http://schemas.openxmlformats.org/officeDocument/2006/relationships/tags" Target="../tags/tag566.xml"/><Relationship Id="rId4" Type="http://schemas.openxmlformats.org/officeDocument/2006/relationships/slideMaster" Target="../slideMasters/slideMaster35.xml"/><Relationship Id="rId1" Type="http://schemas.openxmlformats.org/officeDocument/2006/relationships/tags" Target="../tags/tag564.xml"/><Relationship Id="rId2" Type="http://schemas.openxmlformats.org/officeDocument/2006/relationships/tags" Target="../tags/tag56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3" Type="http://schemas.openxmlformats.org/officeDocument/2006/relationships/tags" Target="../tags/tag569.xml"/><Relationship Id="rId4" Type="http://schemas.openxmlformats.org/officeDocument/2006/relationships/slideMaster" Target="../slideMasters/slideMaster35.xml"/><Relationship Id="rId1" Type="http://schemas.openxmlformats.org/officeDocument/2006/relationships/tags" Target="../tags/tag567.xml"/><Relationship Id="rId2" Type="http://schemas.openxmlformats.org/officeDocument/2006/relationships/tags" Target="../tags/tag568.xml"/></Relationships>
</file>

<file path=ppt/slideLayouts/_rels/slideLayout391.xml.rels><?xml version="1.0" encoding="UTF-8" standalone="yes"?>
<Relationships xmlns="http://schemas.openxmlformats.org/package/2006/relationships"><Relationship Id="rId3" Type="http://schemas.openxmlformats.org/officeDocument/2006/relationships/tags" Target="../tags/tag572.xml"/><Relationship Id="rId4" Type="http://schemas.openxmlformats.org/officeDocument/2006/relationships/slideMaster" Target="../slideMasters/slideMaster35.xml"/><Relationship Id="rId1" Type="http://schemas.openxmlformats.org/officeDocument/2006/relationships/tags" Target="../tags/tag570.xml"/><Relationship Id="rId2" Type="http://schemas.openxmlformats.org/officeDocument/2006/relationships/tags" Target="../tags/tag571.xml"/></Relationships>
</file>

<file path=ppt/slideLayouts/_rels/slideLayout392.xml.rels><?xml version="1.0" encoding="UTF-8" standalone="yes"?>
<Relationships xmlns="http://schemas.openxmlformats.org/package/2006/relationships"><Relationship Id="rId3" Type="http://schemas.openxmlformats.org/officeDocument/2006/relationships/tags" Target="../tags/tag575.xml"/><Relationship Id="rId4" Type="http://schemas.openxmlformats.org/officeDocument/2006/relationships/slideMaster" Target="../slideMasters/slideMaster35.xml"/><Relationship Id="rId1" Type="http://schemas.openxmlformats.org/officeDocument/2006/relationships/tags" Target="../tags/tag573.xml"/><Relationship Id="rId2" Type="http://schemas.openxmlformats.org/officeDocument/2006/relationships/tags" Target="../tags/tag574.xml"/></Relationships>
</file>

<file path=ppt/slideLayouts/_rels/slideLayout393.xml.rels><?xml version="1.0" encoding="UTF-8" standalone="yes"?>
<Relationships xmlns="http://schemas.openxmlformats.org/package/2006/relationships"><Relationship Id="rId3" Type="http://schemas.openxmlformats.org/officeDocument/2006/relationships/tags" Target="../tags/tag578.xml"/><Relationship Id="rId4" Type="http://schemas.openxmlformats.org/officeDocument/2006/relationships/slideMaster" Target="../slideMasters/slideMaster35.xml"/><Relationship Id="rId1" Type="http://schemas.openxmlformats.org/officeDocument/2006/relationships/tags" Target="../tags/tag576.xml"/><Relationship Id="rId2" Type="http://schemas.openxmlformats.org/officeDocument/2006/relationships/tags" Target="../tags/tag577.xml"/></Relationships>
</file>

<file path=ppt/slideLayouts/_rels/slideLayout394.xml.rels><?xml version="1.0" encoding="UTF-8" standalone="yes"?>
<Relationships xmlns="http://schemas.openxmlformats.org/package/2006/relationships"><Relationship Id="rId3" Type="http://schemas.openxmlformats.org/officeDocument/2006/relationships/tags" Target="../tags/tag581.xml"/><Relationship Id="rId4" Type="http://schemas.openxmlformats.org/officeDocument/2006/relationships/slideMaster" Target="../slideMasters/slideMaster35.xml"/><Relationship Id="rId1" Type="http://schemas.openxmlformats.org/officeDocument/2006/relationships/tags" Target="../tags/tag579.xml"/><Relationship Id="rId2" Type="http://schemas.openxmlformats.org/officeDocument/2006/relationships/tags" Target="../tags/tag580.xml"/></Relationships>
</file>

<file path=ppt/slideLayouts/_rels/slideLayout395.xml.rels><?xml version="1.0" encoding="UTF-8" standalone="yes"?>
<Relationships xmlns="http://schemas.openxmlformats.org/package/2006/relationships"><Relationship Id="rId3" Type="http://schemas.openxmlformats.org/officeDocument/2006/relationships/tags" Target="../tags/tag584.xml"/><Relationship Id="rId4" Type="http://schemas.openxmlformats.org/officeDocument/2006/relationships/slideMaster" Target="../slideMasters/slideMaster35.xml"/><Relationship Id="rId1" Type="http://schemas.openxmlformats.org/officeDocument/2006/relationships/tags" Target="../tags/tag582.xml"/><Relationship Id="rId2" Type="http://schemas.openxmlformats.org/officeDocument/2006/relationships/tags" Target="../tags/tag583.xml"/></Relationships>
</file>

<file path=ppt/slideLayouts/_rels/slideLayout396.xml.rels><?xml version="1.0" encoding="UTF-8" standalone="yes"?>
<Relationships xmlns="http://schemas.openxmlformats.org/package/2006/relationships"><Relationship Id="rId3" Type="http://schemas.openxmlformats.org/officeDocument/2006/relationships/tags" Target="../tags/tag587.xml"/><Relationship Id="rId4" Type="http://schemas.openxmlformats.org/officeDocument/2006/relationships/slideMaster" Target="../slideMasters/slideMaster35.xml"/><Relationship Id="rId1" Type="http://schemas.openxmlformats.org/officeDocument/2006/relationships/tags" Target="../tags/tag585.xml"/><Relationship Id="rId2" Type="http://schemas.openxmlformats.org/officeDocument/2006/relationships/tags" Target="../tags/tag586.xml"/></Relationships>
</file>

<file path=ppt/slideLayouts/_rels/slideLayout397.xml.rels><?xml version="1.0" encoding="UTF-8" standalone="yes"?>
<Relationships xmlns="http://schemas.openxmlformats.org/package/2006/relationships"><Relationship Id="rId3" Type="http://schemas.openxmlformats.org/officeDocument/2006/relationships/tags" Target="../tags/tag590.xml"/><Relationship Id="rId4" Type="http://schemas.openxmlformats.org/officeDocument/2006/relationships/slideMaster" Target="../slideMasters/slideMaster35.xml"/><Relationship Id="rId1" Type="http://schemas.openxmlformats.org/officeDocument/2006/relationships/tags" Target="../tags/tag588.xml"/><Relationship Id="rId2" Type="http://schemas.openxmlformats.org/officeDocument/2006/relationships/tags" Target="../tags/tag589.xml"/></Relationships>
</file>

<file path=ppt/slideLayouts/_rels/slideLayout398.xml.rels><?xml version="1.0" encoding="UTF-8" standalone="yes"?>
<Relationships xmlns="http://schemas.openxmlformats.org/package/2006/relationships"><Relationship Id="rId3" Type="http://schemas.openxmlformats.org/officeDocument/2006/relationships/tags" Target="../tags/tag593.xml"/><Relationship Id="rId4" Type="http://schemas.openxmlformats.org/officeDocument/2006/relationships/slideMaster" Target="../slideMasters/slideMaster35.xml"/><Relationship Id="rId1" Type="http://schemas.openxmlformats.org/officeDocument/2006/relationships/tags" Target="../tags/tag591.xml"/><Relationship Id="rId2" Type="http://schemas.openxmlformats.org/officeDocument/2006/relationships/tags" Target="../tags/tag592.xml"/></Relationships>
</file>

<file path=ppt/slideLayouts/_rels/slideLayout399.xml.rels><?xml version="1.0" encoding="UTF-8" standalone="yes"?>
<Relationships xmlns="http://schemas.openxmlformats.org/package/2006/relationships"><Relationship Id="rId3" Type="http://schemas.openxmlformats.org/officeDocument/2006/relationships/tags" Target="../tags/tag596.xml"/><Relationship Id="rId4" Type="http://schemas.openxmlformats.org/officeDocument/2006/relationships/slideMaster" Target="../slideMasters/slideMaster35.xml"/><Relationship Id="rId1" Type="http://schemas.openxmlformats.org/officeDocument/2006/relationships/tags" Target="../tags/tag594.xml"/><Relationship Id="rId2" Type="http://schemas.openxmlformats.org/officeDocument/2006/relationships/tags" Target="../tags/tag59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3" Type="http://schemas.openxmlformats.org/officeDocument/2006/relationships/tags" Target="../tags/tag604.xml"/><Relationship Id="rId4" Type="http://schemas.openxmlformats.org/officeDocument/2006/relationships/slideMaster" Target="../slideMasters/slideMaster36.xml"/><Relationship Id="rId1" Type="http://schemas.openxmlformats.org/officeDocument/2006/relationships/tags" Target="../tags/tag602.xml"/><Relationship Id="rId2" Type="http://schemas.openxmlformats.org/officeDocument/2006/relationships/tags" Target="../tags/tag603.xml"/></Relationships>
</file>

<file path=ppt/slideLayouts/_rels/slideLayout401.xml.rels><?xml version="1.0" encoding="UTF-8" standalone="yes"?>
<Relationships xmlns="http://schemas.openxmlformats.org/package/2006/relationships"><Relationship Id="rId3" Type="http://schemas.openxmlformats.org/officeDocument/2006/relationships/tags" Target="../tags/tag607.xml"/><Relationship Id="rId4" Type="http://schemas.openxmlformats.org/officeDocument/2006/relationships/slideMaster" Target="../slideMasters/slideMaster36.xml"/><Relationship Id="rId1" Type="http://schemas.openxmlformats.org/officeDocument/2006/relationships/tags" Target="../tags/tag605.xml"/><Relationship Id="rId2" Type="http://schemas.openxmlformats.org/officeDocument/2006/relationships/tags" Target="../tags/tag606.xml"/></Relationships>
</file>

<file path=ppt/slideLayouts/_rels/slideLayout402.xml.rels><?xml version="1.0" encoding="UTF-8" standalone="yes"?>
<Relationships xmlns="http://schemas.openxmlformats.org/package/2006/relationships"><Relationship Id="rId3" Type="http://schemas.openxmlformats.org/officeDocument/2006/relationships/tags" Target="../tags/tag610.xml"/><Relationship Id="rId4" Type="http://schemas.openxmlformats.org/officeDocument/2006/relationships/slideMaster" Target="../slideMasters/slideMaster36.xml"/><Relationship Id="rId1" Type="http://schemas.openxmlformats.org/officeDocument/2006/relationships/tags" Target="../tags/tag608.xml"/><Relationship Id="rId2" Type="http://schemas.openxmlformats.org/officeDocument/2006/relationships/tags" Target="../tags/tag609.xml"/></Relationships>
</file>

<file path=ppt/slideLayouts/_rels/slideLayout403.xml.rels><?xml version="1.0" encoding="UTF-8" standalone="yes"?>
<Relationships xmlns="http://schemas.openxmlformats.org/package/2006/relationships"><Relationship Id="rId3" Type="http://schemas.openxmlformats.org/officeDocument/2006/relationships/tags" Target="../tags/tag613.xml"/><Relationship Id="rId4" Type="http://schemas.openxmlformats.org/officeDocument/2006/relationships/slideMaster" Target="../slideMasters/slideMaster36.xml"/><Relationship Id="rId1" Type="http://schemas.openxmlformats.org/officeDocument/2006/relationships/tags" Target="../tags/tag611.xml"/><Relationship Id="rId2" Type="http://schemas.openxmlformats.org/officeDocument/2006/relationships/tags" Target="../tags/tag612.xml"/></Relationships>
</file>

<file path=ppt/slideLayouts/_rels/slideLayout404.xml.rels><?xml version="1.0" encoding="UTF-8" standalone="yes"?>
<Relationships xmlns="http://schemas.openxmlformats.org/package/2006/relationships"><Relationship Id="rId3" Type="http://schemas.openxmlformats.org/officeDocument/2006/relationships/tags" Target="../tags/tag616.xml"/><Relationship Id="rId4" Type="http://schemas.openxmlformats.org/officeDocument/2006/relationships/slideMaster" Target="../slideMasters/slideMaster36.xml"/><Relationship Id="rId1" Type="http://schemas.openxmlformats.org/officeDocument/2006/relationships/tags" Target="../tags/tag614.xml"/><Relationship Id="rId2" Type="http://schemas.openxmlformats.org/officeDocument/2006/relationships/tags" Target="../tags/tag615.xml"/></Relationships>
</file>

<file path=ppt/slideLayouts/_rels/slideLayout405.xml.rels><?xml version="1.0" encoding="UTF-8" standalone="yes"?>
<Relationships xmlns="http://schemas.openxmlformats.org/package/2006/relationships"><Relationship Id="rId3" Type="http://schemas.openxmlformats.org/officeDocument/2006/relationships/tags" Target="../tags/tag619.xml"/><Relationship Id="rId4" Type="http://schemas.openxmlformats.org/officeDocument/2006/relationships/slideMaster" Target="../slideMasters/slideMaster36.xml"/><Relationship Id="rId1" Type="http://schemas.openxmlformats.org/officeDocument/2006/relationships/tags" Target="../tags/tag617.xml"/><Relationship Id="rId2" Type="http://schemas.openxmlformats.org/officeDocument/2006/relationships/tags" Target="../tags/tag618.xml"/></Relationships>
</file>

<file path=ppt/slideLayouts/_rels/slideLayout406.xml.rels><?xml version="1.0" encoding="UTF-8" standalone="yes"?>
<Relationships xmlns="http://schemas.openxmlformats.org/package/2006/relationships"><Relationship Id="rId3" Type="http://schemas.openxmlformats.org/officeDocument/2006/relationships/tags" Target="../tags/tag622.xml"/><Relationship Id="rId4" Type="http://schemas.openxmlformats.org/officeDocument/2006/relationships/slideMaster" Target="../slideMasters/slideMaster36.xml"/><Relationship Id="rId1" Type="http://schemas.openxmlformats.org/officeDocument/2006/relationships/tags" Target="../tags/tag620.xml"/><Relationship Id="rId2" Type="http://schemas.openxmlformats.org/officeDocument/2006/relationships/tags" Target="../tags/tag621.xml"/></Relationships>
</file>

<file path=ppt/slideLayouts/_rels/slideLayout407.xml.rels><?xml version="1.0" encoding="UTF-8" standalone="yes"?>
<Relationships xmlns="http://schemas.openxmlformats.org/package/2006/relationships"><Relationship Id="rId3" Type="http://schemas.openxmlformats.org/officeDocument/2006/relationships/tags" Target="../tags/tag625.xml"/><Relationship Id="rId4" Type="http://schemas.openxmlformats.org/officeDocument/2006/relationships/slideMaster" Target="../slideMasters/slideMaster36.xml"/><Relationship Id="rId1" Type="http://schemas.openxmlformats.org/officeDocument/2006/relationships/tags" Target="../tags/tag623.xml"/><Relationship Id="rId2" Type="http://schemas.openxmlformats.org/officeDocument/2006/relationships/tags" Target="../tags/tag624.xml"/></Relationships>
</file>

<file path=ppt/slideLayouts/_rels/slideLayout408.xml.rels><?xml version="1.0" encoding="UTF-8" standalone="yes"?>
<Relationships xmlns="http://schemas.openxmlformats.org/package/2006/relationships"><Relationship Id="rId3" Type="http://schemas.openxmlformats.org/officeDocument/2006/relationships/tags" Target="../tags/tag628.xml"/><Relationship Id="rId4" Type="http://schemas.openxmlformats.org/officeDocument/2006/relationships/slideMaster" Target="../slideMasters/slideMaster36.xml"/><Relationship Id="rId1" Type="http://schemas.openxmlformats.org/officeDocument/2006/relationships/tags" Target="../tags/tag626.xml"/><Relationship Id="rId2" Type="http://schemas.openxmlformats.org/officeDocument/2006/relationships/tags" Target="../tags/tag627.xml"/></Relationships>
</file>

<file path=ppt/slideLayouts/_rels/slideLayout409.xml.rels><?xml version="1.0" encoding="UTF-8" standalone="yes"?>
<Relationships xmlns="http://schemas.openxmlformats.org/package/2006/relationships"><Relationship Id="rId3" Type="http://schemas.openxmlformats.org/officeDocument/2006/relationships/tags" Target="../tags/tag631.xml"/><Relationship Id="rId4" Type="http://schemas.openxmlformats.org/officeDocument/2006/relationships/slideMaster" Target="../slideMasters/slideMaster36.xml"/><Relationship Id="rId1" Type="http://schemas.openxmlformats.org/officeDocument/2006/relationships/tags" Target="../tags/tag629.xml"/><Relationship Id="rId2" Type="http://schemas.openxmlformats.org/officeDocument/2006/relationships/tags" Target="../tags/tag63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3" Type="http://schemas.openxmlformats.org/officeDocument/2006/relationships/tags" Target="../tags/tag634.xml"/><Relationship Id="rId4" Type="http://schemas.openxmlformats.org/officeDocument/2006/relationships/slideMaster" Target="../slideMasters/slideMaster36.xml"/><Relationship Id="rId1" Type="http://schemas.openxmlformats.org/officeDocument/2006/relationships/tags" Target="../tags/tag632.xml"/><Relationship Id="rId2" Type="http://schemas.openxmlformats.org/officeDocument/2006/relationships/tags" Target="../tags/tag633.xml"/></Relationships>
</file>

<file path=ppt/slideLayouts/_rels/slideLayout411.xml.rels><?xml version="1.0" encoding="UTF-8" standalone="yes"?>
<Relationships xmlns="http://schemas.openxmlformats.org/package/2006/relationships"><Relationship Id="rId1" Type="http://schemas.openxmlformats.org/officeDocument/2006/relationships/tags" Target="../tags/tag640.xml"/><Relationship Id="rId2"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tags" Target="../tags/tag641.xml"/><Relationship Id="rId2"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tags" Target="../tags/tag642.xml"/><Relationship Id="rId2"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tags" Target="../tags/tag643.xml"/><Relationship Id="rId2"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tags" Target="../tags/tag644.xml"/><Relationship Id="rId2"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tags" Target="../tags/tag645.xml"/><Relationship Id="rId2"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tags" Target="../tags/tag646.xml"/><Relationship Id="rId2"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tags" Target="../tags/tag647.xml"/><Relationship Id="rId2"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1" Type="http://schemas.openxmlformats.org/officeDocument/2006/relationships/tags" Target="../tags/tag648.xml"/><Relationship Id="rId2"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tags" Target="../tags/tag649.xml"/><Relationship Id="rId2" Type="http://schemas.openxmlformats.org/officeDocument/2006/relationships/slideMaster" Target="../slideMasters/slideMaster37.xml"/></Relationships>
</file>

<file path=ppt/slideLayouts/_rels/slideLayout421.xml.rels><?xml version="1.0" encoding="UTF-8" standalone="yes"?>
<Relationships xmlns="http://schemas.openxmlformats.org/package/2006/relationships"><Relationship Id="rId1" Type="http://schemas.openxmlformats.org/officeDocument/2006/relationships/tags" Target="../tags/tag650.xml"/><Relationship Id="rId2" Type="http://schemas.openxmlformats.org/officeDocument/2006/relationships/slideMaster" Target="../slideMasters/slideMaster37.xml"/></Relationships>
</file>

<file path=ppt/slideLayouts/_rels/slideLayout422.xml.rels><?xml version="1.0" encoding="UTF-8" standalone="yes"?>
<Relationships xmlns="http://schemas.openxmlformats.org/package/2006/relationships"><Relationship Id="rId1" Type="http://schemas.openxmlformats.org/officeDocument/2006/relationships/tags" Target="../tags/tag651.xml"/><Relationship Id="rId2" Type="http://schemas.openxmlformats.org/officeDocument/2006/relationships/slideMaster" Target="../slideMasters/slideMaster37.xml"/></Relationships>
</file>

<file path=ppt/slideLayouts/_rels/slideLayout423.xml.rels><?xml version="1.0" encoding="UTF-8" standalone="yes"?>
<Relationships xmlns="http://schemas.openxmlformats.org/package/2006/relationships"><Relationship Id="rId1" Type="http://schemas.openxmlformats.org/officeDocument/2006/relationships/tags" Target="../tags/tag652.xml"/><Relationship Id="rId2" Type="http://schemas.openxmlformats.org/officeDocument/2006/relationships/slideMaster" Target="../slideMasters/slideMaster37.xml"/></Relationships>
</file>

<file path=ppt/slideLayouts/_rels/slideLayout424.xml.rels><?xml version="1.0" encoding="UTF-8" standalone="yes"?>
<Relationships xmlns="http://schemas.openxmlformats.org/package/2006/relationships"><Relationship Id="rId1" Type="http://schemas.openxmlformats.org/officeDocument/2006/relationships/tags" Target="../tags/tag653.xml"/><Relationship Id="rId2" Type="http://schemas.openxmlformats.org/officeDocument/2006/relationships/slideMaster" Target="../slideMasters/slideMaster37.xml"/></Relationships>
</file>

<file path=ppt/slideLayouts/_rels/slideLayout425.xml.rels><?xml version="1.0" encoding="UTF-8" standalone="yes"?>
<Relationships xmlns="http://schemas.openxmlformats.org/package/2006/relationships"><Relationship Id="rId3" Type="http://schemas.openxmlformats.org/officeDocument/2006/relationships/tags" Target="../tags/tag661.xml"/><Relationship Id="rId4" Type="http://schemas.openxmlformats.org/officeDocument/2006/relationships/slideMaster" Target="../slideMasters/slideMaster38.xml"/><Relationship Id="rId1" Type="http://schemas.openxmlformats.org/officeDocument/2006/relationships/tags" Target="../tags/tag659.xml"/><Relationship Id="rId2" Type="http://schemas.openxmlformats.org/officeDocument/2006/relationships/tags" Target="../tags/tag660.xml"/></Relationships>
</file>

<file path=ppt/slideLayouts/_rels/slideLayout426.xml.rels><?xml version="1.0" encoding="UTF-8" standalone="yes"?>
<Relationships xmlns="http://schemas.openxmlformats.org/package/2006/relationships"><Relationship Id="rId3" Type="http://schemas.openxmlformats.org/officeDocument/2006/relationships/tags" Target="../tags/tag664.xml"/><Relationship Id="rId4" Type="http://schemas.openxmlformats.org/officeDocument/2006/relationships/slideMaster" Target="../slideMasters/slideMaster38.xml"/><Relationship Id="rId1" Type="http://schemas.openxmlformats.org/officeDocument/2006/relationships/tags" Target="../tags/tag662.xml"/><Relationship Id="rId2" Type="http://schemas.openxmlformats.org/officeDocument/2006/relationships/tags" Target="../tags/tag663.xml"/></Relationships>
</file>

<file path=ppt/slideLayouts/_rels/slideLayout427.xml.rels><?xml version="1.0" encoding="UTF-8" standalone="yes"?>
<Relationships xmlns="http://schemas.openxmlformats.org/package/2006/relationships"><Relationship Id="rId3" Type="http://schemas.openxmlformats.org/officeDocument/2006/relationships/tags" Target="../tags/tag667.xml"/><Relationship Id="rId4" Type="http://schemas.openxmlformats.org/officeDocument/2006/relationships/slideMaster" Target="../slideMasters/slideMaster38.xml"/><Relationship Id="rId1" Type="http://schemas.openxmlformats.org/officeDocument/2006/relationships/tags" Target="../tags/tag665.xml"/><Relationship Id="rId2" Type="http://schemas.openxmlformats.org/officeDocument/2006/relationships/tags" Target="../tags/tag666.xml"/></Relationships>
</file>

<file path=ppt/slideLayouts/_rels/slideLayout428.xml.rels><?xml version="1.0" encoding="UTF-8" standalone="yes"?>
<Relationships xmlns="http://schemas.openxmlformats.org/package/2006/relationships"><Relationship Id="rId3" Type="http://schemas.openxmlformats.org/officeDocument/2006/relationships/tags" Target="../tags/tag670.xml"/><Relationship Id="rId4" Type="http://schemas.openxmlformats.org/officeDocument/2006/relationships/slideMaster" Target="../slideMasters/slideMaster38.xml"/><Relationship Id="rId1" Type="http://schemas.openxmlformats.org/officeDocument/2006/relationships/tags" Target="../tags/tag668.xml"/><Relationship Id="rId2" Type="http://schemas.openxmlformats.org/officeDocument/2006/relationships/tags" Target="../tags/tag669.xml"/></Relationships>
</file>

<file path=ppt/slideLayouts/_rels/slideLayout429.xml.rels><?xml version="1.0" encoding="UTF-8" standalone="yes"?>
<Relationships xmlns="http://schemas.openxmlformats.org/package/2006/relationships"><Relationship Id="rId3" Type="http://schemas.openxmlformats.org/officeDocument/2006/relationships/tags" Target="../tags/tag673.xml"/><Relationship Id="rId4" Type="http://schemas.openxmlformats.org/officeDocument/2006/relationships/slideMaster" Target="../slideMasters/slideMaster38.xml"/><Relationship Id="rId1" Type="http://schemas.openxmlformats.org/officeDocument/2006/relationships/tags" Target="../tags/tag671.xml"/><Relationship Id="rId2" Type="http://schemas.openxmlformats.org/officeDocument/2006/relationships/tags" Target="../tags/tag67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3" Type="http://schemas.openxmlformats.org/officeDocument/2006/relationships/tags" Target="../tags/tag676.xml"/><Relationship Id="rId4" Type="http://schemas.openxmlformats.org/officeDocument/2006/relationships/slideMaster" Target="../slideMasters/slideMaster38.xml"/><Relationship Id="rId1" Type="http://schemas.openxmlformats.org/officeDocument/2006/relationships/tags" Target="../tags/tag674.xml"/><Relationship Id="rId2" Type="http://schemas.openxmlformats.org/officeDocument/2006/relationships/tags" Target="../tags/tag675.xml"/></Relationships>
</file>

<file path=ppt/slideLayouts/_rels/slideLayout431.xml.rels><?xml version="1.0" encoding="UTF-8" standalone="yes"?>
<Relationships xmlns="http://schemas.openxmlformats.org/package/2006/relationships"><Relationship Id="rId3" Type="http://schemas.openxmlformats.org/officeDocument/2006/relationships/tags" Target="../tags/tag679.xml"/><Relationship Id="rId4" Type="http://schemas.openxmlformats.org/officeDocument/2006/relationships/slideMaster" Target="../slideMasters/slideMaster38.xml"/><Relationship Id="rId1" Type="http://schemas.openxmlformats.org/officeDocument/2006/relationships/tags" Target="../tags/tag677.xml"/><Relationship Id="rId2" Type="http://schemas.openxmlformats.org/officeDocument/2006/relationships/tags" Target="../tags/tag678.xml"/></Relationships>
</file>

<file path=ppt/slideLayouts/_rels/slideLayout432.xml.rels><?xml version="1.0" encoding="UTF-8" standalone="yes"?>
<Relationships xmlns="http://schemas.openxmlformats.org/package/2006/relationships"><Relationship Id="rId3" Type="http://schemas.openxmlformats.org/officeDocument/2006/relationships/tags" Target="../tags/tag682.xml"/><Relationship Id="rId4" Type="http://schemas.openxmlformats.org/officeDocument/2006/relationships/slideMaster" Target="../slideMasters/slideMaster38.xml"/><Relationship Id="rId1" Type="http://schemas.openxmlformats.org/officeDocument/2006/relationships/tags" Target="../tags/tag680.xml"/><Relationship Id="rId2" Type="http://schemas.openxmlformats.org/officeDocument/2006/relationships/tags" Target="../tags/tag681.xml"/></Relationships>
</file>

<file path=ppt/slideLayouts/_rels/slideLayout433.xml.rels><?xml version="1.0" encoding="UTF-8" standalone="yes"?>
<Relationships xmlns="http://schemas.openxmlformats.org/package/2006/relationships"><Relationship Id="rId3" Type="http://schemas.openxmlformats.org/officeDocument/2006/relationships/tags" Target="../tags/tag685.xml"/><Relationship Id="rId4" Type="http://schemas.openxmlformats.org/officeDocument/2006/relationships/slideMaster" Target="../slideMasters/slideMaster38.xml"/><Relationship Id="rId1" Type="http://schemas.openxmlformats.org/officeDocument/2006/relationships/tags" Target="../tags/tag683.xml"/><Relationship Id="rId2" Type="http://schemas.openxmlformats.org/officeDocument/2006/relationships/tags" Target="../tags/tag684.xml"/></Relationships>
</file>

<file path=ppt/slideLayouts/_rels/slideLayout434.xml.rels><?xml version="1.0" encoding="UTF-8" standalone="yes"?>
<Relationships xmlns="http://schemas.openxmlformats.org/package/2006/relationships"><Relationship Id="rId3" Type="http://schemas.openxmlformats.org/officeDocument/2006/relationships/tags" Target="../tags/tag688.xml"/><Relationship Id="rId4" Type="http://schemas.openxmlformats.org/officeDocument/2006/relationships/slideMaster" Target="../slideMasters/slideMaster38.xml"/><Relationship Id="rId1" Type="http://schemas.openxmlformats.org/officeDocument/2006/relationships/tags" Target="../tags/tag686.xml"/><Relationship Id="rId2" Type="http://schemas.openxmlformats.org/officeDocument/2006/relationships/tags" Target="../tags/tag687.xml"/></Relationships>
</file>

<file path=ppt/slideLayouts/_rels/slideLayout435.xml.rels><?xml version="1.0" encoding="UTF-8" standalone="yes"?>
<Relationships xmlns="http://schemas.openxmlformats.org/package/2006/relationships"><Relationship Id="rId3" Type="http://schemas.openxmlformats.org/officeDocument/2006/relationships/tags" Target="../tags/tag691.xml"/><Relationship Id="rId4" Type="http://schemas.openxmlformats.org/officeDocument/2006/relationships/slideMaster" Target="../slideMasters/slideMaster38.xml"/><Relationship Id="rId1" Type="http://schemas.openxmlformats.org/officeDocument/2006/relationships/tags" Target="../tags/tag689.xml"/><Relationship Id="rId2" Type="http://schemas.openxmlformats.org/officeDocument/2006/relationships/tags" Target="../tags/tag69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7.xml.rels><?xml version="1.0" encoding="UTF-8" standalone="yes"?>
<Relationships xmlns="http://schemas.openxmlformats.org/package/2006/relationships"><Relationship Id="rId3" Type="http://schemas.openxmlformats.org/officeDocument/2006/relationships/tags" Target="../tags/tag715.xml"/><Relationship Id="rId4" Type="http://schemas.openxmlformats.org/officeDocument/2006/relationships/slideMaster" Target="../slideMasters/slideMaster45.xml"/><Relationship Id="rId1" Type="http://schemas.openxmlformats.org/officeDocument/2006/relationships/tags" Target="../tags/tag713.xml"/><Relationship Id="rId2" Type="http://schemas.openxmlformats.org/officeDocument/2006/relationships/tags" Target="../tags/tag714.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xml.rels><?xml version="1.0" encoding="UTF-8" standalone="yes"?>
<Relationships xmlns="http://schemas.openxmlformats.org/package/2006/relationships"><Relationship Id="rId1" Type="http://schemas.openxmlformats.org/officeDocument/2006/relationships/tags" Target="../tags/tag57.xml"/><Relationship Id="rId2" Type="http://schemas.openxmlformats.org/officeDocument/2006/relationships/slideMaster" Target="../slideMasters/slideMaster4.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60.xml"/><Relationship Id="rId4" Type="http://schemas.openxmlformats.org/officeDocument/2006/relationships/slideMaster" Target="../slideMasters/slideMaster4.xml"/><Relationship Id="rId1" Type="http://schemas.openxmlformats.org/officeDocument/2006/relationships/tags" Target="../tags/tag58.xml"/><Relationship Id="rId2" Type="http://schemas.openxmlformats.org/officeDocument/2006/relationships/tags" Target="../tags/tag59.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4.xml.rels><?xml version="1.0" encoding="UTF-8" standalone="yes"?>
<Relationships xmlns="http://schemas.openxmlformats.org/package/2006/relationships"><Relationship Id="rId3" Type="http://schemas.openxmlformats.org/officeDocument/2006/relationships/tags" Target="../tags/tag724.xml"/><Relationship Id="rId4" Type="http://schemas.openxmlformats.org/officeDocument/2006/relationships/slideMaster" Target="../slideMasters/slideMaster47.xml"/><Relationship Id="rId1" Type="http://schemas.openxmlformats.org/officeDocument/2006/relationships/tags" Target="../tags/tag722.xml"/><Relationship Id="rId2" Type="http://schemas.openxmlformats.org/officeDocument/2006/relationships/tags" Target="../tags/tag723.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66.xml"/><Relationship Id="rId4" Type="http://schemas.openxmlformats.org/officeDocument/2006/relationships/slideMaster" Target="../slideMasters/slideMaster5.xml"/><Relationship Id="rId1" Type="http://schemas.openxmlformats.org/officeDocument/2006/relationships/tags" Target="../tags/tag64.xml"/><Relationship Id="rId2" Type="http://schemas.openxmlformats.org/officeDocument/2006/relationships/tags" Target="../tags/tag65.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75.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66.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tags" Target="../tags/tag72.xml"/><Relationship Id="rId4" Type="http://schemas.openxmlformats.org/officeDocument/2006/relationships/slideMaster" Target="../slideMasters/slideMaster6.xml"/><Relationship Id="rId1" Type="http://schemas.openxmlformats.org/officeDocument/2006/relationships/tags" Target="../tags/tag70.xml"/><Relationship Id="rId2" Type="http://schemas.openxmlformats.org/officeDocument/2006/relationships/tags" Target="../tags/tag71.xml"/></Relationships>
</file>

<file path=ppt/slideLayouts/_rels/slideLayout83.xml.rels><?xml version="1.0" encoding="UTF-8" standalone="yes"?>
<Relationships xmlns="http://schemas.openxmlformats.org/package/2006/relationships"><Relationship Id="rId3" Type="http://schemas.openxmlformats.org/officeDocument/2006/relationships/tags" Target="../tags/tag75.xml"/><Relationship Id="rId4" Type="http://schemas.openxmlformats.org/officeDocument/2006/relationships/slideMaster" Target="../slideMasters/slideMaster6.xml"/><Relationship Id="rId1" Type="http://schemas.openxmlformats.org/officeDocument/2006/relationships/tags" Target="../tags/tag73.xml"/><Relationship Id="rId2" Type="http://schemas.openxmlformats.org/officeDocument/2006/relationships/tags" Target="../tags/tag7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7086501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2368189"/>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6145281"/>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29515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44665130"/>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873458"/>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3257379306"/>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618375469"/>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9092133"/>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23605"/>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64290673"/>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025079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84342520"/>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21063"/>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0470660"/>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201695938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6929681"/>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8487913"/>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5323963"/>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656538"/>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173952374"/>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1528316159"/>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509423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12114698"/>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6208499"/>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2629471"/>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63394548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41251973"/>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9693726"/>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8004312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0087627"/>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552940"/>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20132776"/>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05683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7738106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2236989990"/>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2925573909"/>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0880121"/>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0117190"/>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9363756"/>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7904758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40097736"/>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6174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1259580531"/>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716833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4" indent="0" algn="ctr">
              <a:buNone/>
              <a:defRPr>
                <a:solidFill>
                  <a:schemeClr val="tx1">
                    <a:tint val="75000"/>
                  </a:schemeClr>
                </a:solidFill>
              </a:defRPr>
            </a:lvl2pPr>
            <a:lvl3pPr marL="914349" indent="0" algn="ctr">
              <a:buNone/>
              <a:defRPr>
                <a:solidFill>
                  <a:schemeClr val="tx1">
                    <a:tint val="75000"/>
                  </a:schemeClr>
                </a:solidFill>
              </a:defRPr>
            </a:lvl3pPr>
            <a:lvl4pPr marL="1371523" indent="0" algn="ctr">
              <a:buNone/>
              <a:defRPr>
                <a:solidFill>
                  <a:schemeClr val="tx1">
                    <a:tint val="75000"/>
                  </a:schemeClr>
                </a:solidFill>
              </a:defRPr>
            </a:lvl4pPr>
            <a:lvl5pPr marL="1828698" indent="0" algn="ctr">
              <a:buNone/>
              <a:defRPr>
                <a:solidFill>
                  <a:schemeClr val="tx1">
                    <a:tint val="75000"/>
                  </a:schemeClr>
                </a:solidFill>
              </a:defRPr>
            </a:lvl5pPr>
            <a:lvl6pPr marL="2285872" indent="0" algn="ctr">
              <a:buNone/>
              <a:defRPr>
                <a:solidFill>
                  <a:schemeClr val="tx1">
                    <a:tint val="75000"/>
                  </a:schemeClr>
                </a:solidFill>
              </a:defRPr>
            </a:lvl6pPr>
            <a:lvl7pPr marL="2743046" indent="0" algn="ctr">
              <a:buNone/>
              <a:defRPr>
                <a:solidFill>
                  <a:schemeClr val="tx1">
                    <a:tint val="75000"/>
                  </a:schemeClr>
                </a:solidFill>
              </a:defRPr>
            </a:lvl7pPr>
            <a:lvl8pPr marL="3200220" indent="0" algn="ctr">
              <a:buNone/>
              <a:defRPr>
                <a:solidFill>
                  <a:schemeClr val="tx1">
                    <a:tint val="75000"/>
                  </a:schemeClr>
                </a:solidFill>
              </a:defRPr>
            </a:lvl8pPr>
            <a:lvl9pPr marL="365739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45CCD1B7-A977-F34D-9142-6925293F04C2}" type="datetime1">
              <a:rPr lang="en-US"/>
              <a:pPr>
                <a:defRPr/>
              </a:pPr>
              <a:t>11/10/16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3DD85EF3-B229-DD4F-929A-C8AE853D9C29}" type="slidenum">
              <a:rPr lang="en-US"/>
              <a:pPr>
                <a:defRPr/>
              </a:pPr>
              <a:t>‹#›</a:t>
            </a:fld>
            <a:endParaRPr lang="en-US"/>
          </a:p>
        </p:txBody>
      </p:sp>
    </p:spTree>
    <p:extLst>
      <p:ext uri="{BB962C8B-B14F-4D97-AF65-F5344CB8AC3E}">
        <p14:creationId xmlns:p14="http://schemas.microsoft.com/office/powerpoint/2010/main" val="165666244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7841499"/>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5468638"/>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866350"/>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4221261831"/>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3554900013"/>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9312194"/>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6035267"/>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5351872"/>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59206413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926466" name="Rectangle 2"/>
          <p:cNvSpPr>
            <a:spLocks noGrp="1" noChangeArrowheads="1"/>
          </p:cNvSpPr>
          <p:nvPr>
            <p:ph type="ctrTitle"/>
          </p:nvPr>
        </p:nvSpPr>
        <p:spPr>
          <a:xfrm>
            <a:off x="685800" y="2130477"/>
            <a:ext cx="7772400" cy="1470025"/>
          </a:xfrm>
        </p:spPr>
        <p:txBody>
          <a:bodyPr/>
          <a:lstStyle>
            <a:lvl1pPr>
              <a:defRPr/>
            </a:lvl1pPr>
          </a:lstStyle>
          <a:p>
            <a:r>
              <a:rPr lang="en-US" smtClean="0"/>
              <a:t>Click to edit Master title style</a:t>
            </a:r>
            <a:endParaRPr lang="en-US"/>
          </a:p>
        </p:txBody>
      </p:sp>
      <p:sp>
        <p:nvSpPr>
          <p:cNvPr id="4926467" name="Rectangle 3"/>
          <p:cNvSpPr>
            <a:spLocks noGrp="1" noChangeArrowheads="1"/>
          </p:cNvSpPr>
          <p:nvPr>
            <p:ph type="subTitle" idx="1"/>
          </p:nvPr>
        </p:nvSpPr>
        <p:spPr>
          <a:xfrm>
            <a:off x="1371600" y="3886200"/>
            <a:ext cx="6400800" cy="1752600"/>
          </a:xfrm>
        </p:spPr>
        <p:txBody>
          <a:bodyPr/>
          <a:lstStyle>
            <a:lvl1pPr marL="0" indent="0" algn="ctr">
              <a:buFont typeface="Times New Roman" pitchFamily="-65" charset="0"/>
              <a:buNone/>
              <a:defRPr/>
            </a:lvl1pPr>
          </a:lstStyle>
          <a:p>
            <a:r>
              <a:rPr lang="en-US" smtClean="0"/>
              <a:t>Click to edit Master subtitle style</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11/10/16</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3C8DC3C8-7399-7F4E-8016-84DA8739982D}" type="slidenum">
              <a:rPr lang="en-US"/>
              <a:pPr>
                <a:defRPr/>
              </a:pPr>
              <a:t>‹#›</a:t>
            </a:fld>
            <a:endParaRPr lang="en-US"/>
          </a:p>
        </p:txBody>
      </p:sp>
    </p:spTree>
    <p:extLst>
      <p:ext uri="{BB962C8B-B14F-4D97-AF65-F5344CB8AC3E}">
        <p14:creationId xmlns:p14="http://schemas.microsoft.com/office/powerpoint/2010/main" val="1823004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D8793AF7-BA0C-6A46-B8BA-EE9E17EF01EC}" type="datetime1">
              <a:rPr lang="en-US"/>
              <a:pPr>
                <a:defRPr/>
              </a:pPr>
              <a:t>11/10/16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076E31D1-0FFD-284E-B05A-E74428D4024F}" type="slidenum">
              <a:rPr lang="en-US"/>
              <a:pPr>
                <a:defRPr/>
              </a:pPr>
              <a:t>‹#›</a:t>
            </a:fld>
            <a:endParaRPr lang="en-US"/>
          </a:p>
        </p:txBody>
      </p:sp>
    </p:spTree>
    <p:extLst>
      <p:ext uri="{BB962C8B-B14F-4D97-AF65-F5344CB8AC3E}">
        <p14:creationId xmlns:p14="http://schemas.microsoft.com/office/powerpoint/2010/main" val="336074835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11/10/16</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13039932-28A6-AA4F-8462-F2FBA1DF2DFE}" type="slidenum">
              <a:rPr lang="en-US"/>
              <a:pPr>
                <a:defRPr/>
              </a:pPr>
              <a:t>‹#›</a:t>
            </a:fld>
            <a:endParaRPr lang="en-US"/>
          </a:p>
        </p:txBody>
      </p:sp>
    </p:spTree>
    <p:extLst>
      <p:ext uri="{BB962C8B-B14F-4D97-AF65-F5344CB8AC3E}">
        <p14:creationId xmlns:p14="http://schemas.microsoft.com/office/powerpoint/2010/main" val="58657399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11/10/16</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A6F6403E-28D5-CC43-840D-8DF7399203FA}" type="slidenum">
              <a:rPr lang="en-US"/>
              <a:pPr>
                <a:defRPr/>
              </a:pPr>
              <a:t>‹#›</a:t>
            </a:fld>
            <a:endParaRPr lang="en-US"/>
          </a:p>
        </p:txBody>
      </p:sp>
    </p:spTree>
    <p:extLst>
      <p:ext uri="{BB962C8B-B14F-4D97-AF65-F5344CB8AC3E}">
        <p14:creationId xmlns:p14="http://schemas.microsoft.com/office/powerpoint/2010/main" val="27607067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11/10/16</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512C1E74-E5E6-C949-8A25-7E0C3EAAFD1C}" type="slidenum">
              <a:rPr lang="en-US"/>
              <a:pPr>
                <a:defRPr/>
              </a:pPr>
              <a:t>‹#›</a:t>
            </a:fld>
            <a:endParaRPr lang="en-US"/>
          </a:p>
        </p:txBody>
      </p:sp>
    </p:spTree>
    <p:extLst>
      <p:ext uri="{BB962C8B-B14F-4D97-AF65-F5344CB8AC3E}">
        <p14:creationId xmlns:p14="http://schemas.microsoft.com/office/powerpoint/2010/main" val="298488280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11/10/16</a:t>
            </a:fld>
            <a:endParaRPr lang="en-US"/>
          </a:p>
        </p:txBody>
      </p:sp>
      <p:sp>
        <p:nvSpPr>
          <p:cNvPr id="8"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9"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22EE57E8-8DCE-B649-904E-F8182486E9F9}" type="slidenum">
              <a:rPr lang="en-US"/>
              <a:pPr>
                <a:defRPr/>
              </a:pPr>
              <a:t>‹#›</a:t>
            </a:fld>
            <a:endParaRPr lang="en-US"/>
          </a:p>
        </p:txBody>
      </p:sp>
    </p:spTree>
    <p:extLst>
      <p:ext uri="{BB962C8B-B14F-4D97-AF65-F5344CB8AC3E}">
        <p14:creationId xmlns:p14="http://schemas.microsoft.com/office/powerpoint/2010/main" val="231433793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11/10/16</a:t>
            </a:fld>
            <a:endParaRPr lang="en-US"/>
          </a:p>
        </p:txBody>
      </p:sp>
      <p:sp>
        <p:nvSpPr>
          <p:cNvPr id="4"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5"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48EDF713-9EE7-FB4D-B8E7-2EC96645C3DB}" type="slidenum">
              <a:rPr lang="en-US"/>
              <a:pPr>
                <a:defRPr/>
              </a:pPr>
              <a:t>‹#›</a:t>
            </a:fld>
            <a:endParaRPr lang="en-US"/>
          </a:p>
        </p:txBody>
      </p:sp>
    </p:spTree>
    <p:extLst>
      <p:ext uri="{BB962C8B-B14F-4D97-AF65-F5344CB8AC3E}">
        <p14:creationId xmlns:p14="http://schemas.microsoft.com/office/powerpoint/2010/main" val="226836149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11/10/16</a:t>
            </a:fld>
            <a:endParaRPr lang="en-US"/>
          </a:p>
        </p:txBody>
      </p:sp>
      <p:sp>
        <p:nvSpPr>
          <p:cNvPr id="3"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4"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72261ADC-B1C2-6946-B070-F4C0692DE5E0}" type="slidenum">
              <a:rPr lang="en-US"/>
              <a:pPr>
                <a:defRPr/>
              </a:pPr>
              <a:t>‹#›</a:t>
            </a:fld>
            <a:endParaRPr lang="en-US"/>
          </a:p>
        </p:txBody>
      </p:sp>
    </p:spTree>
    <p:extLst>
      <p:ext uri="{BB962C8B-B14F-4D97-AF65-F5344CB8AC3E}">
        <p14:creationId xmlns:p14="http://schemas.microsoft.com/office/powerpoint/2010/main" val="101206855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11/10/16</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C7CE3C25-E601-8245-BB27-4F285D1CE379}" type="slidenum">
              <a:rPr lang="en-US"/>
              <a:pPr>
                <a:defRPr/>
              </a:pPr>
              <a:t>‹#›</a:t>
            </a:fld>
            <a:endParaRPr lang="en-US"/>
          </a:p>
        </p:txBody>
      </p:sp>
    </p:spTree>
    <p:extLst>
      <p:ext uri="{BB962C8B-B14F-4D97-AF65-F5344CB8AC3E}">
        <p14:creationId xmlns:p14="http://schemas.microsoft.com/office/powerpoint/2010/main" val="358958293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11/10/16</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0B4F076C-1423-FB40-9119-FE7304811F20}" type="slidenum">
              <a:rPr lang="en-US"/>
              <a:pPr>
                <a:defRPr/>
              </a:pPr>
              <a:t>‹#›</a:t>
            </a:fld>
            <a:endParaRPr lang="en-US"/>
          </a:p>
        </p:txBody>
      </p:sp>
    </p:spTree>
    <p:extLst>
      <p:ext uri="{BB962C8B-B14F-4D97-AF65-F5344CB8AC3E}">
        <p14:creationId xmlns:p14="http://schemas.microsoft.com/office/powerpoint/2010/main" val="295678389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11/10/16</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D7BDB996-3F71-D249-9756-CC32F7D26687}" type="slidenum">
              <a:rPr lang="en-US"/>
              <a:pPr>
                <a:defRPr/>
              </a:pPr>
              <a:t>‹#›</a:t>
            </a:fld>
            <a:endParaRPr lang="en-US"/>
          </a:p>
        </p:txBody>
      </p:sp>
    </p:spTree>
    <p:extLst>
      <p:ext uri="{BB962C8B-B14F-4D97-AF65-F5344CB8AC3E}">
        <p14:creationId xmlns:p14="http://schemas.microsoft.com/office/powerpoint/2010/main" val="230955313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5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5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11/10/16</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0C3FCDAF-0435-744D-AAD4-863B59857C56}" type="slidenum">
              <a:rPr lang="en-US"/>
              <a:pPr>
                <a:defRPr/>
              </a:pPr>
              <a:t>‹#›</a:t>
            </a:fld>
            <a:endParaRPr lang="en-US"/>
          </a:p>
        </p:txBody>
      </p:sp>
    </p:spTree>
    <p:extLst>
      <p:ext uri="{BB962C8B-B14F-4D97-AF65-F5344CB8AC3E}">
        <p14:creationId xmlns:p14="http://schemas.microsoft.com/office/powerpoint/2010/main" val="4961396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174" indent="0">
              <a:buNone/>
              <a:defRPr sz="1800">
                <a:solidFill>
                  <a:schemeClr val="tx1">
                    <a:tint val="75000"/>
                  </a:schemeClr>
                </a:solidFill>
              </a:defRPr>
            </a:lvl2pPr>
            <a:lvl3pPr marL="914349" indent="0">
              <a:buNone/>
              <a:defRPr sz="1600">
                <a:solidFill>
                  <a:schemeClr val="tx1">
                    <a:tint val="75000"/>
                  </a:schemeClr>
                </a:solidFill>
              </a:defRPr>
            </a:lvl3pPr>
            <a:lvl4pPr marL="1371523" indent="0">
              <a:buNone/>
              <a:defRPr sz="1400">
                <a:solidFill>
                  <a:schemeClr val="tx1">
                    <a:tint val="75000"/>
                  </a:schemeClr>
                </a:solidFill>
              </a:defRPr>
            </a:lvl4pPr>
            <a:lvl5pPr marL="1828698" indent="0">
              <a:buNone/>
              <a:defRPr sz="1400">
                <a:solidFill>
                  <a:schemeClr val="tx1">
                    <a:tint val="75000"/>
                  </a:schemeClr>
                </a:solidFill>
              </a:defRPr>
            </a:lvl5pPr>
            <a:lvl6pPr marL="2285872" indent="0">
              <a:buNone/>
              <a:defRPr sz="1400">
                <a:solidFill>
                  <a:schemeClr val="tx1">
                    <a:tint val="75000"/>
                  </a:schemeClr>
                </a:solidFill>
              </a:defRPr>
            </a:lvl6pPr>
            <a:lvl7pPr marL="2743046" indent="0">
              <a:buNone/>
              <a:defRPr sz="1400">
                <a:solidFill>
                  <a:schemeClr val="tx1">
                    <a:tint val="75000"/>
                  </a:schemeClr>
                </a:solidFill>
              </a:defRPr>
            </a:lvl7pPr>
            <a:lvl8pPr marL="3200220" indent="0">
              <a:buNone/>
              <a:defRPr sz="1400">
                <a:solidFill>
                  <a:schemeClr val="tx1">
                    <a:tint val="75000"/>
                  </a:schemeClr>
                </a:solidFill>
              </a:defRPr>
            </a:lvl8pPr>
            <a:lvl9pPr marL="365739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D9009F79-0F1A-984D-9C1F-DD0BBF0A9061}" type="datetime1">
              <a:rPr lang="en-US"/>
              <a:pPr>
                <a:defRPr/>
              </a:pPr>
              <a:t>11/10/16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5DC93B56-AAC7-744E-9A33-F40AE0900F2D}" type="slidenum">
              <a:rPr lang="en-US"/>
              <a:pPr>
                <a:defRPr/>
              </a:pPr>
              <a:t>‹#›</a:t>
            </a:fld>
            <a:endParaRPr lang="en-US"/>
          </a:p>
        </p:txBody>
      </p:sp>
    </p:spTree>
    <p:extLst>
      <p:ext uri="{BB962C8B-B14F-4D97-AF65-F5344CB8AC3E}">
        <p14:creationId xmlns:p14="http://schemas.microsoft.com/office/powerpoint/2010/main" val="60561330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EF194FB8-45FD-8B40-A892-6F11F56F37B8}" type="slidenum">
              <a:rPr lang="en-US"/>
              <a:pPr>
                <a:defRPr/>
              </a:pPr>
              <a:t>‹#›</a:t>
            </a:fld>
            <a:endParaRPr lang="en-US"/>
          </a:p>
        </p:txBody>
      </p:sp>
    </p:spTree>
    <p:extLst>
      <p:ext uri="{BB962C8B-B14F-4D97-AF65-F5344CB8AC3E}">
        <p14:creationId xmlns:p14="http://schemas.microsoft.com/office/powerpoint/2010/main" val="240874443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7C2E396F-26A9-5844-BBD7-76DE31904745}" type="slidenum">
              <a:rPr lang="en-US"/>
              <a:pPr>
                <a:defRPr/>
              </a:pPr>
              <a:t>‹#›</a:t>
            </a:fld>
            <a:endParaRPr lang="en-US"/>
          </a:p>
        </p:txBody>
      </p:sp>
    </p:spTree>
    <p:extLst>
      <p:ext uri="{BB962C8B-B14F-4D97-AF65-F5344CB8AC3E}">
        <p14:creationId xmlns:p14="http://schemas.microsoft.com/office/powerpoint/2010/main" val="255509577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39A0C074-A90B-1647-AF03-70BF681EB4DC}" type="slidenum">
              <a:rPr lang="en-US"/>
              <a:pPr>
                <a:defRPr/>
              </a:pPr>
              <a:t>‹#›</a:t>
            </a:fld>
            <a:endParaRPr lang="en-US"/>
          </a:p>
        </p:txBody>
      </p:sp>
    </p:spTree>
    <p:extLst>
      <p:ext uri="{BB962C8B-B14F-4D97-AF65-F5344CB8AC3E}">
        <p14:creationId xmlns:p14="http://schemas.microsoft.com/office/powerpoint/2010/main" val="31060841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7E013C7C-1F8D-7848-9322-5A335A5BD68F}" type="slidenum">
              <a:rPr lang="en-US"/>
              <a:pPr>
                <a:defRPr/>
              </a:pPr>
              <a:t>‹#›</a:t>
            </a:fld>
            <a:endParaRPr lang="en-US"/>
          </a:p>
        </p:txBody>
      </p:sp>
    </p:spTree>
    <p:extLst>
      <p:ext uri="{BB962C8B-B14F-4D97-AF65-F5344CB8AC3E}">
        <p14:creationId xmlns:p14="http://schemas.microsoft.com/office/powerpoint/2010/main" val="414831860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E02FA5AB-E0F4-0147-9EEF-2E6B71BBAA59}" type="slidenum">
              <a:rPr lang="en-US"/>
              <a:pPr>
                <a:defRPr/>
              </a:pPr>
              <a:t>‹#›</a:t>
            </a:fld>
            <a:endParaRPr lang="en-US"/>
          </a:p>
        </p:txBody>
      </p:sp>
    </p:spTree>
    <p:extLst>
      <p:ext uri="{BB962C8B-B14F-4D97-AF65-F5344CB8AC3E}">
        <p14:creationId xmlns:p14="http://schemas.microsoft.com/office/powerpoint/2010/main" val="194451723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239B65CA-F206-8B49-BCE4-984965187DB9}" type="slidenum">
              <a:rPr lang="en-US"/>
              <a:pPr>
                <a:defRPr/>
              </a:pPr>
              <a:t>‹#›</a:t>
            </a:fld>
            <a:endParaRPr lang="en-US"/>
          </a:p>
        </p:txBody>
      </p:sp>
    </p:spTree>
    <p:extLst>
      <p:ext uri="{BB962C8B-B14F-4D97-AF65-F5344CB8AC3E}">
        <p14:creationId xmlns:p14="http://schemas.microsoft.com/office/powerpoint/2010/main" val="88346329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BFD0DB7C-AA0A-5D4D-8982-F0D0AC87DA74}" type="slidenum">
              <a:rPr lang="en-US"/>
              <a:pPr>
                <a:defRPr/>
              </a:pPr>
              <a:t>‹#›</a:t>
            </a:fld>
            <a:endParaRPr lang="en-US"/>
          </a:p>
        </p:txBody>
      </p:sp>
    </p:spTree>
    <p:extLst>
      <p:ext uri="{BB962C8B-B14F-4D97-AF65-F5344CB8AC3E}">
        <p14:creationId xmlns:p14="http://schemas.microsoft.com/office/powerpoint/2010/main" val="300630634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4CC48320-4389-5447-AB35-038A480F7325}" type="slidenum">
              <a:rPr lang="en-US"/>
              <a:pPr>
                <a:defRPr/>
              </a:pPr>
              <a:t>‹#›</a:t>
            </a:fld>
            <a:endParaRPr lang="en-US"/>
          </a:p>
        </p:txBody>
      </p:sp>
    </p:spTree>
    <p:extLst>
      <p:ext uri="{BB962C8B-B14F-4D97-AF65-F5344CB8AC3E}">
        <p14:creationId xmlns:p14="http://schemas.microsoft.com/office/powerpoint/2010/main" val="133157444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5B2DF92E-D95D-CA4F-B41B-F117D2EB0B56}" type="slidenum">
              <a:rPr lang="en-US"/>
              <a:pPr>
                <a:defRPr/>
              </a:pPr>
              <a:t>‹#›</a:t>
            </a:fld>
            <a:endParaRPr lang="en-US"/>
          </a:p>
        </p:txBody>
      </p:sp>
    </p:spTree>
    <p:extLst>
      <p:ext uri="{BB962C8B-B14F-4D97-AF65-F5344CB8AC3E}">
        <p14:creationId xmlns:p14="http://schemas.microsoft.com/office/powerpoint/2010/main" val="249006180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84424B1F-A94D-B54B-8CF8-5E9CA84CC9FD}" type="slidenum">
              <a:rPr lang="en-US"/>
              <a:pPr>
                <a:defRPr/>
              </a:pPr>
              <a:t>‹#›</a:t>
            </a:fld>
            <a:endParaRPr lang="en-US"/>
          </a:p>
        </p:txBody>
      </p:sp>
    </p:spTree>
    <p:extLst>
      <p:ext uri="{BB962C8B-B14F-4D97-AF65-F5344CB8AC3E}">
        <p14:creationId xmlns:p14="http://schemas.microsoft.com/office/powerpoint/2010/main" val="34120860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49EE1041-AE38-7B43-8F8A-222FC115CDC3}" type="datetime1">
              <a:rPr lang="en-US"/>
              <a:pPr>
                <a:defRPr/>
              </a:pPr>
              <a:t>11/10/16</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74181098-D296-504B-94DE-C44E04F205B5}" type="slidenum">
              <a:rPr lang="en-US"/>
              <a:pPr>
                <a:defRPr/>
              </a:pPr>
              <a:t>‹#›</a:t>
            </a:fld>
            <a:endParaRPr lang="en-US"/>
          </a:p>
        </p:txBody>
      </p:sp>
    </p:spTree>
    <p:extLst>
      <p:ext uri="{BB962C8B-B14F-4D97-AF65-F5344CB8AC3E}">
        <p14:creationId xmlns:p14="http://schemas.microsoft.com/office/powerpoint/2010/main" val="339553763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153B9126-F873-8E4C-B436-EC6448540018}" type="slidenum">
              <a:rPr lang="en-US"/>
              <a:pPr>
                <a:defRPr/>
              </a:pPr>
              <a:t>‹#›</a:t>
            </a:fld>
            <a:endParaRPr lang="en-US"/>
          </a:p>
        </p:txBody>
      </p:sp>
    </p:spTree>
    <p:extLst>
      <p:ext uri="{BB962C8B-B14F-4D97-AF65-F5344CB8AC3E}">
        <p14:creationId xmlns:p14="http://schemas.microsoft.com/office/powerpoint/2010/main" val="187286261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43792318"/>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8683371"/>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4227309265"/>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4448008"/>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5061113"/>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731654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00138335"/>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3312275080"/>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901783788"/>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custDataLst>
              <p:tags r:id="rId1"/>
            </p:custDataLst>
          </p:nvPr>
        </p:nvSpPr>
        <p:spPr/>
        <p:txBody>
          <a:bodyPr/>
          <a:lstStyle>
            <a:lvl1pPr>
              <a:defRPr/>
            </a:lvl1pPr>
          </a:lstStyle>
          <a:p>
            <a:pPr>
              <a:defRPr/>
            </a:pPr>
            <a:fld id="{B3132F12-1803-E543-A1EC-4904356252F9}" type="datetime1">
              <a:rPr lang="en-US"/>
              <a:pPr>
                <a:defRPr/>
              </a:pPr>
              <a:t>11/10/16</a:t>
            </a:fld>
            <a:endParaRPr lang="en-US"/>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pPr>
              <a:defRPr/>
            </a:pPr>
            <a:fld id="{28649CC5-4428-5044-B772-126B877511A3}" type="slidenum">
              <a:rPr lang="en-US"/>
              <a:pPr>
                <a:defRPr/>
              </a:pPr>
              <a:t>‹#›</a:t>
            </a:fld>
            <a:endParaRPr lang="en-US"/>
          </a:p>
        </p:txBody>
      </p:sp>
    </p:spTree>
    <p:extLst>
      <p:ext uri="{BB962C8B-B14F-4D97-AF65-F5344CB8AC3E}">
        <p14:creationId xmlns:p14="http://schemas.microsoft.com/office/powerpoint/2010/main" val="376229574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795377"/>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870390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727234" name="Rectangle 2"/>
          <p:cNvSpPr>
            <a:spLocks noGrp="1" noChangeArrowheads="1"/>
          </p:cNvSpPr>
          <p:nvPr>
            <p:ph type="ctrTitle"/>
          </p:nvPr>
        </p:nvSpPr>
        <p:spPr>
          <a:xfrm>
            <a:off x="685800" y="2130477"/>
            <a:ext cx="7772400" cy="1470025"/>
          </a:xfrm>
        </p:spPr>
        <p:txBody>
          <a:bodyPr/>
          <a:lstStyle>
            <a:lvl1pPr>
              <a:defRPr/>
            </a:lvl1pPr>
          </a:lstStyle>
          <a:p>
            <a:r>
              <a:rPr lang="en-US" smtClean="0"/>
              <a:t>Click to edit Master title style</a:t>
            </a:r>
            <a:endParaRPr lang="en-US"/>
          </a:p>
        </p:txBody>
      </p:sp>
      <p:sp>
        <p:nvSpPr>
          <p:cNvPr id="5727235" name="Rectangle 3"/>
          <p:cNvSpPr>
            <a:spLocks noGrp="1" noChangeArrowheads="1"/>
          </p:cNvSpPr>
          <p:nvPr>
            <p:ph type="subTitle" idx="1"/>
          </p:nvPr>
        </p:nvSpPr>
        <p:spPr>
          <a:xfrm>
            <a:off x="1371600" y="3886200"/>
            <a:ext cx="6400800" cy="1752600"/>
          </a:xfrm>
        </p:spPr>
        <p:txBody>
          <a:bodyPr/>
          <a:lstStyle>
            <a:lvl1pPr marL="0" indent="0" algn="ctr">
              <a:buFont typeface="Times New Roman" pitchFamily="-65" charset="0"/>
              <a:buNone/>
              <a:defRPr/>
            </a:lvl1pPr>
          </a:lstStyle>
          <a:p>
            <a:r>
              <a:rPr lang="en-US" smtClean="0"/>
              <a:t>Click to edit Master subtitle style</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4C21DD49-A023-224A-92C1-C1F63A4FA6A5}" type="slidenum">
              <a:rPr lang="en-US"/>
              <a:pPr>
                <a:defRPr/>
              </a:pPr>
              <a:t>‹#›</a:t>
            </a:fld>
            <a:endParaRPr lang="en-US"/>
          </a:p>
        </p:txBody>
      </p:sp>
    </p:spTree>
    <p:extLst>
      <p:ext uri="{BB962C8B-B14F-4D97-AF65-F5344CB8AC3E}">
        <p14:creationId xmlns:p14="http://schemas.microsoft.com/office/powerpoint/2010/main" val="293146553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6426AB7D-B303-A747-AAB4-6E7E63050215}" type="slidenum">
              <a:rPr lang="en-US"/>
              <a:pPr>
                <a:defRPr/>
              </a:pPr>
              <a:t>‹#›</a:t>
            </a:fld>
            <a:endParaRPr lang="en-US"/>
          </a:p>
        </p:txBody>
      </p:sp>
    </p:spTree>
    <p:extLst>
      <p:ext uri="{BB962C8B-B14F-4D97-AF65-F5344CB8AC3E}">
        <p14:creationId xmlns:p14="http://schemas.microsoft.com/office/powerpoint/2010/main" val="146074511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B0DC5DB6-455B-544E-B645-483FCC233385}" type="slidenum">
              <a:rPr lang="en-US"/>
              <a:pPr>
                <a:defRPr/>
              </a:pPr>
              <a:t>‹#›</a:t>
            </a:fld>
            <a:endParaRPr lang="en-US"/>
          </a:p>
        </p:txBody>
      </p:sp>
    </p:spTree>
    <p:extLst>
      <p:ext uri="{BB962C8B-B14F-4D97-AF65-F5344CB8AC3E}">
        <p14:creationId xmlns:p14="http://schemas.microsoft.com/office/powerpoint/2010/main" val="53074492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35AE9FD6-9CC9-A64D-A560-C500E9850580}" type="slidenum">
              <a:rPr lang="en-US"/>
              <a:pPr>
                <a:defRPr/>
              </a:pPr>
              <a:t>‹#›</a:t>
            </a:fld>
            <a:endParaRPr lang="en-US"/>
          </a:p>
        </p:txBody>
      </p:sp>
    </p:spTree>
    <p:extLst>
      <p:ext uri="{BB962C8B-B14F-4D97-AF65-F5344CB8AC3E}">
        <p14:creationId xmlns:p14="http://schemas.microsoft.com/office/powerpoint/2010/main" val="367517121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custDataLst>
              <p:tags r:id="rId3"/>
            </p:custDataLst>
          </p:nvPr>
        </p:nvSpPr>
        <p:spPr>
          <a:ln/>
        </p:spPr>
        <p:txBody>
          <a:bodyPr/>
          <a:lstStyle>
            <a:lvl1pPr>
              <a:defRPr/>
            </a:lvl1pPr>
          </a:lstStyle>
          <a:p>
            <a:pPr>
              <a:defRPr/>
            </a:pPr>
            <a:fld id="{EE466601-A661-F449-A7C7-E6C2EC5127D7}" type="slidenum">
              <a:rPr lang="en-US"/>
              <a:pPr>
                <a:defRPr/>
              </a:pPr>
              <a:t>‹#›</a:t>
            </a:fld>
            <a:endParaRPr lang="en-US"/>
          </a:p>
        </p:txBody>
      </p:sp>
    </p:spTree>
    <p:extLst>
      <p:ext uri="{BB962C8B-B14F-4D97-AF65-F5344CB8AC3E}">
        <p14:creationId xmlns:p14="http://schemas.microsoft.com/office/powerpoint/2010/main" val="348376188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custDataLst>
              <p:tags r:id="rId3"/>
            </p:custDataLst>
          </p:nvPr>
        </p:nvSpPr>
        <p:spPr>
          <a:ln/>
        </p:spPr>
        <p:txBody>
          <a:bodyPr/>
          <a:lstStyle>
            <a:lvl1pPr>
              <a:defRPr/>
            </a:lvl1pPr>
          </a:lstStyle>
          <a:p>
            <a:pPr>
              <a:defRPr/>
            </a:pPr>
            <a:fld id="{69AB5E10-5C95-8F48-84AA-0496E65B6E8E}" type="slidenum">
              <a:rPr lang="en-US"/>
              <a:pPr>
                <a:defRPr/>
              </a:pPr>
              <a:t>‹#›</a:t>
            </a:fld>
            <a:endParaRPr lang="en-US"/>
          </a:p>
        </p:txBody>
      </p:sp>
    </p:spTree>
    <p:extLst>
      <p:ext uri="{BB962C8B-B14F-4D97-AF65-F5344CB8AC3E}">
        <p14:creationId xmlns:p14="http://schemas.microsoft.com/office/powerpoint/2010/main" val="56010965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custDataLst>
              <p:tags r:id="rId3"/>
            </p:custDataLst>
          </p:nvPr>
        </p:nvSpPr>
        <p:spPr>
          <a:ln/>
        </p:spPr>
        <p:txBody>
          <a:bodyPr/>
          <a:lstStyle>
            <a:lvl1pPr>
              <a:defRPr/>
            </a:lvl1pPr>
          </a:lstStyle>
          <a:p>
            <a:pPr>
              <a:defRPr/>
            </a:pPr>
            <a:fld id="{2DBB216C-8C03-864F-80EC-138D5DBAF912}" type="slidenum">
              <a:rPr lang="en-US"/>
              <a:pPr>
                <a:defRPr/>
              </a:pPr>
              <a:t>‹#›</a:t>
            </a:fld>
            <a:endParaRPr lang="en-US"/>
          </a:p>
        </p:txBody>
      </p:sp>
    </p:spTree>
    <p:extLst>
      <p:ext uri="{BB962C8B-B14F-4D97-AF65-F5344CB8AC3E}">
        <p14:creationId xmlns:p14="http://schemas.microsoft.com/office/powerpoint/2010/main" val="187410815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444A7BD1-6DF7-B342-9D0B-0CBA4CCA841C}" type="slidenum">
              <a:rPr lang="en-US"/>
              <a:pPr>
                <a:defRPr/>
              </a:pPr>
              <a:t>‹#›</a:t>
            </a:fld>
            <a:endParaRPr lang="en-US"/>
          </a:p>
        </p:txBody>
      </p:sp>
    </p:spTree>
    <p:extLst>
      <p:ext uri="{BB962C8B-B14F-4D97-AF65-F5344CB8AC3E}">
        <p14:creationId xmlns:p14="http://schemas.microsoft.com/office/powerpoint/2010/main" val="15525325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custDataLst>
              <p:tags r:id="rId1"/>
            </p:custDataLst>
          </p:nvPr>
        </p:nvSpPr>
        <p:spPr/>
        <p:txBody>
          <a:bodyPr/>
          <a:lstStyle>
            <a:lvl1pPr>
              <a:defRPr/>
            </a:lvl1pPr>
          </a:lstStyle>
          <a:p>
            <a:pPr>
              <a:defRPr/>
            </a:pPr>
            <a:fld id="{CD677442-11B8-7F4B-86FE-D728F9C824CC}" type="datetime1">
              <a:rPr lang="en-US"/>
              <a:pPr>
                <a:defRPr/>
              </a:pPr>
              <a:t>11/10/16</a:t>
            </a:fld>
            <a:endParaRPr lang="en-US"/>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pPr>
              <a:defRPr/>
            </a:pPr>
            <a:fld id="{85BAEA95-D45B-0E4B-98F8-6F97BC8F5E8F}" type="slidenum">
              <a:rPr lang="en-US"/>
              <a:pPr>
                <a:defRPr/>
              </a:pPr>
              <a:t>‹#›</a:t>
            </a:fld>
            <a:endParaRPr lang="en-US"/>
          </a:p>
        </p:txBody>
      </p:sp>
    </p:spTree>
    <p:extLst>
      <p:ext uri="{BB962C8B-B14F-4D97-AF65-F5344CB8AC3E}">
        <p14:creationId xmlns:p14="http://schemas.microsoft.com/office/powerpoint/2010/main" val="304728651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C7750104-E92C-504D-8FCB-C749AF6523B4}" type="slidenum">
              <a:rPr lang="en-US"/>
              <a:pPr>
                <a:defRPr/>
              </a:pPr>
              <a:t>‹#›</a:t>
            </a:fld>
            <a:endParaRPr lang="en-US"/>
          </a:p>
        </p:txBody>
      </p:sp>
    </p:spTree>
    <p:extLst>
      <p:ext uri="{BB962C8B-B14F-4D97-AF65-F5344CB8AC3E}">
        <p14:creationId xmlns:p14="http://schemas.microsoft.com/office/powerpoint/2010/main" val="325037888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5AB11E7D-3F4C-7940-9772-FC4FB3CB95A6}" type="slidenum">
              <a:rPr lang="en-US"/>
              <a:pPr>
                <a:defRPr/>
              </a:pPr>
              <a:t>‹#›</a:t>
            </a:fld>
            <a:endParaRPr lang="en-US"/>
          </a:p>
        </p:txBody>
      </p:sp>
    </p:spTree>
    <p:extLst>
      <p:ext uri="{BB962C8B-B14F-4D97-AF65-F5344CB8AC3E}">
        <p14:creationId xmlns:p14="http://schemas.microsoft.com/office/powerpoint/2010/main" val="166651293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5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5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F1F36FEC-F633-7F49-A40E-DEEC2F3A9992}" type="slidenum">
              <a:rPr lang="en-US"/>
              <a:pPr>
                <a:defRPr/>
              </a:pPr>
              <a:t>‹#›</a:t>
            </a:fld>
            <a:endParaRPr lang="en-US"/>
          </a:p>
        </p:txBody>
      </p:sp>
    </p:spTree>
    <p:extLst>
      <p:ext uri="{BB962C8B-B14F-4D97-AF65-F5344CB8AC3E}">
        <p14:creationId xmlns:p14="http://schemas.microsoft.com/office/powerpoint/2010/main" val="193475199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FFA03E61-E0C8-F04D-BD80-EF0556DAAA23}" type="slidenum">
              <a:rPr lang="en-US"/>
              <a:pPr>
                <a:defRPr/>
              </a:pPr>
              <a:t>‹#›</a:t>
            </a:fld>
            <a:endParaRPr lang="en-US"/>
          </a:p>
        </p:txBody>
      </p:sp>
    </p:spTree>
    <p:extLst>
      <p:ext uri="{BB962C8B-B14F-4D97-AF65-F5344CB8AC3E}">
        <p14:creationId xmlns:p14="http://schemas.microsoft.com/office/powerpoint/2010/main" val="335890036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38AB0B25-338C-4E4C-BFA9-CE9B099DA95E}" type="slidenum">
              <a:rPr lang="en-US"/>
              <a:pPr>
                <a:defRPr/>
              </a:pPr>
              <a:t>‹#›</a:t>
            </a:fld>
            <a:endParaRPr lang="en-US"/>
          </a:p>
        </p:txBody>
      </p:sp>
    </p:spTree>
    <p:extLst>
      <p:ext uri="{BB962C8B-B14F-4D97-AF65-F5344CB8AC3E}">
        <p14:creationId xmlns:p14="http://schemas.microsoft.com/office/powerpoint/2010/main" val="115966414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6A5D2470-55A5-2443-99FE-5EFE8B0D57E0}" type="slidenum">
              <a:rPr lang="en-US"/>
              <a:pPr>
                <a:defRPr/>
              </a:pPr>
              <a:t>‹#›</a:t>
            </a:fld>
            <a:endParaRPr lang="en-US"/>
          </a:p>
        </p:txBody>
      </p:sp>
    </p:spTree>
    <p:extLst>
      <p:ext uri="{BB962C8B-B14F-4D97-AF65-F5344CB8AC3E}">
        <p14:creationId xmlns:p14="http://schemas.microsoft.com/office/powerpoint/2010/main" val="86442538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B48A3DE4-2FC6-5D46-B8EB-82D2A6006C11}" type="slidenum">
              <a:rPr lang="en-US"/>
              <a:pPr>
                <a:defRPr/>
              </a:pPr>
              <a:t>‹#›</a:t>
            </a:fld>
            <a:endParaRPr lang="en-US"/>
          </a:p>
        </p:txBody>
      </p:sp>
    </p:spTree>
    <p:extLst>
      <p:ext uri="{BB962C8B-B14F-4D97-AF65-F5344CB8AC3E}">
        <p14:creationId xmlns:p14="http://schemas.microsoft.com/office/powerpoint/2010/main" val="237342832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56C96E9B-F17D-3C4F-98CF-E23691AA0434}" type="slidenum">
              <a:rPr lang="en-US"/>
              <a:pPr>
                <a:defRPr/>
              </a:pPr>
              <a:t>‹#›</a:t>
            </a:fld>
            <a:endParaRPr lang="en-US"/>
          </a:p>
        </p:txBody>
      </p:sp>
    </p:spTree>
    <p:extLst>
      <p:ext uri="{BB962C8B-B14F-4D97-AF65-F5344CB8AC3E}">
        <p14:creationId xmlns:p14="http://schemas.microsoft.com/office/powerpoint/2010/main" val="212284223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24462F8A-A06F-5B4A-8E4C-1EBA927A01A4}" type="slidenum">
              <a:rPr lang="en-US"/>
              <a:pPr>
                <a:defRPr/>
              </a:pPr>
              <a:t>‹#›</a:t>
            </a:fld>
            <a:endParaRPr lang="en-US"/>
          </a:p>
        </p:txBody>
      </p:sp>
    </p:spTree>
    <p:extLst>
      <p:ext uri="{BB962C8B-B14F-4D97-AF65-F5344CB8AC3E}">
        <p14:creationId xmlns:p14="http://schemas.microsoft.com/office/powerpoint/2010/main" val="425558322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3B3699AF-A3EB-824E-9255-960053AEA1AC}" type="slidenum">
              <a:rPr lang="en-US"/>
              <a:pPr>
                <a:defRPr/>
              </a:pPr>
              <a:t>‹#›</a:t>
            </a:fld>
            <a:endParaRPr lang="en-US"/>
          </a:p>
        </p:txBody>
      </p:sp>
    </p:spTree>
    <p:extLst>
      <p:ext uri="{BB962C8B-B14F-4D97-AF65-F5344CB8AC3E}">
        <p14:creationId xmlns:p14="http://schemas.microsoft.com/office/powerpoint/2010/main" val="3871530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489542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a:defRPr/>
            </a:lvl1pPr>
          </a:lstStyle>
          <a:p>
            <a:pPr>
              <a:defRPr/>
            </a:pPr>
            <a:fld id="{413CE6E3-E468-5A4F-8D62-BF563AF6C8C5}" type="datetime1">
              <a:rPr lang="en-US"/>
              <a:pPr>
                <a:defRPr/>
              </a:pPr>
              <a:t>11/10/16</a:t>
            </a:fld>
            <a:endParaRPr lang="en-US"/>
          </a:p>
        </p:txBody>
      </p:sp>
      <p:sp>
        <p:nvSpPr>
          <p:cNvPr id="3"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a:defRPr/>
            </a:lvl1pPr>
          </a:lstStyle>
          <a:p>
            <a:pPr>
              <a:defRPr/>
            </a:pPr>
            <a:fld id="{01443ACB-C41D-1B4E-A88E-593C495E74B5}" type="slidenum">
              <a:rPr lang="en-US"/>
              <a:pPr>
                <a:defRPr/>
              </a:pPr>
              <a:t>‹#›</a:t>
            </a:fld>
            <a:endParaRPr lang="en-US"/>
          </a:p>
        </p:txBody>
      </p:sp>
    </p:spTree>
    <p:extLst>
      <p:ext uri="{BB962C8B-B14F-4D97-AF65-F5344CB8AC3E}">
        <p14:creationId xmlns:p14="http://schemas.microsoft.com/office/powerpoint/2010/main" val="406545805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D4B51B8A-2FD8-E248-83FB-C8484EE67101}" type="slidenum">
              <a:rPr lang="en-US"/>
              <a:pPr>
                <a:defRPr/>
              </a:pPr>
              <a:t>‹#›</a:t>
            </a:fld>
            <a:endParaRPr lang="en-US"/>
          </a:p>
        </p:txBody>
      </p:sp>
    </p:spTree>
    <p:extLst>
      <p:ext uri="{BB962C8B-B14F-4D97-AF65-F5344CB8AC3E}">
        <p14:creationId xmlns:p14="http://schemas.microsoft.com/office/powerpoint/2010/main" val="100803712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E7D4783C-D801-9841-9D28-CCCCB1730656}" type="slidenum">
              <a:rPr lang="en-US"/>
              <a:pPr>
                <a:defRPr/>
              </a:pPr>
              <a:t>‹#›</a:t>
            </a:fld>
            <a:endParaRPr lang="en-US"/>
          </a:p>
        </p:txBody>
      </p:sp>
    </p:spTree>
    <p:extLst>
      <p:ext uri="{BB962C8B-B14F-4D97-AF65-F5344CB8AC3E}">
        <p14:creationId xmlns:p14="http://schemas.microsoft.com/office/powerpoint/2010/main" val="166623139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6B6211C8-A8EA-0344-8D86-56C43D214991}" type="slidenum">
              <a:rPr lang="en-US"/>
              <a:pPr>
                <a:defRPr/>
              </a:pPr>
              <a:t>‹#›</a:t>
            </a:fld>
            <a:endParaRPr lang="en-US"/>
          </a:p>
        </p:txBody>
      </p:sp>
    </p:spTree>
    <p:extLst>
      <p:ext uri="{BB962C8B-B14F-4D97-AF65-F5344CB8AC3E}">
        <p14:creationId xmlns:p14="http://schemas.microsoft.com/office/powerpoint/2010/main" val="413753136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5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5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37B7A158-8B0A-AB44-9CA0-D746C6E71B1B}" type="slidenum">
              <a:rPr lang="en-US"/>
              <a:pPr>
                <a:defRPr/>
              </a:pPr>
              <a:t>‹#›</a:t>
            </a:fld>
            <a:endParaRPr lang="en-US"/>
          </a:p>
        </p:txBody>
      </p:sp>
    </p:spTree>
    <p:extLst>
      <p:ext uri="{BB962C8B-B14F-4D97-AF65-F5344CB8AC3E}">
        <p14:creationId xmlns:p14="http://schemas.microsoft.com/office/powerpoint/2010/main" val="324947203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custDataLst>
              <p:tags r:id="rId1"/>
            </p:custDataLst>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CONFIDENTIAL</a:t>
              </a:r>
            </a:p>
          </p:txBody>
        </p:sp>
        <p:sp>
          <p:nvSpPr>
            <p:cNvPr id="6" name="McK Document" hidden="1"/>
            <p:cNvSpPr txBox="1">
              <a:spLocks noChangeArrowheads="1"/>
            </p:cNvSpPr>
            <p:nvPr userDrawn="1"/>
          </p:nvSpPr>
          <p:spPr bwMode="auto">
            <a:xfrm>
              <a:off x="1663" y="3027"/>
              <a:ext cx="3167"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b">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Document</a:t>
              </a:r>
            </a:p>
          </p:txBody>
        </p:sp>
        <p:sp>
          <p:nvSpPr>
            <p:cNvPr id="7" name="McK Date" hidden="1"/>
            <p:cNvSpPr txBox="1">
              <a:spLocks noChangeArrowheads="1"/>
            </p:cNvSpPr>
            <p:nvPr userDrawn="1"/>
          </p:nvSpPr>
          <p:spPr bwMode="auto">
            <a:xfrm>
              <a:off x="1663" y="3216"/>
              <a:ext cx="3167"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Date</a:t>
              </a:r>
            </a:p>
          </p:txBody>
        </p:sp>
        <p:sp>
          <p:nvSpPr>
            <p:cNvPr id="8" name="McK Disclaimer" hidden="1"/>
            <p:cNvSpPr>
              <a:spLocks noChangeArrowheads="1"/>
            </p:cNvSpPr>
            <p:nvPr userDrawn="1">
              <p:custDataLst>
                <p:tags r:id="rId3"/>
              </p:custDataLst>
            </p:nvPr>
          </p:nvSpPr>
          <p:spPr bwMode="auto">
            <a:xfrm>
              <a:off x="1663" y="3762"/>
              <a:ext cx="2391" cy="4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b">
              <a:spAutoFit/>
            </a:bodyPr>
            <a:lstStyle/>
            <a:p>
              <a:pPr defTabSz="819104" eaLnBrk="0" hangingPunct="0"/>
              <a:r>
                <a:rPr lang="en-US" sz="900" b="0"/>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6560776" name="Rectangle 8"/>
          <p:cNvSpPr>
            <a:spLocks noGrp="1" noChangeArrowheads="1"/>
          </p:cNvSpPr>
          <p:nvPr>
            <p:ph type="ctrTitle"/>
          </p:nvPr>
        </p:nvSpPr>
        <p:spPr>
          <a:xfrm>
            <a:off x="2693988" y="2757497"/>
            <a:ext cx="5129212" cy="369332"/>
          </a:xfrm>
        </p:spPr>
        <p:txBody>
          <a:bodyPr/>
          <a:lstStyle>
            <a:lvl1pPr>
              <a:defRPr sz="2400" b="0"/>
            </a:lvl1pPr>
          </a:lstStyle>
          <a:p>
            <a:r>
              <a:rPr lang="en-US" smtClean="0"/>
              <a:t>Click to edit Master title style</a:t>
            </a:r>
            <a:endParaRPr lang="en-US"/>
          </a:p>
        </p:txBody>
      </p:sp>
      <p:sp>
        <p:nvSpPr>
          <p:cNvPr id="6560777" name="Rectangle 9"/>
          <p:cNvSpPr>
            <a:spLocks noGrp="1" noChangeArrowheads="1"/>
          </p:cNvSpPr>
          <p:nvPr>
            <p:ph type="subTitle" idx="1"/>
          </p:nvPr>
        </p:nvSpPr>
        <p:spPr>
          <a:xfrm>
            <a:off x="2693988" y="3962401"/>
            <a:ext cx="5129212" cy="215444"/>
          </a:xfrm>
        </p:spPr>
        <p:txBody>
          <a:bodyPr/>
          <a:lstStyle>
            <a:lvl1pPr>
              <a:defRPr sz="1400"/>
            </a:lvl1pPr>
          </a:lstStyle>
          <a:p>
            <a:r>
              <a:rPr lang="en-US" smtClean="0"/>
              <a:t>Click to edit Master subtitle style</a:t>
            </a:r>
            <a:endParaRPr lang="en-US"/>
          </a:p>
        </p:txBody>
      </p:sp>
      <p:sp>
        <p:nvSpPr>
          <p:cNvPr id="9" name="doc id"/>
          <p:cNvSpPr>
            <a:spLocks noGrp="1" noChangeArrowheads="1"/>
          </p:cNvSpPr>
          <p:nvPr>
            <p:ph type="ftr" sz="quarter" idx="10"/>
            <p:custDataLst>
              <p:tags r:id="rId2"/>
            </p:custDataLst>
          </p:nvPr>
        </p:nvSpPr>
        <p:spPr>
          <a:xfrm>
            <a:off x="8915400" y="36563"/>
            <a:ext cx="0" cy="123111"/>
          </a:xfrm>
        </p:spPr>
        <p:txBody>
          <a:bodyPr/>
          <a:lstStyle>
            <a:lvl1pPr>
              <a:defRPr/>
            </a:lvl1pPr>
          </a:lstStyle>
          <a:p>
            <a:pPr>
              <a:defRPr/>
            </a:pPr>
            <a:endParaRPr lang="de-DE"/>
          </a:p>
        </p:txBody>
      </p:sp>
    </p:spTree>
    <p:extLst>
      <p:ext uri="{BB962C8B-B14F-4D97-AF65-F5344CB8AC3E}">
        <p14:creationId xmlns:p14="http://schemas.microsoft.com/office/powerpoint/2010/main" val="424703235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22914" name="Rectangle 2"/>
          <p:cNvSpPr>
            <a:spLocks noGrp="1" noChangeArrowheads="1"/>
          </p:cNvSpPr>
          <p:nvPr>
            <p:ph type="ctrTitle" sz="quarter"/>
          </p:nvPr>
        </p:nvSpPr>
        <p:spPr>
          <a:xfrm>
            <a:off x="685800" y="1676400"/>
            <a:ext cx="7772400" cy="1828800"/>
          </a:xfrm>
        </p:spPr>
        <p:txBody>
          <a:bodyPr/>
          <a:lstStyle>
            <a:lvl1pPr>
              <a:defRPr/>
            </a:lvl1pPr>
          </a:lstStyle>
          <a:p>
            <a:r>
              <a:rPr lang="en-US" smtClean="0"/>
              <a:t>Click to edit Master title style</a:t>
            </a:r>
            <a:endParaRPr lang="en-US"/>
          </a:p>
        </p:txBody>
      </p:sp>
      <p:sp>
        <p:nvSpPr>
          <p:cNvPr id="422915"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65" charset="2"/>
              <a:buNone/>
              <a:defRPr/>
            </a:lvl1pPr>
          </a:lstStyle>
          <a:p>
            <a:r>
              <a:rPr lang="en-US" smtClean="0"/>
              <a:t>Click to edit Master subtitle style</a:t>
            </a:r>
            <a:endParaRPr lang="en-US"/>
          </a:p>
        </p:txBody>
      </p:sp>
      <p:sp>
        <p:nvSpPr>
          <p:cNvPr id="4" name="Rectangle 4"/>
          <p:cNvSpPr>
            <a:spLocks noGrp="1" noChangeArrowheads="1"/>
          </p:cNvSpPr>
          <p:nvPr>
            <p:ph type="dt" sz="quarter" idx="10"/>
            <p:custDataLst>
              <p:tags r:id="rId1"/>
            </p:custDataLst>
          </p:nvPr>
        </p:nvSpPr>
        <p:spPr>
          <a:ln/>
        </p:spPr>
        <p:txBody>
          <a:bodyPr/>
          <a:lstStyle>
            <a:lvl1pPr>
              <a:defRPr/>
            </a:lvl1pPr>
          </a:lstStyle>
          <a:p>
            <a:pPr>
              <a:defRPr/>
            </a:pPr>
            <a:fld id="{5843607A-25C2-B54C-A46B-72B3417C4D61}" type="datetime1">
              <a:rPr lang="en-US"/>
              <a:pPr>
                <a:defRPr/>
              </a:pPr>
              <a:t>11/10/16</a:t>
            </a:fld>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C8022A3A-EE3F-5943-98BC-F467EEB03B05}" type="slidenum">
              <a:rPr lang="en-US"/>
              <a:pPr>
                <a:defRPr/>
              </a:pPr>
              <a:t>‹#›</a:t>
            </a:fld>
            <a:endParaRPr lang="en-US"/>
          </a:p>
        </p:txBody>
      </p:sp>
    </p:spTree>
    <p:extLst>
      <p:ext uri="{BB962C8B-B14F-4D97-AF65-F5344CB8AC3E}">
        <p14:creationId xmlns:p14="http://schemas.microsoft.com/office/powerpoint/2010/main" val="361727829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FBD13E38-27A4-9947-8853-9D2E429A3119}"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57472870"/>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6FFE62B7-1891-5646-9417-F4B3984D65DD}"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5355373"/>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6E5B14DA-7FBD-9041-BC23-2F757489C4C7}"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2934992770"/>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324FA462-703C-2946-8B61-7334FBCCB887}"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645667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E1012664-7DAB-D84F-8CF1-6A610209EBAD}" type="datetime1">
              <a:rPr lang="en-US"/>
              <a:pPr>
                <a:defRPr/>
              </a:pPr>
              <a:t>11/10/16</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DE42AD59-6D3E-EF4E-98CB-5BC5167B6E4D}" type="slidenum">
              <a:rPr lang="en-US"/>
              <a:pPr>
                <a:defRPr/>
              </a:pPr>
              <a:t>‹#›</a:t>
            </a:fld>
            <a:endParaRPr lang="en-US"/>
          </a:p>
        </p:txBody>
      </p:sp>
    </p:spTree>
    <p:extLst>
      <p:ext uri="{BB962C8B-B14F-4D97-AF65-F5344CB8AC3E}">
        <p14:creationId xmlns:p14="http://schemas.microsoft.com/office/powerpoint/2010/main" val="172940665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8" name="Rectangle 7"/>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BDEAB4F3-21CC-C04E-BC3B-95508BE3259D}"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069839"/>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4" name="Rectangle 3"/>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9E834753-E7D9-0144-B41E-20D7F33371BD}"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84635700"/>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37E2A634-1F79-4342-BE84-0B94D2B8B6D2}"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2577531549"/>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23BE4CF3-18D7-A64D-810B-2C45EBDFDD00}"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3143141680"/>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32672132"/>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99441145"/>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2413591559"/>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9279405"/>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03187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9422876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3DD6F776-242F-4040-82A8-875A6EDB497C}" type="datetime1">
              <a:rPr lang="en-US"/>
              <a:pPr>
                <a:defRPr/>
              </a:pPr>
              <a:t>11/10/16</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A6538733-7FAC-F540-8243-57D1E9C679FE}" type="slidenum">
              <a:rPr lang="en-US"/>
              <a:pPr>
                <a:defRPr/>
              </a:pPr>
              <a:t>‹#›</a:t>
            </a:fld>
            <a:endParaRPr lang="en-US"/>
          </a:p>
        </p:txBody>
      </p:sp>
    </p:spTree>
    <p:extLst>
      <p:ext uri="{BB962C8B-B14F-4D97-AF65-F5344CB8AC3E}">
        <p14:creationId xmlns:p14="http://schemas.microsoft.com/office/powerpoint/2010/main" val="423901986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138314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3734092264"/>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2005650028"/>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61508606-80D9-EC48-AF7A-3B5FAD444356}" type="slidenum">
              <a:rPr lang="en-US"/>
              <a:pPr>
                <a:defRPr/>
              </a:pPr>
              <a:t>‹#›</a:t>
            </a:fld>
            <a:r>
              <a:rPr lang="en-US"/>
              <a:t>   (c) Mark Gerstein, 2002, Yale, bioinfo.mbb.yale.edu</a:t>
            </a:r>
          </a:p>
        </p:txBody>
      </p:sp>
    </p:spTree>
    <p:extLst>
      <p:ext uri="{BB962C8B-B14F-4D97-AF65-F5344CB8AC3E}">
        <p14:creationId xmlns:p14="http://schemas.microsoft.com/office/powerpoint/2010/main" val="3954596245"/>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CE290CBF-C641-CB4E-B018-D75C9A86B3F1}" type="slidenum">
              <a:rPr lang="en-US"/>
              <a:pPr>
                <a:defRPr/>
              </a:pPr>
              <a:t>‹#›</a:t>
            </a:fld>
            <a:r>
              <a:rPr lang="en-US"/>
              <a:t>   (c) Mark Gerstein, 2002, Yale, bioinfo.mbb.yale.edu</a:t>
            </a:r>
          </a:p>
        </p:txBody>
      </p:sp>
    </p:spTree>
    <p:extLst>
      <p:ext uri="{BB962C8B-B14F-4D97-AF65-F5344CB8AC3E}">
        <p14:creationId xmlns:p14="http://schemas.microsoft.com/office/powerpoint/2010/main" val="1857260486"/>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F16B921B-1DD7-834B-9C9F-044586C0B0C1}" type="slidenum">
              <a:rPr lang="en-US"/>
              <a:pPr>
                <a:defRPr/>
              </a:pPr>
              <a:t>‹#›</a:t>
            </a:fld>
            <a:r>
              <a:rPr lang="en-US"/>
              <a:t>   (c) Mark Gerstein, 2002, Yale, bioinfo.mbb.yale.edu</a:t>
            </a:r>
          </a:p>
        </p:txBody>
      </p:sp>
    </p:spTree>
    <p:extLst>
      <p:ext uri="{BB962C8B-B14F-4D97-AF65-F5344CB8AC3E}">
        <p14:creationId xmlns:p14="http://schemas.microsoft.com/office/powerpoint/2010/main" val="1637637229"/>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78DE891C-EF5C-F247-BBCA-AA3029CC0FCF}"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407476690"/>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A5A00E69-CD87-184D-9E6A-1B490C8F300A}"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587935617"/>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8C847DD3-00A8-8749-AC10-20002FD58F75}"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899101264"/>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3003CBE8-24B0-1848-B61B-4DEE4DB5F195}"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60401924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C8A3165D-7983-F64F-BB95-91F54D84AA5E}" type="datetime1">
              <a:rPr lang="en-US"/>
              <a:pPr>
                <a:defRPr/>
              </a:pPr>
              <a:t>11/10/16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DFF188F6-9968-BE46-92D3-D609E53A247C}" type="slidenum">
              <a:rPr lang="en-US"/>
              <a:pPr>
                <a:defRPr/>
              </a:pPr>
              <a:t>‹#›</a:t>
            </a:fld>
            <a:endParaRPr lang="en-US"/>
          </a:p>
        </p:txBody>
      </p:sp>
    </p:spTree>
    <p:extLst>
      <p:ext uri="{BB962C8B-B14F-4D97-AF65-F5344CB8AC3E}">
        <p14:creationId xmlns:p14="http://schemas.microsoft.com/office/powerpoint/2010/main" val="223234886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2F1AF9F6-972A-C04A-9E97-4C15C09DAD40}"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860429792"/>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custDataLst>
              <p:tags r:id="rId1"/>
            </p:custDataLst>
          </p:nvPr>
        </p:nvSpPr>
        <p:spPr>
          <a:ln/>
        </p:spPr>
        <p:txBody>
          <a:bodyPr/>
          <a:lstStyle>
            <a:lvl1pPr>
              <a:defRPr/>
            </a:lvl1pPr>
          </a:lstStyle>
          <a:p>
            <a:pPr>
              <a:defRPr/>
            </a:pPr>
            <a:fld id="{A403DE90-3694-8F4F-9FF8-7302588170D3}"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420877183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custDataLst>
              <p:tags r:id="rId1"/>
            </p:custDataLst>
          </p:nvPr>
        </p:nvSpPr>
        <p:spPr>
          <a:ln/>
        </p:spPr>
        <p:txBody>
          <a:bodyPr/>
          <a:lstStyle>
            <a:lvl1pPr>
              <a:defRPr/>
            </a:lvl1pPr>
          </a:lstStyle>
          <a:p>
            <a:pPr>
              <a:defRPr/>
            </a:pPr>
            <a:fld id="{D680E8FF-092F-B14E-863A-5813FED92179}"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238635031"/>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3765ECF8-D98F-FF4C-B872-68ADD43FDD74}"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646144616"/>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9A856806-7606-6446-98E4-EC5CFC932A5D}"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041021169"/>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99B0B8BC-8462-0D46-8E56-2A80B5D50AAD}"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268365659"/>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F96C4DC1-E68F-B443-A37C-7A6022044C0A}"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83647249"/>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50289072"/>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3962304572"/>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688012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3A7A1514-3443-704E-8DDE-DDA08EC6734A}" type="datetime1">
              <a:rPr lang="en-US"/>
              <a:pPr>
                <a:defRPr/>
              </a:pPr>
              <a:t>11/10/16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E3F43BEF-B7D4-DE41-AEE2-4001C7D89541}" type="slidenum">
              <a:rPr lang="en-US"/>
              <a:pPr>
                <a:defRPr/>
              </a:pPr>
              <a:t>‹#›</a:t>
            </a:fld>
            <a:endParaRPr lang="en-US"/>
          </a:p>
        </p:txBody>
      </p:sp>
    </p:spTree>
    <p:extLst>
      <p:ext uri="{BB962C8B-B14F-4D97-AF65-F5344CB8AC3E}">
        <p14:creationId xmlns:p14="http://schemas.microsoft.com/office/powerpoint/2010/main" val="157040556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9638069"/>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70134806"/>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015763"/>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1146911341"/>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4057061878"/>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B6F18BD1-43D5-7F4D-BA1E-9CD855C424DA}" type="slidenum">
              <a:rPr lang="en-US"/>
              <a:pPr>
                <a:defRPr/>
              </a:pPr>
              <a:t>‹#›</a:t>
            </a:fld>
            <a:r>
              <a:rPr lang="en-US"/>
              <a:t>   (c) Mark Gerstein, 2002, Yale, bioinfo.mbb.yale.edu</a:t>
            </a:r>
          </a:p>
        </p:txBody>
      </p:sp>
    </p:spTree>
    <p:extLst>
      <p:ext uri="{BB962C8B-B14F-4D97-AF65-F5344CB8AC3E}">
        <p14:creationId xmlns:p14="http://schemas.microsoft.com/office/powerpoint/2010/main" val="1777731781"/>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6D3373CA-F075-514E-A945-723F74563146}" type="slidenum">
              <a:rPr lang="en-US"/>
              <a:pPr>
                <a:defRPr/>
              </a:pPr>
              <a:t>‹#›</a:t>
            </a:fld>
            <a:r>
              <a:rPr lang="en-US"/>
              <a:t>   (c) Mark Gerstein, 2002, Yale, bioinfo.mbb.yale.edu</a:t>
            </a:r>
          </a:p>
        </p:txBody>
      </p:sp>
    </p:spTree>
    <p:extLst>
      <p:ext uri="{BB962C8B-B14F-4D97-AF65-F5344CB8AC3E}">
        <p14:creationId xmlns:p14="http://schemas.microsoft.com/office/powerpoint/2010/main" val="2676719986"/>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6CE63758-A483-374D-A342-8BE610E52141}" type="slidenum">
              <a:rPr lang="en-US"/>
              <a:pPr>
                <a:defRPr/>
              </a:pPr>
              <a:t>‹#›</a:t>
            </a:fld>
            <a:r>
              <a:rPr lang="en-US"/>
              <a:t>   (c) Mark Gerstein, 2002, Yale, bioinfo.mbb.yale.edu</a:t>
            </a:r>
          </a:p>
        </p:txBody>
      </p:sp>
    </p:spTree>
    <p:extLst>
      <p:ext uri="{BB962C8B-B14F-4D97-AF65-F5344CB8AC3E}">
        <p14:creationId xmlns:p14="http://schemas.microsoft.com/office/powerpoint/2010/main" val="3283480626"/>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95707298"/>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1985638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p:txBody>
          <a:bodyPr/>
          <a:lstStyle>
            <a:lvl1pPr>
              <a:defRPr/>
            </a:lvl1pPr>
          </a:lstStyle>
          <a:p>
            <a:pPr>
              <a:defRPr/>
            </a:pPr>
            <a:fld id="{2B3200B5-1FC8-7F4E-BEE6-03D584A489E9}" type="slidenum">
              <a:rPr lang="en-US"/>
              <a:pPr>
                <a:defRPr/>
              </a:pPr>
              <a:t>‹#›</a:t>
            </a:fld>
            <a:r>
              <a:rPr lang="en-US"/>
              <a:t>   (c) Mark Gerstein, 2002, Yale, bioinfo.mbb.yale.edu</a:t>
            </a:r>
          </a:p>
        </p:txBody>
      </p:sp>
    </p:spTree>
    <p:extLst>
      <p:ext uri="{BB962C8B-B14F-4D97-AF65-F5344CB8AC3E}">
        <p14:creationId xmlns:p14="http://schemas.microsoft.com/office/powerpoint/2010/main" val="3156252973"/>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2950474268"/>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13224551"/>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8215226"/>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85266501"/>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040247"/>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4239205390"/>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2832381670"/>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8873073"/>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8541414"/>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026096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3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2FD4FE68-5DA4-AF42-80C1-FFD1258339DE}" type="slidenum">
              <a:rPr lang="en-US"/>
              <a:pPr>
                <a:defRPr/>
              </a:pPr>
              <a:t>‹#›</a:t>
            </a:fld>
            <a:endParaRPr lang="en-US"/>
          </a:p>
        </p:txBody>
      </p:sp>
    </p:spTree>
    <p:extLst>
      <p:ext uri="{BB962C8B-B14F-4D97-AF65-F5344CB8AC3E}">
        <p14:creationId xmlns:p14="http://schemas.microsoft.com/office/powerpoint/2010/main" val="395356685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226502766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4" indent="0" algn="ctr">
              <a:buNone/>
              <a:defRPr>
                <a:solidFill>
                  <a:schemeClr val="tx1">
                    <a:tint val="75000"/>
                  </a:schemeClr>
                </a:solidFill>
              </a:defRPr>
            </a:lvl4pPr>
            <a:lvl5pPr marL="1828405" indent="0" algn="ctr">
              <a:buNone/>
              <a:defRPr>
                <a:solidFill>
                  <a:schemeClr val="tx1">
                    <a:tint val="75000"/>
                  </a:schemeClr>
                </a:solidFill>
              </a:defRPr>
            </a:lvl5pPr>
            <a:lvl6pPr marL="2285506" indent="0" algn="ctr">
              <a:buNone/>
              <a:defRPr>
                <a:solidFill>
                  <a:schemeClr val="tx1">
                    <a:tint val="75000"/>
                  </a:schemeClr>
                </a:solidFill>
              </a:defRPr>
            </a:lvl6pPr>
            <a:lvl7pPr marL="2742607" indent="0" algn="ctr">
              <a:buNone/>
              <a:defRPr>
                <a:solidFill>
                  <a:schemeClr val="tx1">
                    <a:tint val="75000"/>
                  </a:schemeClr>
                </a:solidFill>
              </a:defRPr>
            </a:lvl7pPr>
            <a:lvl8pPr marL="3199708" indent="0" algn="ctr">
              <a:buNone/>
              <a:defRPr>
                <a:solidFill>
                  <a:schemeClr val="tx1">
                    <a:tint val="75000"/>
                  </a:schemeClr>
                </a:solidFill>
              </a:defRPr>
            </a:lvl8pPr>
            <a:lvl9pPr marL="365681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25D0A299-6593-994D-802C-6F64C7264C32}" type="datetime1">
              <a:rPr lang="en-US"/>
              <a:pPr>
                <a:defRPr/>
              </a:pPr>
              <a:t>11/10/16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0FF0BB57-A480-B344-B049-1FB12382EC83}" type="slidenum">
              <a:rPr lang="en-US"/>
              <a:pPr>
                <a:defRPr/>
              </a:pPr>
              <a:t>‹#›</a:t>
            </a:fld>
            <a:endParaRPr lang="en-US"/>
          </a:p>
        </p:txBody>
      </p:sp>
    </p:spTree>
    <p:extLst>
      <p:ext uri="{BB962C8B-B14F-4D97-AF65-F5344CB8AC3E}">
        <p14:creationId xmlns:p14="http://schemas.microsoft.com/office/powerpoint/2010/main" val="354734947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63D45BDC-560B-E840-88AD-715A59F770DE}" type="datetime1">
              <a:rPr lang="en-US"/>
              <a:pPr>
                <a:defRPr/>
              </a:pPr>
              <a:t>11/10/16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D1371790-8DCD-F94D-BD33-9C1DFBC7CA08}" type="slidenum">
              <a:rPr lang="en-US"/>
              <a:pPr>
                <a:defRPr/>
              </a:pPr>
              <a:t>‹#›</a:t>
            </a:fld>
            <a:endParaRPr lang="en-US"/>
          </a:p>
        </p:txBody>
      </p:sp>
    </p:spTree>
    <p:extLst>
      <p:ext uri="{BB962C8B-B14F-4D97-AF65-F5344CB8AC3E}">
        <p14:creationId xmlns:p14="http://schemas.microsoft.com/office/powerpoint/2010/main" val="350436597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4" indent="0">
              <a:buNone/>
              <a:defRPr sz="1400">
                <a:solidFill>
                  <a:schemeClr val="tx1">
                    <a:tint val="75000"/>
                  </a:schemeClr>
                </a:solidFill>
              </a:defRPr>
            </a:lvl4pPr>
            <a:lvl5pPr marL="1828405" indent="0">
              <a:buNone/>
              <a:defRPr sz="1400">
                <a:solidFill>
                  <a:schemeClr val="tx1">
                    <a:tint val="75000"/>
                  </a:schemeClr>
                </a:solidFill>
              </a:defRPr>
            </a:lvl5pPr>
            <a:lvl6pPr marL="2285506" indent="0">
              <a:buNone/>
              <a:defRPr sz="1400">
                <a:solidFill>
                  <a:schemeClr val="tx1">
                    <a:tint val="75000"/>
                  </a:schemeClr>
                </a:solidFill>
              </a:defRPr>
            </a:lvl6pPr>
            <a:lvl7pPr marL="2742607" indent="0">
              <a:buNone/>
              <a:defRPr sz="1400">
                <a:solidFill>
                  <a:schemeClr val="tx1">
                    <a:tint val="75000"/>
                  </a:schemeClr>
                </a:solidFill>
              </a:defRPr>
            </a:lvl7pPr>
            <a:lvl8pPr marL="3199708" indent="0">
              <a:buNone/>
              <a:defRPr sz="1400">
                <a:solidFill>
                  <a:schemeClr val="tx1">
                    <a:tint val="75000"/>
                  </a:schemeClr>
                </a:solidFill>
              </a:defRPr>
            </a:lvl8pPr>
            <a:lvl9pPr marL="365681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EB18A35F-79E9-F74E-982D-B905CFB28826}" type="datetime1">
              <a:rPr lang="en-US"/>
              <a:pPr>
                <a:defRPr/>
              </a:pPr>
              <a:t>11/10/16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A5AE2EBB-7AA0-944B-9D8B-ED11ADC4DBAD}" type="slidenum">
              <a:rPr lang="en-US"/>
              <a:pPr>
                <a:defRPr/>
              </a:pPr>
              <a:t>‹#›</a:t>
            </a:fld>
            <a:endParaRPr lang="en-US"/>
          </a:p>
        </p:txBody>
      </p:sp>
    </p:spTree>
    <p:extLst>
      <p:ext uri="{BB962C8B-B14F-4D97-AF65-F5344CB8AC3E}">
        <p14:creationId xmlns:p14="http://schemas.microsoft.com/office/powerpoint/2010/main" val="411625198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a:defRPr/>
            </a:lvl1pPr>
          </a:lstStyle>
          <a:p>
            <a:pPr>
              <a:defRPr/>
            </a:pPr>
            <a:fld id="{65600ED8-CE1A-E34C-8CDC-5A2B64E14816}" type="datetime1">
              <a:rPr lang="en-US"/>
              <a:pPr>
                <a:defRPr/>
              </a:pPr>
              <a:t>11/10/16</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F499B337-BD5D-0D4F-8710-0EEF64F9B947}" type="slidenum">
              <a:rPr lang="en-US"/>
              <a:pPr>
                <a:defRPr/>
              </a:pPr>
              <a:t>‹#›</a:t>
            </a:fld>
            <a:endParaRPr lang="en-US"/>
          </a:p>
        </p:txBody>
      </p:sp>
    </p:spTree>
    <p:extLst>
      <p:ext uri="{BB962C8B-B14F-4D97-AF65-F5344CB8AC3E}">
        <p14:creationId xmlns:p14="http://schemas.microsoft.com/office/powerpoint/2010/main" val="60706519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a:defRPr/>
            </a:lvl1pPr>
          </a:lstStyle>
          <a:p>
            <a:pPr>
              <a:defRPr/>
            </a:pPr>
            <a:fld id="{BCEF2146-E804-BC4C-8BF5-2D97CEB05F4F}" type="datetime1">
              <a:rPr lang="en-US"/>
              <a:pPr>
                <a:defRPr/>
              </a:pPr>
              <a:t>11/10/16</a:t>
            </a:fld>
            <a:endParaRPr lang="en-US"/>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pPr>
              <a:defRPr/>
            </a:pPr>
            <a:fld id="{59F42F69-0537-C346-9746-FCDF957BC7EB}" type="slidenum">
              <a:rPr lang="en-US"/>
              <a:pPr>
                <a:defRPr/>
              </a:pPr>
              <a:t>‹#›</a:t>
            </a:fld>
            <a:endParaRPr lang="en-US"/>
          </a:p>
        </p:txBody>
      </p:sp>
    </p:spTree>
    <p:extLst>
      <p:ext uri="{BB962C8B-B14F-4D97-AF65-F5344CB8AC3E}">
        <p14:creationId xmlns:p14="http://schemas.microsoft.com/office/powerpoint/2010/main" val="30371891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a:defRPr/>
            </a:lvl1pPr>
          </a:lstStyle>
          <a:p>
            <a:pPr>
              <a:defRPr/>
            </a:pPr>
            <a:fld id="{56307256-9EA5-7F49-8614-E06FC65F48C7}" type="datetime1">
              <a:rPr lang="en-US"/>
              <a:pPr>
                <a:defRPr/>
              </a:pPr>
              <a:t>11/10/16</a:t>
            </a:fld>
            <a:endParaRPr lang="en-US"/>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pPr>
              <a:defRPr/>
            </a:pPr>
            <a:fld id="{1F550C72-33CF-6149-BEEC-5A7D369A4BB7}" type="slidenum">
              <a:rPr lang="en-US"/>
              <a:pPr>
                <a:defRPr/>
              </a:pPr>
              <a:t>‹#›</a:t>
            </a:fld>
            <a:endParaRPr lang="en-US"/>
          </a:p>
        </p:txBody>
      </p:sp>
    </p:spTree>
    <p:extLst>
      <p:ext uri="{BB962C8B-B14F-4D97-AF65-F5344CB8AC3E}">
        <p14:creationId xmlns:p14="http://schemas.microsoft.com/office/powerpoint/2010/main" val="308729633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a:defRPr/>
            </a:lvl1pPr>
          </a:lstStyle>
          <a:p>
            <a:pPr>
              <a:defRPr/>
            </a:pPr>
            <a:fld id="{E96D86EB-B6D6-9C43-A2F8-2A27D26A835E}" type="datetime1">
              <a:rPr lang="en-US"/>
              <a:pPr>
                <a:defRPr/>
              </a:pPr>
              <a:t>11/10/16</a:t>
            </a:fld>
            <a:endParaRPr lang="en-US"/>
          </a:p>
        </p:txBody>
      </p:sp>
      <p:sp>
        <p:nvSpPr>
          <p:cNvPr id="3"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a:defRPr/>
            </a:lvl1pPr>
          </a:lstStyle>
          <a:p>
            <a:pPr>
              <a:defRPr/>
            </a:pPr>
            <a:fld id="{6F9C5F7F-7F29-AB4B-98E8-7238B3F3F149}" type="slidenum">
              <a:rPr lang="en-US"/>
              <a:pPr>
                <a:defRPr/>
              </a:pPr>
              <a:t>‹#›</a:t>
            </a:fld>
            <a:endParaRPr lang="en-US"/>
          </a:p>
        </p:txBody>
      </p:sp>
    </p:spTree>
    <p:extLst>
      <p:ext uri="{BB962C8B-B14F-4D97-AF65-F5344CB8AC3E}">
        <p14:creationId xmlns:p14="http://schemas.microsoft.com/office/powerpoint/2010/main" val="354642853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23970F62-8418-0243-980A-37333CE83387}" type="datetime1">
              <a:rPr lang="en-US"/>
              <a:pPr>
                <a:defRPr/>
              </a:pPr>
              <a:t>11/10/16</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0198C160-B432-724D-9399-175D682958C2}" type="slidenum">
              <a:rPr lang="en-US"/>
              <a:pPr>
                <a:defRPr/>
              </a:pPr>
              <a:t>‹#›</a:t>
            </a:fld>
            <a:endParaRPr lang="en-US"/>
          </a:p>
        </p:txBody>
      </p:sp>
    </p:spTree>
    <p:extLst>
      <p:ext uri="{BB962C8B-B14F-4D97-AF65-F5344CB8AC3E}">
        <p14:creationId xmlns:p14="http://schemas.microsoft.com/office/powerpoint/2010/main" val="393941751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60BF05AB-3B04-9D44-8D99-2D536BB37A2C}" type="datetime1">
              <a:rPr lang="en-US"/>
              <a:pPr>
                <a:defRPr/>
              </a:pPr>
              <a:t>11/10/16</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E3908E3B-2202-E544-9018-4EB743483B73}" type="slidenum">
              <a:rPr lang="en-US"/>
              <a:pPr>
                <a:defRPr/>
              </a:pPr>
              <a:t>‹#›</a:t>
            </a:fld>
            <a:endParaRPr lang="en-US"/>
          </a:p>
        </p:txBody>
      </p:sp>
    </p:spTree>
    <p:extLst>
      <p:ext uri="{BB962C8B-B14F-4D97-AF65-F5344CB8AC3E}">
        <p14:creationId xmlns:p14="http://schemas.microsoft.com/office/powerpoint/2010/main" val="16671574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05396500"/>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D7D7922E-CF0B-7C42-8857-810FF94A9A87}" type="datetime1">
              <a:rPr lang="en-US"/>
              <a:pPr>
                <a:defRPr/>
              </a:pPr>
              <a:t>11/10/16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A420BEBF-EADC-E243-B04F-5A863C98C75E}" type="slidenum">
              <a:rPr lang="en-US"/>
              <a:pPr>
                <a:defRPr/>
              </a:pPr>
              <a:t>‹#›</a:t>
            </a:fld>
            <a:endParaRPr lang="en-US"/>
          </a:p>
        </p:txBody>
      </p:sp>
    </p:spTree>
    <p:extLst>
      <p:ext uri="{BB962C8B-B14F-4D97-AF65-F5344CB8AC3E}">
        <p14:creationId xmlns:p14="http://schemas.microsoft.com/office/powerpoint/2010/main" val="391536009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8EBB1377-49F9-9B4D-A5F8-D4E34EE2473E}" type="datetime1">
              <a:rPr lang="en-US"/>
              <a:pPr>
                <a:defRPr/>
              </a:pPr>
              <a:t>11/10/16</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DAAAD4CB-EA07-9B40-AF37-751659F9C839}" type="slidenum">
              <a:rPr lang="en-US"/>
              <a:pPr>
                <a:defRPr/>
              </a:pPr>
              <a:t>‹#›</a:t>
            </a:fld>
            <a:endParaRPr lang="en-US"/>
          </a:p>
        </p:txBody>
      </p:sp>
    </p:spTree>
    <p:extLst>
      <p:ext uri="{BB962C8B-B14F-4D97-AF65-F5344CB8AC3E}">
        <p14:creationId xmlns:p14="http://schemas.microsoft.com/office/powerpoint/2010/main" val="38177805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75013129"/>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0212399"/>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785582804"/>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6891409"/>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3801767"/>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22544444"/>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9326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2883034786"/>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7335253"/>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288226831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6995509"/>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6728503"/>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5414279"/>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127799762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9A07FB1A-E69A-754A-ACD0-F5A9700F4054}" type="slidenum">
              <a:rPr lang="en-US"/>
              <a:pPr>
                <a:defRPr/>
              </a:pPr>
              <a:t>‹#›</a:t>
            </a:fld>
            <a:endParaRPr lang="en-US"/>
          </a:p>
        </p:txBody>
      </p:sp>
    </p:spTree>
    <p:extLst>
      <p:ext uri="{BB962C8B-B14F-4D97-AF65-F5344CB8AC3E}">
        <p14:creationId xmlns:p14="http://schemas.microsoft.com/office/powerpoint/2010/main" val="61920760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1C8C392A-77FA-CE43-93BD-A432635137D7}" type="slidenum">
              <a:rPr lang="en-US"/>
              <a:pPr>
                <a:defRPr/>
              </a:pPr>
              <a:t>‹#›</a:t>
            </a:fld>
            <a:endParaRPr lang="en-US"/>
          </a:p>
        </p:txBody>
      </p:sp>
    </p:spTree>
    <p:extLst>
      <p:ext uri="{BB962C8B-B14F-4D97-AF65-F5344CB8AC3E}">
        <p14:creationId xmlns:p14="http://schemas.microsoft.com/office/powerpoint/2010/main" val="54061213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B27E8917-B960-BC4C-A1E9-524D9261B96B}" type="slidenum">
              <a:rPr lang="en-US"/>
              <a:pPr>
                <a:defRPr/>
              </a:pPr>
              <a:t>‹#›</a:t>
            </a:fld>
            <a:endParaRPr lang="en-US"/>
          </a:p>
        </p:txBody>
      </p:sp>
    </p:spTree>
    <p:extLst>
      <p:ext uri="{BB962C8B-B14F-4D97-AF65-F5344CB8AC3E}">
        <p14:creationId xmlns:p14="http://schemas.microsoft.com/office/powerpoint/2010/main" val="390791727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C113FCC2-0922-044F-B962-D81ECB44C9F9}" type="slidenum">
              <a:rPr lang="en-US"/>
              <a:pPr>
                <a:defRPr/>
              </a:pPr>
              <a:t>‹#›</a:t>
            </a:fld>
            <a:endParaRPr lang="en-US"/>
          </a:p>
        </p:txBody>
      </p:sp>
    </p:spTree>
    <p:extLst>
      <p:ext uri="{BB962C8B-B14F-4D97-AF65-F5344CB8AC3E}">
        <p14:creationId xmlns:p14="http://schemas.microsoft.com/office/powerpoint/2010/main" val="159884498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17CCE002-64FB-2143-902C-85B8CA90C4AC}" type="slidenum">
              <a:rPr lang="en-US"/>
              <a:pPr>
                <a:defRPr/>
              </a:pPr>
              <a:t>‹#›</a:t>
            </a:fld>
            <a:endParaRPr lang="en-US"/>
          </a:p>
        </p:txBody>
      </p:sp>
    </p:spTree>
    <p:extLst>
      <p:ext uri="{BB962C8B-B14F-4D97-AF65-F5344CB8AC3E}">
        <p14:creationId xmlns:p14="http://schemas.microsoft.com/office/powerpoint/2010/main" val="38306624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396263979"/>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18B5F89E-C3CF-674C-BEF8-ECC77A2DEE2E}" type="slidenum">
              <a:rPr lang="en-US"/>
              <a:pPr>
                <a:defRPr/>
              </a:pPr>
              <a:t>‹#›</a:t>
            </a:fld>
            <a:endParaRPr lang="en-US"/>
          </a:p>
        </p:txBody>
      </p:sp>
    </p:spTree>
    <p:extLst>
      <p:ext uri="{BB962C8B-B14F-4D97-AF65-F5344CB8AC3E}">
        <p14:creationId xmlns:p14="http://schemas.microsoft.com/office/powerpoint/2010/main" val="346200651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ECA873AC-A4D0-6842-93BD-4956161E0401}" type="slidenum">
              <a:rPr lang="en-US"/>
              <a:pPr>
                <a:defRPr/>
              </a:pPr>
              <a:t>‹#›</a:t>
            </a:fld>
            <a:endParaRPr lang="en-US"/>
          </a:p>
        </p:txBody>
      </p:sp>
    </p:spTree>
    <p:extLst>
      <p:ext uri="{BB962C8B-B14F-4D97-AF65-F5344CB8AC3E}">
        <p14:creationId xmlns:p14="http://schemas.microsoft.com/office/powerpoint/2010/main" val="210520513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CF0D59B0-B26A-6D4E-8EB9-CD4230305701}" type="slidenum">
              <a:rPr lang="en-US"/>
              <a:pPr>
                <a:defRPr/>
              </a:pPr>
              <a:t>‹#›</a:t>
            </a:fld>
            <a:endParaRPr lang="en-US"/>
          </a:p>
        </p:txBody>
      </p:sp>
    </p:spTree>
    <p:extLst>
      <p:ext uri="{BB962C8B-B14F-4D97-AF65-F5344CB8AC3E}">
        <p14:creationId xmlns:p14="http://schemas.microsoft.com/office/powerpoint/2010/main" val="239450262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68E87873-362E-F849-B09B-5AC6D5A440DA}" type="slidenum">
              <a:rPr lang="en-US"/>
              <a:pPr>
                <a:defRPr/>
              </a:pPr>
              <a:t>‹#›</a:t>
            </a:fld>
            <a:endParaRPr lang="en-US"/>
          </a:p>
        </p:txBody>
      </p:sp>
    </p:spTree>
    <p:extLst>
      <p:ext uri="{BB962C8B-B14F-4D97-AF65-F5344CB8AC3E}">
        <p14:creationId xmlns:p14="http://schemas.microsoft.com/office/powerpoint/2010/main" val="6857375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8A3AB22F-A4D5-7440-A6F9-476FFCEAABFB}" type="slidenum">
              <a:rPr lang="en-US"/>
              <a:pPr>
                <a:defRPr/>
              </a:pPr>
              <a:t>‹#›</a:t>
            </a:fld>
            <a:endParaRPr lang="en-US"/>
          </a:p>
        </p:txBody>
      </p:sp>
    </p:spTree>
    <p:extLst>
      <p:ext uri="{BB962C8B-B14F-4D97-AF65-F5344CB8AC3E}">
        <p14:creationId xmlns:p14="http://schemas.microsoft.com/office/powerpoint/2010/main" val="139912013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72BBD46F-781D-524D-B623-5394DE3BE061}" type="slidenum">
              <a:rPr lang="en-US"/>
              <a:pPr>
                <a:defRPr/>
              </a:pPr>
              <a:t>‹#›</a:t>
            </a:fld>
            <a:endParaRPr lang="en-US"/>
          </a:p>
        </p:txBody>
      </p:sp>
    </p:spTree>
    <p:extLst>
      <p:ext uri="{BB962C8B-B14F-4D97-AF65-F5344CB8AC3E}">
        <p14:creationId xmlns:p14="http://schemas.microsoft.com/office/powerpoint/2010/main" val="218783805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46140867"/>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15580073"/>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1640121357"/>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3269185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1001253252"/>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8249088"/>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04009086"/>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82555010"/>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0840971"/>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830295994"/>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3039525165"/>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230556"/>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7343451"/>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5012015"/>
      </p:ext>
    </p:extLst>
  </p:cSld>
  <p:clrMapOvr>
    <a:masterClrMapping/>
  </p:clrMapOvr>
  <p:transition/>
  <p:hf hdr="0" ftr="0" dt="0"/>
</p:sldLayout>
</file>

<file path=ppt/slideLayouts/slideLayout30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2577589420"/>
      </p:ext>
    </p:extLst>
  </p:cSld>
  <p:clrMapOvr>
    <a:masterClrMapping/>
  </p:clrMapOvr>
  <p:hf hdr="0" ftr="0" dt="0"/>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82031448"/>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157249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50756037"/>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1523347650"/>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05153761"/>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1171397"/>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33212800"/>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6336558"/>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4026066638"/>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390439522"/>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41048238"/>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899517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86444592"/>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8936708"/>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51820960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4" name="Rectangle 3"/>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AF776FA2-ABF4-4944-B03B-9062A00B73AF}"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15"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52442569"/>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3" name="Rectangle 2"/>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BECCC32E-A50B-2849-ACDD-3DFF17305859}"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15"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Tree>
    <p:extLst>
      <p:ext uri="{BB962C8B-B14F-4D97-AF65-F5344CB8AC3E}">
        <p14:creationId xmlns:p14="http://schemas.microsoft.com/office/powerpoint/2010/main" val="3827636164"/>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38AC7F91-62C9-514F-BC78-A14958C68C4C}" type="slidenum">
              <a:rPr lang="en-US"/>
              <a:pPr>
                <a:defRPr/>
              </a:pPr>
              <a:t>‹#›</a:t>
            </a:fld>
            <a:endParaRPr lang="en-US"/>
          </a:p>
        </p:txBody>
      </p:sp>
    </p:spTree>
    <p:extLst>
      <p:ext uri="{BB962C8B-B14F-4D97-AF65-F5344CB8AC3E}">
        <p14:creationId xmlns:p14="http://schemas.microsoft.com/office/powerpoint/2010/main" val="272739554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CD84EED4-1B02-0247-A4A6-3398FF467BC2}" type="slidenum">
              <a:rPr lang="en-US"/>
              <a:pPr>
                <a:defRPr/>
              </a:pPr>
              <a:t>‹#›</a:t>
            </a:fld>
            <a:endParaRPr lang="en-US"/>
          </a:p>
        </p:txBody>
      </p:sp>
    </p:spTree>
    <p:extLst>
      <p:ext uri="{BB962C8B-B14F-4D97-AF65-F5344CB8AC3E}">
        <p14:creationId xmlns:p14="http://schemas.microsoft.com/office/powerpoint/2010/main" val="385830176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08C1885C-DFB6-9C49-81C3-01E269035BB4}" type="slidenum">
              <a:rPr lang="en-US"/>
              <a:pPr>
                <a:defRPr/>
              </a:pPr>
              <a:t>‹#›</a:t>
            </a:fld>
            <a:endParaRPr lang="en-US"/>
          </a:p>
        </p:txBody>
      </p:sp>
    </p:spTree>
    <p:extLst>
      <p:ext uri="{BB962C8B-B14F-4D97-AF65-F5344CB8AC3E}">
        <p14:creationId xmlns:p14="http://schemas.microsoft.com/office/powerpoint/2010/main" val="9401192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EF92E849-55B0-A24D-BFCB-3FE640A7CF30}" type="slidenum">
              <a:rPr lang="en-US"/>
              <a:pPr>
                <a:defRPr/>
              </a:pPr>
              <a:t>‹#›</a:t>
            </a:fld>
            <a:endParaRPr lang="en-US"/>
          </a:p>
        </p:txBody>
      </p:sp>
    </p:spTree>
    <p:extLst>
      <p:ext uri="{BB962C8B-B14F-4D97-AF65-F5344CB8AC3E}">
        <p14:creationId xmlns:p14="http://schemas.microsoft.com/office/powerpoint/2010/main" val="199123576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custDataLst>
              <p:tags r:id="rId2"/>
            </p:custDataLst>
          </p:nvPr>
        </p:nvSpPr>
        <p:spPr>
          <a:ln/>
        </p:spPr>
        <p:txBody>
          <a:bodyPr/>
          <a:lstStyle>
            <a:lvl1pPr>
              <a:defRPr/>
            </a:lvl1pPr>
          </a:lstStyle>
          <a:p>
            <a:pPr>
              <a:defRPr/>
            </a:pPr>
            <a:fld id="{C7CB7ACF-3FB8-9B48-A5ED-4ECA097CEA97}" type="slidenum">
              <a:rPr lang="en-US"/>
              <a:pPr>
                <a:defRPr/>
              </a:pPr>
              <a:t>‹#›</a:t>
            </a:fld>
            <a:endParaRPr lang="en-US"/>
          </a:p>
        </p:txBody>
      </p:sp>
    </p:spTree>
    <p:extLst>
      <p:ext uri="{BB962C8B-B14F-4D97-AF65-F5344CB8AC3E}">
        <p14:creationId xmlns:p14="http://schemas.microsoft.com/office/powerpoint/2010/main" val="167761368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custDataLst>
              <p:tags r:id="rId2"/>
            </p:custDataLst>
          </p:nvPr>
        </p:nvSpPr>
        <p:spPr>
          <a:ln/>
        </p:spPr>
        <p:txBody>
          <a:bodyPr/>
          <a:lstStyle>
            <a:lvl1pPr>
              <a:defRPr/>
            </a:lvl1pPr>
          </a:lstStyle>
          <a:p>
            <a:pPr>
              <a:defRPr/>
            </a:pPr>
            <a:fld id="{ECCB9A5F-A913-B240-BEB3-5D072F29BA7B}" type="slidenum">
              <a:rPr lang="en-US"/>
              <a:pPr>
                <a:defRPr/>
              </a:pPr>
              <a:t>‹#›</a:t>
            </a:fld>
            <a:endParaRPr lang="en-US"/>
          </a:p>
        </p:txBody>
      </p:sp>
    </p:spTree>
    <p:extLst>
      <p:ext uri="{BB962C8B-B14F-4D97-AF65-F5344CB8AC3E}">
        <p14:creationId xmlns:p14="http://schemas.microsoft.com/office/powerpoint/2010/main" val="10418314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7177340"/>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custDataLst>
              <p:tags r:id="rId2"/>
            </p:custDataLst>
          </p:nvPr>
        </p:nvSpPr>
        <p:spPr>
          <a:ln/>
        </p:spPr>
        <p:txBody>
          <a:bodyPr/>
          <a:lstStyle>
            <a:lvl1pPr>
              <a:defRPr/>
            </a:lvl1pPr>
          </a:lstStyle>
          <a:p>
            <a:pPr>
              <a:defRPr/>
            </a:pPr>
            <a:fld id="{E354C98C-BA2C-1A4C-9853-D3DF449D7151}" type="slidenum">
              <a:rPr lang="en-US"/>
              <a:pPr>
                <a:defRPr/>
              </a:pPr>
              <a:t>‹#›</a:t>
            </a:fld>
            <a:endParaRPr lang="en-US"/>
          </a:p>
        </p:txBody>
      </p:sp>
    </p:spTree>
    <p:extLst>
      <p:ext uri="{BB962C8B-B14F-4D97-AF65-F5344CB8AC3E}">
        <p14:creationId xmlns:p14="http://schemas.microsoft.com/office/powerpoint/2010/main" val="163715999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98356E96-B534-6341-BBE3-A5B48DA29A89}" type="slidenum">
              <a:rPr lang="en-US"/>
              <a:pPr>
                <a:defRPr/>
              </a:pPr>
              <a:t>‹#›</a:t>
            </a:fld>
            <a:endParaRPr lang="en-US"/>
          </a:p>
        </p:txBody>
      </p:sp>
    </p:spTree>
    <p:extLst>
      <p:ext uri="{BB962C8B-B14F-4D97-AF65-F5344CB8AC3E}">
        <p14:creationId xmlns:p14="http://schemas.microsoft.com/office/powerpoint/2010/main" val="413447148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AA2A73BE-C4F1-F442-A2FD-CC8FB4155169}" type="slidenum">
              <a:rPr lang="en-US"/>
              <a:pPr>
                <a:defRPr/>
              </a:pPr>
              <a:t>‹#›</a:t>
            </a:fld>
            <a:endParaRPr lang="en-US"/>
          </a:p>
        </p:txBody>
      </p:sp>
    </p:spTree>
    <p:extLst>
      <p:ext uri="{BB962C8B-B14F-4D97-AF65-F5344CB8AC3E}">
        <p14:creationId xmlns:p14="http://schemas.microsoft.com/office/powerpoint/2010/main" val="35266792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BE0B7F86-A434-F945-BFD3-80EE89AD2D3B}" type="slidenum">
              <a:rPr lang="en-US"/>
              <a:pPr>
                <a:defRPr/>
              </a:pPr>
              <a:t>‹#›</a:t>
            </a:fld>
            <a:endParaRPr lang="en-US"/>
          </a:p>
        </p:txBody>
      </p:sp>
    </p:spTree>
    <p:extLst>
      <p:ext uri="{BB962C8B-B14F-4D97-AF65-F5344CB8AC3E}">
        <p14:creationId xmlns:p14="http://schemas.microsoft.com/office/powerpoint/2010/main" val="100476639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0499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049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F7C14B67-68DE-F14C-B2EA-4AACE8096671}" type="slidenum">
              <a:rPr lang="en-US"/>
              <a:pPr>
                <a:defRPr/>
              </a:pPr>
              <a:t>‹#›</a:t>
            </a:fld>
            <a:endParaRPr lang="en-US"/>
          </a:p>
        </p:txBody>
      </p:sp>
    </p:spTree>
    <p:extLst>
      <p:ext uri="{BB962C8B-B14F-4D97-AF65-F5344CB8AC3E}">
        <p14:creationId xmlns:p14="http://schemas.microsoft.com/office/powerpoint/2010/main" val="410586164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custDataLst>
              <p:tags r:id="rId1"/>
            </p:custDataLst>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CONFIDENTIAL</a:t>
              </a:r>
            </a:p>
          </p:txBody>
        </p:sp>
        <p:sp>
          <p:nvSpPr>
            <p:cNvPr id="6" name="McK Document" hidden="1"/>
            <p:cNvSpPr txBox="1">
              <a:spLocks noChangeArrowheads="1"/>
            </p:cNvSpPr>
            <p:nvPr userDrawn="1"/>
          </p:nvSpPr>
          <p:spPr bwMode="auto">
            <a:xfrm>
              <a:off x="1663" y="3031"/>
              <a:ext cx="3167" cy="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Document</a:t>
              </a:r>
            </a:p>
          </p:txBody>
        </p:sp>
        <p:sp>
          <p:nvSpPr>
            <p:cNvPr id="7" name="McK Date" hidden="1"/>
            <p:cNvSpPr txBox="1">
              <a:spLocks noChangeArrowheads="1"/>
            </p:cNvSpPr>
            <p:nvPr userDrawn="1"/>
          </p:nvSpPr>
          <p:spPr bwMode="auto">
            <a:xfrm>
              <a:off x="1663" y="3216"/>
              <a:ext cx="3167" cy="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Date</a:t>
              </a:r>
            </a:p>
          </p:txBody>
        </p:sp>
        <p:sp>
          <p:nvSpPr>
            <p:cNvPr id="8" name="McK Disclaimer" hidden="1"/>
            <p:cNvSpPr>
              <a:spLocks noChangeArrowheads="1"/>
            </p:cNvSpPr>
            <p:nvPr userDrawn="1">
              <p:custDataLst>
                <p:tags r:id="rId3"/>
              </p:custDataLst>
            </p:nvPr>
          </p:nvSpPr>
          <p:spPr bwMode="auto">
            <a:xfrm>
              <a:off x="1663" y="3762"/>
              <a:ext cx="2391" cy="4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820561" eaLnBrk="0" hangingPunct="0">
                <a:defRPr/>
              </a:pPr>
              <a:r>
                <a:rPr lang="en-US" sz="900" b="0">
                  <a:solidFill>
                    <a:srgbClr val="000000"/>
                  </a:solidFill>
                  <a:cs typeface="+mn-cs"/>
                </a:rPr>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5085192" name="Rectangle 8"/>
          <p:cNvSpPr>
            <a:spLocks noGrp="1" noChangeArrowheads="1"/>
          </p:cNvSpPr>
          <p:nvPr>
            <p:ph type="ctrTitle"/>
          </p:nvPr>
        </p:nvSpPr>
        <p:spPr>
          <a:xfrm>
            <a:off x="2693988" y="2757489"/>
            <a:ext cx="5129212" cy="369332"/>
          </a:xfrm>
        </p:spPr>
        <p:txBody>
          <a:bodyPr/>
          <a:lstStyle>
            <a:lvl1pPr>
              <a:defRPr sz="2400" b="0"/>
            </a:lvl1pPr>
          </a:lstStyle>
          <a:p>
            <a:pPr lvl="0"/>
            <a:r>
              <a:rPr lang="en-US" noProof="0" smtClean="0"/>
              <a:t>Click to edit Master title style</a:t>
            </a:r>
          </a:p>
        </p:txBody>
      </p:sp>
      <p:sp>
        <p:nvSpPr>
          <p:cNvPr id="5085193" name="Rectangle 9"/>
          <p:cNvSpPr>
            <a:spLocks noGrp="1" noChangeArrowheads="1"/>
          </p:cNvSpPr>
          <p:nvPr>
            <p:ph type="subTitle" idx="1"/>
          </p:nvPr>
        </p:nvSpPr>
        <p:spPr>
          <a:xfrm>
            <a:off x="2693988" y="3962400"/>
            <a:ext cx="5129212" cy="215444"/>
          </a:xfrm>
        </p:spPr>
        <p:txBody>
          <a:bodyPr/>
          <a:lstStyle>
            <a:lvl1pPr>
              <a:defRPr sz="1400"/>
            </a:lvl1pPr>
          </a:lstStyle>
          <a:p>
            <a:pPr lvl="0"/>
            <a:r>
              <a:rPr lang="en-US" noProof="0" smtClean="0"/>
              <a:t>Click to edit Master subtitle style</a:t>
            </a:r>
          </a:p>
        </p:txBody>
      </p:sp>
      <p:sp>
        <p:nvSpPr>
          <p:cNvPr id="9" name="doc id"/>
          <p:cNvSpPr>
            <a:spLocks noGrp="1" noChangeArrowheads="1"/>
          </p:cNvSpPr>
          <p:nvPr>
            <p:ph type="ftr" sz="quarter" idx="10"/>
            <p:custDataLst>
              <p:tags r:id="rId2"/>
            </p:custDataLst>
          </p:nvPr>
        </p:nvSpPr>
        <p:spPr bwMode="auto">
          <a:xfrm>
            <a:off x="8915400" y="36563"/>
            <a:ext cx="0" cy="123111"/>
          </a:xfrm>
          <a:prstGeom prst="rect">
            <a:avLst/>
          </a:prstGeom>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none" lIns="0" tIns="0" rIns="0" bIns="0" numCol="1" anchor="t" anchorCtr="0" compatLnSpc="1">
            <a:prstTxWarp prst="textNoShape">
              <a:avLst/>
            </a:prstTxWarp>
            <a:spAutoFit/>
          </a:bodyPr>
          <a:lstStyle>
            <a:lvl1pPr algn="r" defTabSz="912615">
              <a:defRPr sz="800" b="0">
                <a:solidFill>
                  <a:srgbClr val="000000"/>
                </a:solidFill>
                <a:cs typeface="+mn-cs"/>
              </a:defRPr>
            </a:lvl1pPr>
          </a:lstStyle>
          <a:p>
            <a:pPr>
              <a:defRPr/>
            </a:pPr>
            <a:endParaRPr lang="de-DE"/>
          </a:p>
        </p:txBody>
      </p:sp>
    </p:spTree>
    <p:extLst>
      <p:ext uri="{BB962C8B-B14F-4D97-AF65-F5344CB8AC3E}">
        <p14:creationId xmlns:p14="http://schemas.microsoft.com/office/powerpoint/2010/main" val="221962374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319A2554-3329-A143-ACA4-B975168E11AD}" type="slidenum">
              <a:rPr lang="en-US"/>
              <a:pPr>
                <a:defRPr/>
              </a:pPr>
              <a:t>‹#›</a:t>
            </a:fld>
            <a:endParaRPr lang="en-US"/>
          </a:p>
        </p:txBody>
      </p:sp>
    </p:spTree>
    <p:extLst>
      <p:ext uri="{BB962C8B-B14F-4D97-AF65-F5344CB8AC3E}">
        <p14:creationId xmlns:p14="http://schemas.microsoft.com/office/powerpoint/2010/main" val="250050881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6"/>
            <a:ext cx="7772400" cy="1231106"/>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4099176"/>
            <a:ext cx="7772400" cy="30777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CF50AE13-5B59-6844-9DE0-45BE26AABB79}" type="slidenum">
              <a:rPr lang="en-US"/>
              <a:pPr>
                <a:defRPr/>
              </a:pPr>
              <a:t>‹#›</a:t>
            </a:fld>
            <a:endParaRPr lang="en-US"/>
          </a:p>
        </p:txBody>
      </p:sp>
    </p:spTree>
    <p:extLst>
      <p:ext uri="{BB962C8B-B14F-4D97-AF65-F5344CB8AC3E}">
        <p14:creationId xmlns:p14="http://schemas.microsoft.com/office/powerpoint/2010/main" val="235813240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5441" y="1298626"/>
            <a:ext cx="4319587" cy="20928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7426" y="1298626"/>
            <a:ext cx="4321175" cy="20928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A7369999-18E1-FD44-9982-0E57BA6A661B}" type="slidenum">
              <a:rPr lang="en-US"/>
              <a:pPr>
                <a:defRPr/>
              </a:pPr>
              <a:t>‹#›</a:t>
            </a:fld>
            <a:endParaRPr lang="en-US"/>
          </a:p>
        </p:txBody>
      </p:sp>
    </p:spTree>
    <p:extLst>
      <p:ext uri="{BB962C8B-B14F-4D97-AF65-F5344CB8AC3E}">
        <p14:creationId xmlns:p14="http://schemas.microsoft.com/office/powerpoint/2010/main" val="360378057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92388"/>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436212"/>
            <a:ext cx="4040188" cy="738664"/>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84"/>
            <a:ext cx="4040188" cy="14465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436212"/>
            <a:ext cx="4041775" cy="738664"/>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84"/>
            <a:ext cx="4041775" cy="14465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796584D6-F7E8-864A-BA15-399C798BBECA}" type="slidenum">
              <a:rPr lang="en-US"/>
              <a:pPr>
                <a:defRPr/>
              </a:pPr>
              <a:t>‹#›</a:t>
            </a:fld>
            <a:endParaRPr lang="en-US"/>
          </a:p>
        </p:txBody>
      </p:sp>
    </p:spTree>
    <p:extLst>
      <p:ext uri="{BB962C8B-B14F-4D97-AF65-F5344CB8AC3E}">
        <p14:creationId xmlns:p14="http://schemas.microsoft.com/office/powerpoint/2010/main" val="25161593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1188181299"/>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custDataLst>
              <p:tags r:id="rId1"/>
            </p:custDataLst>
          </p:nvPr>
        </p:nvSpPr>
        <p:spPr/>
        <p:txBody>
          <a:bodyPr/>
          <a:lstStyle>
            <a:lvl1pPr>
              <a:defRPr>
                <a:cs typeface="ＭＳ Ｐゴシック" charset="0"/>
              </a:defRPr>
            </a:lvl1pPr>
          </a:lstStyle>
          <a:p>
            <a:pPr>
              <a:defRPr/>
            </a:pPr>
            <a:fld id="{3B6A1AEA-6D1E-0D44-9005-CB74D5F86B94}" type="slidenum">
              <a:rPr lang="en-US"/>
              <a:pPr>
                <a:defRPr/>
              </a:pPr>
              <a:t>‹#›</a:t>
            </a:fld>
            <a:endParaRPr lang="en-US"/>
          </a:p>
        </p:txBody>
      </p:sp>
    </p:spTree>
    <p:extLst>
      <p:ext uri="{BB962C8B-B14F-4D97-AF65-F5344CB8AC3E}">
        <p14:creationId xmlns:p14="http://schemas.microsoft.com/office/powerpoint/2010/main" val="81976594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lvl1pPr>
              <a:defRPr>
                <a:cs typeface="ＭＳ Ｐゴシック" charset="0"/>
              </a:defRPr>
            </a:lvl1pPr>
          </a:lstStyle>
          <a:p>
            <a:pPr>
              <a:defRPr/>
            </a:pPr>
            <a:fld id="{77CB4C69-3E59-1642-A129-23DF4349E877}" type="slidenum">
              <a:rPr lang="en-US"/>
              <a:pPr>
                <a:defRPr/>
              </a:pPr>
              <a:t>‹#›</a:t>
            </a:fld>
            <a:endParaRPr lang="en-US"/>
          </a:p>
        </p:txBody>
      </p:sp>
    </p:spTree>
    <p:extLst>
      <p:ext uri="{BB962C8B-B14F-4D97-AF65-F5344CB8AC3E}">
        <p14:creationId xmlns:p14="http://schemas.microsoft.com/office/powerpoint/2010/main" val="7309725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819599"/>
            <a:ext cx="3008313" cy="615553"/>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2"/>
            <a:ext cx="5111750" cy="240065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1"/>
            <a:ext cx="3008313" cy="215444"/>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A06E8215-EE37-FD48-9C20-70A452C8A244}" type="slidenum">
              <a:rPr lang="en-US"/>
              <a:pPr>
                <a:defRPr/>
              </a:pPr>
              <a:t>‹#›</a:t>
            </a:fld>
            <a:endParaRPr lang="en-US"/>
          </a:p>
        </p:txBody>
      </p:sp>
    </p:spTree>
    <p:extLst>
      <p:ext uri="{BB962C8B-B14F-4D97-AF65-F5344CB8AC3E}">
        <p14:creationId xmlns:p14="http://schemas.microsoft.com/office/powerpoint/2010/main" val="116869991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59611"/>
            <a:ext cx="5486400" cy="30777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825"/>
            <a:ext cx="5486400" cy="984885"/>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215444"/>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D038877F-2D5D-E046-B5C6-C441E8AB878A}" type="slidenum">
              <a:rPr lang="en-US"/>
              <a:pPr>
                <a:defRPr/>
              </a:pPr>
              <a:t>‹#›</a:t>
            </a:fld>
            <a:endParaRPr lang="en-US"/>
          </a:p>
        </p:txBody>
      </p:sp>
    </p:spTree>
    <p:extLst>
      <p:ext uri="{BB962C8B-B14F-4D97-AF65-F5344CB8AC3E}">
        <p14:creationId xmlns:p14="http://schemas.microsoft.com/office/powerpoint/2010/main" val="235742746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5963927" y="1298577"/>
            <a:ext cx="2954655" cy="1222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6CDD128C-6BF0-7241-ABF2-4C06089AE1BA}" type="slidenum">
              <a:rPr lang="en-US"/>
              <a:pPr>
                <a:defRPr/>
              </a:pPr>
              <a:t>‹#›</a:t>
            </a:fld>
            <a:endParaRPr lang="en-US"/>
          </a:p>
        </p:txBody>
      </p:sp>
    </p:spTree>
    <p:extLst>
      <p:ext uri="{BB962C8B-B14F-4D97-AF65-F5344CB8AC3E}">
        <p14:creationId xmlns:p14="http://schemas.microsoft.com/office/powerpoint/2010/main" val="345048394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33826" y="234950"/>
            <a:ext cx="584775" cy="228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90186" y="234950"/>
            <a:ext cx="1477328" cy="228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196D8561-F167-864A-8813-5719FCDE3052}" type="slidenum">
              <a:rPr lang="en-US"/>
              <a:pPr>
                <a:defRPr/>
              </a:pPr>
              <a:t>‹#›</a:t>
            </a:fld>
            <a:endParaRPr lang="en-US"/>
          </a:p>
        </p:txBody>
      </p:sp>
    </p:spTree>
    <p:extLst>
      <p:ext uri="{BB962C8B-B14F-4D97-AF65-F5344CB8AC3E}">
        <p14:creationId xmlns:p14="http://schemas.microsoft.com/office/powerpoint/2010/main" val="417355737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2238" y="234950"/>
            <a:ext cx="8793162" cy="292388"/>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25413" y="1298626"/>
            <a:ext cx="8793162" cy="246221"/>
          </a:xfrm>
        </p:spPr>
        <p:txBody>
          <a:bodyPr/>
          <a:lstStyle/>
          <a:p>
            <a:pPr lvl="0"/>
            <a:r>
              <a:rPr lang="en-US" noProof="0" smtClean="0"/>
              <a:t>Click icon to add chart</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33F0F5C8-0EE4-8340-9ADE-EADAB6C0A2D8}" type="slidenum">
              <a:rPr lang="en-US"/>
              <a:pPr>
                <a:defRPr/>
              </a:pPr>
              <a:t>‹#›</a:t>
            </a:fld>
            <a:endParaRPr lang="en-US"/>
          </a:p>
        </p:txBody>
      </p:sp>
    </p:spTree>
    <p:extLst>
      <p:ext uri="{BB962C8B-B14F-4D97-AF65-F5344CB8AC3E}">
        <p14:creationId xmlns:p14="http://schemas.microsoft.com/office/powerpoint/2010/main" val="252684162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2923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123110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1"/>
            <a:ext cx="3810000" cy="123110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3517996"/>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45319908"/>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807961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92123560"/>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4041787890"/>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3272963"/>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48596505"/>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91165625"/>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1669608"/>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1611064228"/>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1105207573"/>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16186"/>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766906"/>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4785408"/>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82159329"/>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267972305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41"/>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19" tIns="45711" rIns="91419" bIns="45711"/>
          <a:lstStyle>
            <a:lvl1pPr>
              <a:defRPr>
                <a:solidFill>
                  <a:srgbClr val="000000"/>
                </a:solidFill>
              </a:defRPr>
            </a:lvl1pPr>
          </a:lstStyle>
          <a:p>
            <a:pPr>
              <a:defRPr/>
            </a:pPr>
            <a:fld id="{36C19DCE-2147-4747-90F0-1F2905F52D07}" type="slidenum">
              <a:rPr lang="en-US" altLang="zh-CN"/>
              <a:pPr>
                <a:defRPr/>
              </a:pPr>
              <a:t>‹#›</a:t>
            </a:fld>
            <a:endParaRPr lang="en-US" altLang="zh-CN"/>
          </a:p>
        </p:txBody>
      </p:sp>
    </p:spTree>
    <p:extLst>
      <p:ext uri="{BB962C8B-B14F-4D97-AF65-F5344CB8AC3E}">
        <p14:creationId xmlns:p14="http://schemas.microsoft.com/office/powerpoint/2010/main" val="6768149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6"/>
            <a:ext cx="8229600" cy="4525963"/>
          </a:xfrm>
        </p:spPr>
        <p:txBody>
          <a:bodyPr/>
          <a:lstStyle/>
          <a:p>
            <a:pPr lvl="0"/>
            <a:r>
              <a:rPr lang="en-US" noProof="0" smtClean="0"/>
              <a:t>Click icon to add table</a:t>
            </a:r>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a:prstGeom prst="rect">
            <a:avLst/>
          </a:prstGeom>
        </p:spPr>
        <p:txBody>
          <a:bodyPr lIns="91419" tIns="45711" rIns="91419" bIns="45711"/>
          <a:lstStyle>
            <a:lvl1pPr>
              <a:defRPr>
                <a:solidFill>
                  <a:srgbClr val="000000"/>
                </a:solidFill>
              </a:defRPr>
            </a:lvl1pPr>
          </a:lstStyle>
          <a:p>
            <a:pPr>
              <a:defRPr/>
            </a:pPr>
            <a:fld id="{13F20B12-1922-544C-8A69-8CE98631D026}" type="slidenum">
              <a:rPr lang="en-US" altLang="zh-CN"/>
              <a:pPr>
                <a:defRPr/>
              </a:pPr>
              <a:t>‹#›</a:t>
            </a:fld>
            <a:endParaRPr lang="en-US" altLang="zh-CN"/>
          </a:p>
        </p:txBody>
      </p:sp>
    </p:spTree>
    <p:extLst>
      <p:ext uri="{BB962C8B-B14F-4D97-AF65-F5344CB8AC3E}">
        <p14:creationId xmlns:p14="http://schemas.microsoft.com/office/powerpoint/2010/main" val="89985649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D039676B-8822-B047-87FE-69B0C4214314}"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723920372"/>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BFB136C1-AEBA-D042-8228-F4F93826556F}"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4270063605"/>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C123239E-649B-0C46-B946-55286F043E53}"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455630541"/>
      </p:ext>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94FE0E60-8ECD-5541-98E4-89BBCBCDD060}"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626375377"/>
      </p:ext>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943B84EB-7346-0043-8116-06101262AFF9}"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4213575531"/>
      </p:ext>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custDataLst>
              <p:tags r:id="rId1"/>
            </p:custDataLst>
          </p:nvPr>
        </p:nvSpPr>
        <p:spPr>
          <a:ln/>
        </p:spPr>
        <p:txBody>
          <a:bodyPr/>
          <a:lstStyle>
            <a:lvl1pPr>
              <a:defRPr/>
            </a:lvl1pPr>
          </a:lstStyle>
          <a:p>
            <a:pPr>
              <a:defRPr/>
            </a:pPr>
            <a:fld id="{6D470955-19CE-1B48-95F5-FB460565DE76}"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91740450"/>
      </p:ext>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custDataLst>
              <p:tags r:id="rId1"/>
            </p:custDataLst>
          </p:nvPr>
        </p:nvSpPr>
        <p:spPr>
          <a:ln/>
        </p:spPr>
        <p:txBody>
          <a:bodyPr/>
          <a:lstStyle>
            <a:lvl1pPr>
              <a:defRPr/>
            </a:lvl1pPr>
          </a:lstStyle>
          <a:p>
            <a:pPr>
              <a:defRPr/>
            </a:pPr>
            <a:fld id="{8F0F7E25-B2C6-A440-868F-2BCAF0FF3824}"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38022559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0809113"/>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981A96A8-D6DA-8A47-8F62-4FD88DD9A994}"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154901883"/>
      </p:ext>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0BC292CD-24CE-8744-A623-1DDE0AF0289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966226599"/>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0A064348-E08F-4A49-B2FB-C22A10F54EA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804644931"/>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C2198C03-BD60-7947-A93C-581014475755}"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934276536"/>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41"/>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56F9D342-12A6-B647-8447-2B2DB0164DAC}" type="slidenum">
              <a:rPr lang="en-US"/>
              <a:pPr>
                <a:defRPr/>
              </a:pPr>
              <a:t>‹#›</a:t>
            </a:fld>
            <a:endParaRPr lang="en-US"/>
          </a:p>
        </p:txBody>
      </p:sp>
    </p:spTree>
    <p:extLst>
      <p:ext uri="{BB962C8B-B14F-4D97-AF65-F5344CB8AC3E}">
        <p14:creationId xmlns:p14="http://schemas.microsoft.com/office/powerpoint/2010/main" val="136957779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6" name="Footer Placeholder 5"/>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Slide Number Placeholder 6"/>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970270B0-0143-DA4A-AC8F-218EE093A810}" type="slidenum">
              <a:rPr lang="en-US"/>
              <a:pPr>
                <a:defRPr/>
              </a:pPr>
              <a:t>‹#›</a:t>
            </a:fld>
            <a:endParaRPr lang="en-US"/>
          </a:p>
        </p:txBody>
      </p:sp>
    </p:spTree>
    <p:extLst>
      <p:ext uri="{BB962C8B-B14F-4D97-AF65-F5344CB8AC3E}">
        <p14:creationId xmlns:p14="http://schemas.microsoft.com/office/powerpoint/2010/main" val="3378162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41"/>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lvl1pPr>
          </a:lstStyle>
          <a:p>
            <a:pPr>
              <a:defRPr/>
            </a:pPr>
            <a:fld id="{23C87164-F487-9E4C-BAC8-D1BC264CFC21}" type="slidenum">
              <a:rPr lang="en-US" altLang="zh-CN"/>
              <a:pPr>
                <a:defRPr/>
              </a:pPr>
              <a:t>‹#›</a:t>
            </a:fld>
            <a:endParaRPr lang="en-US" altLang="zh-CN"/>
          </a:p>
        </p:txBody>
      </p:sp>
    </p:spTree>
    <p:extLst>
      <p:ext uri="{BB962C8B-B14F-4D97-AF65-F5344CB8AC3E}">
        <p14:creationId xmlns:p14="http://schemas.microsoft.com/office/powerpoint/2010/main" val="251203737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6"/>
            <a:ext cx="8229600" cy="4525963"/>
          </a:xfrm>
        </p:spPr>
        <p:txBody>
          <a:bodyPr/>
          <a:lstStyle/>
          <a:p>
            <a:pPr lvl="0"/>
            <a:r>
              <a:rPr lang="en-US" noProof="0" smtClean="0"/>
              <a:t>Click icon to add table</a:t>
            </a:r>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p:spPr>
        <p:txBody>
          <a:bodyPr/>
          <a:lstStyle>
            <a:lvl1pPr>
              <a:defRPr/>
            </a:lvl1pPr>
          </a:lstStyle>
          <a:p>
            <a:pPr>
              <a:defRPr/>
            </a:pPr>
            <a:fld id="{F4ED484A-7BDB-7145-B49B-DABEFA75870B}" type="slidenum">
              <a:rPr lang="en-US" altLang="zh-CN"/>
              <a:pPr>
                <a:defRPr/>
              </a:pPr>
              <a:t>‹#›</a:t>
            </a:fld>
            <a:endParaRPr lang="en-US" altLang="zh-CN"/>
          </a:p>
        </p:txBody>
      </p:sp>
    </p:spTree>
    <p:extLst>
      <p:ext uri="{BB962C8B-B14F-4D97-AF65-F5344CB8AC3E}">
        <p14:creationId xmlns:p14="http://schemas.microsoft.com/office/powerpoint/2010/main" val="212422864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a:prstGeom prst="rect">
            <a:avLst/>
          </a:prstGeom>
        </p:spPr>
        <p:txBody>
          <a:bodyPr lIns="91419" tIns="45711" rIns="91419" bIns="45711"/>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lIns="91419" tIns="45711" rIns="91419" bIns="45711"/>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4" indent="0" algn="ctr">
              <a:buNone/>
              <a:defRPr>
                <a:solidFill>
                  <a:schemeClr val="tx1">
                    <a:tint val="75000"/>
                  </a:schemeClr>
                </a:solidFill>
              </a:defRPr>
            </a:lvl4pPr>
            <a:lvl5pPr marL="1828405" indent="0" algn="ctr">
              <a:buNone/>
              <a:defRPr>
                <a:solidFill>
                  <a:schemeClr val="tx1">
                    <a:tint val="75000"/>
                  </a:schemeClr>
                </a:solidFill>
              </a:defRPr>
            </a:lvl5pPr>
            <a:lvl6pPr marL="2285506" indent="0" algn="ctr">
              <a:buNone/>
              <a:defRPr>
                <a:solidFill>
                  <a:schemeClr val="tx1">
                    <a:tint val="75000"/>
                  </a:schemeClr>
                </a:solidFill>
              </a:defRPr>
            </a:lvl6pPr>
            <a:lvl7pPr marL="2742607" indent="0" algn="ctr">
              <a:buNone/>
              <a:defRPr>
                <a:solidFill>
                  <a:schemeClr val="tx1">
                    <a:tint val="75000"/>
                  </a:schemeClr>
                </a:solidFill>
              </a:defRPr>
            </a:lvl7pPr>
            <a:lvl8pPr marL="3199708" indent="0" algn="ctr">
              <a:buNone/>
              <a:defRPr>
                <a:solidFill>
                  <a:schemeClr val="tx1">
                    <a:tint val="75000"/>
                  </a:schemeClr>
                </a:solidFill>
              </a:defRPr>
            </a:lvl8pPr>
            <a:lvl9pPr marL="365681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11/10/16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F1622596-0ABD-D94F-97CC-7C751CCAFECE}" type="slidenum">
              <a:rPr lang="en-US"/>
              <a:pPr>
                <a:defRPr/>
              </a:pPr>
              <a:t>‹#›</a:t>
            </a:fld>
            <a:endParaRPr lang="en-US"/>
          </a:p>
        </p:txBody>
      </p:sp>
    </p:spTree>
    <p:extLst>
      <p:ext uri="{BB962C8B-B14F-4D97-AF65-F5344CB8AC3E}">
        <p14:creationId xmlns:p14="http://schemas.microsoft.com/office/powerpoint/2010/main" val="395712802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9" tIns="45711" rIns="91419" bIns="45711"/>
          <a:lstStyle/>
          <a:p>
            <a:r>
              <a:rPr lang="en-US" smtClean="0"/>
              <a:t>Click to edit Master title style</a:t>
            </a:r>
            <a:endParaRPr lang="en-US"/>
          </a:p>
        </p:txBody>
      </p:sp>
      <p:sp>
        <p:nvSpPr>
          <p:cNvPr id="3" name="Content Placeholder 2"/>
          <p:cNvSpPr>
            <a:spLocks noGrp="1"/>
          </p:cNvSpPr>
          <p:nvPr>
            <p:ph idx="1"/>
          </p:nvPr>
        </p:nvSpPr>
        <p:spPr>
          <a:xfrm>
            <a:off x="457200" y="1600206"/>
            <a:ext cx="8229600" cy="4525963"/>
          </a:xfrm>
          <a:prstGeom prst="rect">
            <a:avLst/>
          </a:prstGeom>
        </p:spPr>
        <p:txBody>
          <a:bodyPr lIns="91419" tIns="45711" rIns="91419" bIns="457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11/10/16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D8BB2E84-2E5C-0F44-B9F7-A3CF537C3040}" type="slidenum">
              <a:rPr lang="en-US"/>
              <a:pPr>
                <a:defRPr/>
              </a:pPr>
              <a:t>‹#›</a:t>
            </a:fld>
            <a:endParaRPr lang="en-US"/>
          </a:p>
        </p:txBody>
      </p:sp>
    </p:spTree>
    <p:extLst>
      <p:ext uri="{BB962C8B-B14F-4D97-AF65-F5344CB8AC3E}">
        <p14:creationId xmlns:p14="http://schemas.microsoft.com/office/powerpoint/2010/main" val="7885573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86559"/>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a:prstGeom prst="rect">
            <a:avLst/>
          </a:prstGeom>
        </p:spPr>
        <p:txBody>
          <a:bodyPr lIns="91419" tIns="45711" rIns="91419" bIns="45711"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a:prstGeom prst="rect">
            <a:avLst/>
          </a:prstGeom>
        </p:spPr>
        <p:txBody>
          <a:bodyPr lIns="91419" tIns="45711" rIns="91419" bIns="45711"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4" indent="0">
              <a:buNone/>
              <a:defRPr sz="1400">
                <a:solidFill>
                  <a:schemeClr val="tx1">
                    <a:tint val="75000"/>
                  </a:schemeClr>
                </a:solidFill>
              </a:defRPr>
            </a:lvl4pPr>
            <a:lvl5pPr marL="1828405" indent="0">
              <a:buNone/>
              <a:defRPr sz="1400">
                <a:solidFill>
                  <a:schemeClr val="tx1">
                    <a:tint val="75000"/>
                  </a:schemeClr>
                </a:solidFill>
              </a:defRPr>
            </a:lvl5pPr>
            <a:lvl6pPr marL="2285506" indent="0">
              <a:buNone/>
              <a:defRPr sz="1400">
                <a:solidFill>
                  <a:schemeClr val="tx1">
                    <a:tint val="75000"/>
                  </a:schemeClr>
                </a:solidFill>
              </a:defRPr>
            </a:lvl6pPr>
            <a:lvl7pPr marL="2742607" indent="0">
              <a:buNone/>
              <a:defRPr sz="1400">
                <a:solidFill>
                  <a:schemeClr val="tx1">
                    <a:tint val="75000"/>
                  </a:schemeClr>
                </a:solidFill>
              </a:defRPr>
            </a:lvl7pPr>
            <a:lvl8pPr marL="3199708" indent="0">
              <a:buNone/>
              <a:defRPr sz="1400">
                <a:solidFill>
                  <a:schemeClr val="tx1">
                    <a:tint val="75000"/>
                  </a:schemeClr>
                </a:solidFill>
              </a:defRPr>
            </a:lvl8pPr>
            <a:lvl9pPr marL="365681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11/10/16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85566A25-B291-9345-99EA-9EA1F2A942BB}" type="slidenum">
              <a:rPr lang="en-US"/>
              <a:pPr>
                <a:defRPr/>
              </a:pPr>
              <a:t>‹#›</a:t>
            </a:fld>
            <a:endParaRPr lang="en-US"/>
          </a:p>
        </p:txBody>
      </p:sp>
    </p:spTree>
    <p:extLst>
      <p:ext uri="{BB962C8B-B14F-4D97-AF65-F5344CB8AC3E}">
        <p14:creationId xmlns:p14="http://schemas.microsoft.com/office/powerpoint/2010/main" val="208158456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9" tIns="45711" rIns="91419" bIns="45711"/>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a:prstGeom prst="rect">
            <a:avLst/>
          </a:prstGeom>
        </p:spPr>
        <p:txBody>
          <a:bodyPr lIns="91419" tIns="45711" rIns="91419" bIns="4571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a:prstGeom prst="rect">
            <a:avLst/>
          </a:prstGeom>
        </p:spPr>
        <p:txBody>
          <a:bodyPr lIns="91419" tIns="45711" rIns="91419" bIns="4571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11/10/16</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52758DBE-673C-7547-86BD-E1E5E981A73E}" type="slidenum">
              <a:rPr lang="en-US"/>
              <a:pPr>
                <a:defRPr/>
              </a:pPr>
              <a:t>‹#›</a:t>
            </a:fld>
            <a:endParaRPr lang="en-US"/>
          </a:p>
        </p:txBody>
      </p:sp>
    </p:spTree>
    <p:extLst>
      <p:ext uri="{BB962C8B-B14F-4D97-AF65-F5344CB8AC3E}">
        <p14:creationId xmlns:p14="http://schemas.microsoft.com/office/powerpoint/2010/main" val="4092812738"/>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9" tIns="45711" rIns="91419" bIns="45711"/>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19" tIns="45711" rIns="91419" bIns="45711"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19" tIns="45711" rIns="91419" bIns="4571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a:prstGeom prst="rect">
            <a:avLst/>
          </a:prstGeom>
        </p:spPr>
        <p:txBody>
          <a:bodyPr lIns="91419" tIns="45711" rIns="91419" bIns="45711"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a:prstGeom prst="rect">
            <a:avLst/>
          </a:prstGeom>
        </p:spPr>
        <p:txBody>
          <a:bodyPr lIns="91419" tIns="45711" rIns="91419" bIns="4571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11/10/16</a:t>
            </a:fld>
            <a:endParaRPr lang="en-US"/>
          </a:p>
        </p:txBody>
      </p:sp>
      <p:sp>
        <p:nvSpPr>
          <p:cNvPr id="8" name="Footer Placeholder 7"/>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7EDA035-A795-AE45-809A-1BFC3A662197}" type="slidenum">
              <a:rPr lang="en-US"/>
              <a:pPr>
                <a:defRPr/>
              </a:pPr>
              <a:t>‹#›</a:t>
            </a:fld>
            <a:endParaRPr lang="en-US"/>
          </a:p>
        </p:txBody>
      </p:sp>
    </p:spTree>
    <p:extLst>
      <p:ext uri="{BB962C8B-B14F-4D97-AF65-F5344CB8AC3E}">
        <p14:creationId xmlns:p14="http://schemas.microsoft.com/office/powerpoint/2010/main" val="261736336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9" tIns="45711" rIns="91419" bIns="45711"/>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11/10/16</a:t>
            </a:fld>
            <a:endParaRPr lang="en-US"/>
          </a:p>
        </p:txBody>
      </p:sp>
      <p:sp>
        <p:nvSpPr>
          <p:cNvPr id="4" name="Footer Placeholder 3"/>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DB87CFCE-9B06-2B4A-9643-F413171C3768}" type="slidenum">
              <a:rPr lang="en-US"/>
              <a:pPr>
                <a:defRPr/>
              </a:pPr>
              <a:t>‹#›</a:t>
            </a:fld>
            <a:endParaRPr lang="en-US"/>
          </a:p>
        </p:txBody>
      </p:sp>
    </p:spTree>
    <p:extLst>
      <p:ext uri="{BB962C8B-B14F-4D97-AF65-F5344CB8AC3E}">
        <p14:creationId xmlns:p14="http://schemas.microsoft.com/office/powerpoint/2010/main" val="153152651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11/10/16</a:t>
            </a:fld>
            <a:endParaRPr lang="en-US"/>
          </a:p>
        </p:txBody>
      </p:sp>
      <p:sp>
        <p:nvSpPr>
          <p:cNvPr id="3" name="Footer Placeholder 2"/>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EE46FCC2-4C5F-1F4A-B5C1-891796536BD2}" type="slidenum">
              <a:rPr lang="en-US"/>
              <a:pPr>
                <a:defRPr/>
              </a:pPr>
              <a:t>‹#›</a:t>
            </a:fld>
            <a:endParaRPr lang="en-US"/>
          </a:p>
        </p:txBody>
      </p:sp>
    </p:spTree>
    <p:extLst>
      <p:ext uri="{BB962C8B-B14F-4D97-AF65-F5344CB8AC3E}">
        <p14:creationId xmlns:p14="http://schemas.microsoft.com/office/powerpoint/2010/main" val="297499694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a:prstGeom prst="rect">
            <a:avLst/>
          </a:prstGeom>
        </p:spPr>
        <p:txBody>
          <a:bodyPr lIns="91419" tIns="45711" rIns="91419" bIns="45711"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a:prstGeom prst="rect">
            <a:avLst/>
          </a:prstGeom>
        </p:spPr>
        <p:txBody>
          <a:bodyPr lIns="91419" tIns="45711" rIns="91419" bIns="4571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a:prstGeom prst="rect">
            <a:avLst/>
          </a:prstGeom>
        </p:spPr>
        <p:txBody>
          <a:bodyPr lIns="91419" tIns="45711" rIns="91419" bIns="45711"/>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11/10/16</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FB70F05C-6DF8-C447-82A8-84228A80C9BC}" type="slidenum">
              <a:rPr lang="en-US"/>
              <a:pPr>
                <a:defRPr/>
              </a:pPr>
              <a:t>‹#›</a:t>
            </a:fld>
            <a:endParaRPr lang="en-US"/>
          </a:p>
        </p:txBody>
      </p:sp>
    </p:spTree>
    <p:extLst>
      <p:ext uri="{BB962C8B-B14F-4D97-AF65-F5344CB8AC3E}">
        <p14:creationId xmlns:p14="http://schemas.microsoft.com/office/powerpoint/2010/main" val="4003552048"/>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lIns="91419" tIns="45711" rIns="91419" bIns="45711"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19" tIns="45711" rIns="91419" bIns="45711"/>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19" tIns="45711" rIns="91419" bIns="45711"/>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11/10/16</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0B5B3D8D-9151-FF45-BECB-A126E1BA5128}" type="slidenum">
              <a:rPr lang="en-US"/>
              <a:pPr>
                <a:defRPr/>
              </a:pPr>
              <a:t>‹#›</a:t>
            </a:fld>
            <a:endParaRPr lang="en-US"/>
          </a:p>
        </p:txBody>
      </p:sp>
    </p:spTree>
    <p:extLst>
      <p:ext uri="{BB962C8B-B14F-4D97-AF65-F5344CB8AC3E}">
        <p14:creationId xmlns:p14="http://schemas.microsoft.com/office/powerpoint/2010/main" val="364288371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9" tIns="45711" rIns="91419" bIns="45711"/>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6"/>
            <a:ext cx="8229600" cy="4525963"/>
          </a:xfrm>
          <a:prstGeom prst="rect">
            <a:avLst/>
          </a:prstGeom>
        </p:spPr>
        <p:txBody>
          <a:bodyPr vert="eaVert" lIns="91419" tIns="45711" rIns="91419" bIns="457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11/10/16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72FC358-22F4-3A41-95B1-F8C36AA22AB1}" type="slidenum">
              <a:rPr lang="en-US"/>
              <a:pPr>
                <a:defRPr/>
              </a:pPr>
              <a:t>‹#›</a:t>
            </a:fld>
            <a:endParaRPr lang="en-US"/>
          </a:p>
        </p:txBody>
      </p:sp>
    </p:spTree>
    <p:extLst>
      <p:ext uri="{BB962C8B-B14F-4D97-AF65-F5344CB8AC3E}">
        <p14:creationId xmlns:p14="http://schemas.microsoft.com/office/powerpoint/2010/main" val="53216352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a:prstGeom prst="rect">
            <a:avLst/>
          </a:prstGeom>
        </p:spPr>
        <p:txBody>
          <a:bodyPr vert="eaVert" lIns="91419" tIns="45711" rIns="91419" bIns="45711"/>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a:prstGeom prst="rect">
            <a:avLst/>
          </a:prstGeom>
        </p:spPr>
        <p:txBody>
          <a:bodyPr vert="eaVert" lIns="91419" tIns="45711" rIns="91419" bIns="457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11/10/16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2D8A64A7-659D-2541-8B93-4B22A65801F4}" type="slidenum">
              <a:rPr lang="en-US"/>
              <a:pPr>
                <a:defRPr/>
              </a:pPr>
              <a:t>‹#›</a:t>
            </a:fld>
            <a:endParaRPr lang="en-US"/>
          </a:p>
        </p:txBody>
      </p:sp>
    </p:spTree>
    <p:extLst>
      <p:ext uri="{BB962C8B-B14F-4D97-AF65-F5344CB8AC3E}">
        <p14:creationId xmlns:p14="http://schemas.microsoft.com/office/powerpoint/2010/main" val="24528393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9A42DCF6-D456-6643-8A47-1D704BA77426}" type="slidenum">
              <a:rPr lang="en-US"/>
              <a:pPr>
                <a:defRPr/>
              </a:pPr>
              <a:t>‹#›</a:t>
            </a:fld>
            <a:endParaRPr lang="en-US"/>
          </a:p>
        </p:txBody>
      </p:sp>
    </p:spTree>
    <p:extLst>
      <p:ext uri="{BB962C8B-B14F-4D97-AF65-F5344CB8AC3E}">
        <p14:creationId xmlns:p14="http://schemas.microsoft.com/office/powerpoint/2010/main" val="39109012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0196647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7E869110-1354-4541-A0A5-53DF61197391}" type="slidenum">
              <a:rPr lang="en-US"/>
              <a:pPr>
                <a:defRPr/>
              </a:pPr>
              <a:t>‹#›</a:t>
            </a:fld>
            <a:endParaRPr lang="en-US"/>
          </a:p>
        </p:txBody>
      </p:sp>
    </p:spTree>
    <p:extLst>
      <p:ext uri="{BB962C8B-B14F-4D97-AF65-F5344CB8AC3E}">
        <p14:creationId xmlns:p14="http://schemas.microsoft.com/office/powerpoint/2010/main" val="423666217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EF9D8BAB-A646-0D47-B371-0B2C64EFF561}" type="slidenum">
              <a:rPr lang="en-US"/>
              <a:pPr>
                <a:defRPr/>
              </a:pPr>
              <a:t>‹#›</a:t>
            </a:fld>
            <a:endParaRPr lang="en-US"/>
          </a:p>
        </p:txBody>
      </p:sp>
    </p:spTree>
    <p:extLst>
      <p:ext uri="{BB962C8B-B14F-4D97-AF65-F5344CB8AC3E}">
        <p14:creationId xmlns:p14="http://schemas.microsoft.com/office/powerpoint/2010/main" val="293920269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2AA49614-FCEB-1D45-A9D7-4DF5D8010CB6}" type="slidenum">
              <a:rPr lang="en-US"/>
              <a:pPr>
                <a:defRPr/>
              </a:pPr>
              <a:t>‹#›</a:t>
            </a:fld>
            <a:endParaRPr lang="en-US"/>
          </a:p>
        </p:txBody>
      </p:sp>
    </p:spTree>
    <p:extLst>
      <p:ext uri="{BB962C8B-B14F-4D97-AF65-F5344CB8AC3E}">
        <p14:creationId xmlns:p14="http://schemas.microsoft.com/office/powerpoint/2010/main" val="237090911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8" name="Footer Placeholder 7"/>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eaLnBrk="1" hangingPunct="1">
              <a:defRPr b="1"/>
            </a:lvl1pPr>
          </a:lstStyle>
          <a:p>
            <a:pPr>
              <a:defRPr/>
            </a:pPr>
            <a:fld id="{13482B5E-332F-1546-B529-5EEB03DB1FD8}" type="slidenum">
              <a:rPr lang="en-US"/>
              <a:pPr>
                <a:defRPr/>
              </a:pPr>
              <a:t>‹#›</a:t>
            </a:fld>
            <a:endParaRPr lang="en-US"/>
          </a:p>
        </p:txBody>
      </p:sp>
    </p:spTree>
    <p:extLst>
      <p:ext uri="{BB962C8B-B14F-4D97-AF65-F5344CB8AC3E}">
        <p14:creationId xmlns:p14="http://schemas.microsoft.com/office/powerpoint/2010/main" val="374054704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4" name="Footer Placeholder 3"/>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eaLnBrk="1" hangingPunct="1">
              <a:defRPr b="1"/>
            </a:lvl1pPr>
          </a:lstStyle>
          <a:p>
            <a:pPr>
              <a:defRPr/>
            </a:pPr>
            <a:fld id="{D9FE7895-DC38-254D-82E0-ABCE39E79165}" type="slidenum">
              <a:rPr lang="en-US"/>
              <a:pPr>
                <a:defRPr/>
              </a:pPr>
              <a:t>‹#›</a:t>
            </a:fld>
            <a:endParaRPr lang="en-US"/>
          </a:p>
        </p:txBody>
      </p:sp>
    </p:spTree>
    <p:extLst>
      <p:ext uri="{BB962C8B-B14F-4D97-AF65-F5344CB8AC3E}">
        <p14:creationId xmlns:p14="http://schemas.microsoft.com/office/powerpoint/2010/main" val="133165192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3" name="Footer Placeholder 2"/>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eaLnBrk="1" hangingPunct="1">
              <a:defRPr b="1"/>
            </a:lvl1pPr>
          </a:lstStyle>
          <a:p>
            <a:pPr>
              <a:defRPr/>
            </a:pPr>
            <a:fld id="{0E6F5CE4-4238-F34E-9385-592F07DB0571}" type="slidenum">
              <a:rPr lang="en-US"/>
              <a:pPr>
                <a:defRPr/>
              </a:pPr>
              <a:t>‹#›</a:t>
            </a:fld>
            <a:endParaRPr lang="en-US"/>
          </a:p>
        </p:txBody>
      </p:sp>
    </p:spTree>
    <p:extLst>
      <p:ext uri="{BB962C8B-B14F-4D97-AF65-F5344CB8AC3E}">
        <p14:creationId xmlns:p14="http://schemas.microsoft.com/office/powerpoint/2010/main" val="368970566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BA269A04-B181-7D4D-97E7-92404E7733EB}" type="slidenum">
              <a:rPr lang="en-US"/>
              <a:pPr>
                <a:defRPr/>
              </a:pPr>
              <a:t>‹#›</a:t>
            </a:fld>
            <a:endParaRPr lang="en-US"/>
          </a:p>
        </p:txBody>
      </p:sp>
    </p:spTree>
    <p:extLst>
      <p:ext uri="{BB962C8B-B14F-4D97-AF65-F5344CB8AC3E}">
        <p14:creationId xmlns:p14="http://schemas.microsoft.com/office/powerpoint/2010/main" val="393223891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EBB88AE7-213E-1144-821B-D8B348DAC499}" type="slidenum">
              <a:rPr lang="en-US"/>
              <a:pPr>
                <a:defRPr/>
              </a:pPr>
              <a:t>‹#›</a:t>
            </a:fld>
            <a:endParaRPr lang="en-US"/>
          </a:p>
        </p:txBody>
      </p:sp>
    </p:spTree>
    <p:extLst>
      <p:ext uri="{BB962C8B-B14F-4D97-AF65-F5344CB8AC3E}">
        <p14:creationId xmlns:p14="http://schemas.microsoft.com/office/powerpoint/2010/main" val="47574385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C69B1FD7-9313-0F44-8024-98BF4D4B0290}" type="slidenum">
              <a:rPr lang="en-US"/>
              <a:pPr>
                <a:defRPr/>
              </a:pPr>
              <a:t>‹#›</a:t>
            </a:fld>
            <a:endParaRPr lang="en-US"/>
          </a:p>
        </p:txBody>
      </p:sp>
    </p:spTree>
    <p:extLst>
      <p:ext uri="{BB962C8B-B14F-4D97-AF65-F5344CB8AC3E}">
        <p14:creationId xmlns:p14="http://schemas.microsoft.com/office/powerpoint/2010/main" val="388025668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7E3DA547-3D54-0E42-BC3F-C46F7AE3C9D9}" type="slidenum">
              <a:rPr lang="en-US"/>
              <a:pPr>
                <a:defRPr/>
              </a:pPr>
              <a:t>‹#›</a:t>
            </a:fld>
            <a:endParaRPr lang="en-US"/>
          </a:p>
        </p:txBody>
      </p:sp>
    </p:spTree>
    <p:extLst>
      <p:ext uri="{BB962C8B-B14F-4D97-AF65-F5344CB8AC3E}">
        <p14:creationId xmlns:p14="http://schemas.microsoft.com/office/powerpoint/2010/main" val="22141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25203725"/>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77163527"/>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4" indent="0" algn="ctr">
              <a:buNone/>
              <a:defRPr>
                <a:solidFill>
                  <a:schemeClr val="tx1">
                    <a:tint val="75000"/>
                  </a:schemeClr>
                </a:solidFill>
              </a:defRPr>
            </a:lvl2pPr>
            <a:lvl3pPr marL="914349" indent="0" algn="ctr">
              <a:buNone/>
              <a:defRPr>
                <a:solidFill>
                  <a:schemeClr val="tx1">
                    <a:tint val="75000"/>
                  </a:schemeClr>
                </a:solidFill>
              </a:defRPr>
            </a:lvl3pPr>
            <a:lvl4pPr marL="1371523" indent="0" algn="ctr">
              <a:buNone/>
              <a:defRPr>
                <a:solidFill>
                  <a:schemeClr val="tx1">
                    <a:tint val="75000"/>
                  </a:schemeClr>
                </a:solidFill>
              </a:defRPr>
            </a:lvl4pPr>
            <a:lvl5pPr marL="1828698" indent="0" algn="ctr">
              <a:buNone/>
              <a:defRPr>
                <a:solidFill>
                  <a:schemeClr val="tx1">
                    <a:tint val="75000"/>
                  </a:schemeClr>
                </a:solidFill>
              </a:defRPr>
            </a:lvl5pPr>
            <a:lvl6pPr marL="2285872" indent="0" algn="ctr">
              <a:buNone/>
              <a:defRPr>
                <a:solidFill>
                  <a:schemeClr val="tx1">
                    <a:tint val="75000"/>
                  </a:schemeClr>
                </a:solidFill>
              </a:defRPr>
            </a:lvl6pPr>
            <a:lvl7pPr marL="2743046" indent="0" algn="ctr">
              <a:buNone/>
              <a:defRPr>
                <a:solidFill>
                  <a:schemeClr val="tx1">
                    <a:tint val="75000"/>
                  </a:schemeClr>
                </a:solidFill>
              </a:defRPr>
            </a:lvl7pPr>
            <a:lvl8pPr marL="3200220" indent="0" algn="ctr">
              <a:buNone/>
              <a:defRPr>
                <a:solidFill>
                  <a:schemeClr val="tx1">
                    <a:tint val="75000"/>
                  </a:schemeClr>
                </a:solidFill>
              </a:defRPr>
            </a:lvl8pPr>
            <a:lvl9pPr marL="365739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11/10/16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36775296-073F-8D41-89C5-1B184A47BEDA}" type="slidenum">
              <a:rPr lang="en-US"/>
              <a:pPr>
                <a:defRPr/>
              </a:pPr>
              <a:t>‹#›</a:t>
            </a:fld>
            <a:endParaRPr lang="en-US"/>
          </a:p>
        </p:txBody>
      </p:sp>
    </p:spTree>
    <p:extLst>
      <p:ext uri="{BB962C8B-B14F-4D97-AF65-F5344CB8AC3E}">
        <p14:creationId xmlns:p14="http://schemas.microsoft.com/office/powerpoint/2010/main" val="2124890342"/>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11/10/16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1E5C3D1-E780-BF41-8A5C-7DADA6C09BFD}" type="slidenum">
              <a:rPr lang="en-US"/>
              <a:pPr>
                <a:defRPr/>
              </a:pPr>
              <a:t>‹#›</a:t>
            </a:fld>
            <a:endParaRPr lang="en-US"/>
          </a:p>
        </p:txBody>
      </p:sp>
    </p:spTree>
    <p:extLst>
      <p:ext uri="{BB962C8B-B14F-4D97-AF65-F5344CB8AC3E}">
        <p14:creationId xmlns:p14="http://schemas.microsoft.com/office/powerpoint/2010/main" val="2035484511"/>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174" indent="0">
              <a:buNone/>
              <a:defRPr sz="1800">
                <a:solidFill>
                  <a:schemeClr val="tx1">
                    <a:tint val="75000"/>
                  </a:schemeClr>
                </a:solidFill>
              </a:defRPr>
            </a:lvl2pPr>
            <a:lvl3pPr marL="914349" indent="0">
              <a:buNone/>
              <a:defRPr sz="1600">
                <a:solidFill>
                  <a:schemeClr val="tx1">
                    <a:tint val="75000"/>
                  </a:schemeClr>
                </a:solidFill>
              </a:defRPr>
            </a:lvl3pPr>
            <a:lvl4pPr marL="1371523" indent="0">
              <a:buNone/>
              <a:defRPr sz="1400">
                <a:solidFill>
                  <a:schemeClr val="tx1">
                    <a:tint val="75000"/>
                  </a:schemeClr>
                </a:solidFill>
              </a:defRPr>
            </a:lvl4pPr>
            <a:lvl5pPr marL="1828698" indent="0">
              <a:buNone/>
              <a:defRPr sz="1400">
                <a:solidFill>
                  <a:schemeClr val="tx1">
                    <a:tint val="75000"/>
                  </a:schemeClr>
                </a:solidFill>
              </a:defRPr>
            </a:lvl5pPr>
            <a:lvl6pPr marL="2285872" indent="0">
              <a:buNone/>
              <a:defRPr sz="1400">
                <a:solidFill>
                  <a:schemeClr val="tx1">
                    <a:tint val="75000"/>
                  </a:schemeClr>
                </a:solidFill>
              </a:defRPr>
            </a:lvl6pPr>
            <a:lvl7pPr marL="2743046" indent="0">
              <a:buNone/>
              <a:defRPr sz="1400">
                <a:solidFill>
                  <a:schemeClr val="tx1">
                    <a:tint val="75000"/>
                  </a:schemeClr>
                </a:solidFill>
              </a:defRPr>
            </a:lvl7pPr>
            <a:lvl8pPr marL="3200220" indent="0">
              <a:buNone/>
              <a:defRPr sz="1400">
                <a:solidFill>
                  <a:schemeClr val="tx1">
                    <a:tint val="75000"/>
                  </a:schemeClr>
                </a:solidFill>
              </a:defRPr>
            </a:lvl8pPr>
            <a:lvl9pPr marL="365739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11/10/16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502587AB-C861-3744-87C2-80E3C510BE1D}" type="slidenum">
              <a:rPr lang="en-US"/>
              <a:pPr>
                <a:defRPr/>
              </a:pPr>
              <a:t>‹#›</a:t>
            </a:fld>
            <a:endParaRPr lang="en-US"/>
          </a:p>
        </p:txBody>
      </p:sp>
    </p:spTree>
    <p:extLst>
      <p:ext uri="{BB962C8B-B14F-4D97-AF65-F5344CB8AC3E}">
        <p14:creationId xmlns:p14="http://schemas.microsoft.com/office/powerpoint/2010/main" val="288429045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11/10/16</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FA33807D-5FF4-2847-9F93-EE19DAF5E580}" type="slidenum">
              <a:rPr lang="en-US"/>
              <a:pPr>
                <a:defRPr/>
              </a:pPr>
              <a:t>‹#›</a:t>
            </a:fld>
            <a:endParaRPr lang="en-US"/>
          </a:p>
        </p:txBody>
      </p:sp>
    </p:spTree>
    <p:extLst>
      <p:ext uri="{BB962C8B-B14F-4D97-AF65-F5344CB8AC3E}">
        <p14:creationId xmlns:p14="http://schemas.microsoft.com/office/powerpoint/2010/main" val="295164852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11/10/16</a:t>
            </a:fld>
            <a:endParaRPr lang="en-US"/>
          </a:p>
        </p:txBody>
      </p:sp>
      <p:sp>
        <p:nvSpPr>
          <p:cNvPr id="8" name="Footer Placeholder 7"/>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85B97006-B3D6-634F-9C89-EC0828C4B889}" type="slidenum">
              <a:rPr lang="en-US"/>
              <a:pPr>
                <a:defRPr/>
              </a:pPr>
              <a:t>‹#›</a:t>
            </a:fld>
            <a:endParaRPr lang="en-US"/>
          </a:p>
        </p:txBody>
      </p:sp>
    </p:spTree>
    <p:extLst>
      <p:ext uri="{BB962C8B-B14F-4D97-AF65-F5344CB8AC3E}">
        <p14:creationId xmlns:p14="http://schemas.microsoft.com/office/powerpoint/2010/main" val="231973523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11/10/16</a:t>
            </a:fld>
            <a:endParaRPr lang="en-US"/>
          </a:p>
        </p:txBody>
      </p:sp>
      <p:sp>
        <p:nvSpPr>
          <p:cNvPr id="4" name="Footer Placeholder 3"/>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D7E00E04-4FA5-9D41-9FEC-78F4C4BEAA9B}" type="slidenum">
              <a:rPr lang="en-US"/>
              <a:pPr>
                <a:defRPr/>
              </a:pPr>
              <a:t>‹#›</a:t>
            </a:fld>
            <a:endParaRPr lang="en-US"/>
          </a:p>
        </p:txBody>
      </p:sp>
    </p:spTree>
    <p:extLst>
      <p:ext uri="{BB962C8B-B14F-4D97-AF65-F5344CB8AC3E}">
        <p14:creationId xmlns:p14="http://schemas.microsoft.com/office/powerpoint/2010/main" val="130172497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11/10/16</a:t>
            </a:fld>
            <a:endParaRPr lang="en-US"/>
          </a:p>
        </p:txBody>
      </p:sp>
      <p:sp>
        <p:nvSpPr>
          <p:cNvPr id="3" name="Footer Placeholder 2"/>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6AE6DF3-8AAD-C641-B942-C103310F3F8A}" type="slidenum">
              <a:rPr lang="en-US"/>
              <a:pPr>
                <a:defRPr/>
              </a:pPr>
              <a:t>‹#›</a:t>
            </a:fld>
            <a:endParaRPr lang="en-US"/>
          </a:p>
        </p:txBody>
      </p:sp>
    </p:spTree>
    <p:extLst>
      <p:ext uri="{BB962C8B-B14F-4D97-AF65-F5344CB8AC3E}">
        <p14:creationId xmlns:p14="http://schemas.microsoft.com/office/powerpoint/2010/main" val="334112914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11/10/16</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9E9D7921-7D05-954D-AA08-B9AC24F62D26}" type="slidenum">
              <a:rPr lang="en-US"/>
              <a:pPr>
                <a:defRPr/>
              </a:pPr>
              <a:t>‹#›</a:t>
            </a:fld>
            <a:endParaRPr lang="en-US"/>
          </a:p>
        </p:txBody>
      </p:sp>
    </p:spTree>
    <p:extLst>
      <p:ext uri="{BB962C8B-B14F-4D97-AF65-F5344CB8AC3E}">
        <p14:creationId xmlns:p14="http://schemas.microsoft.com/office/powerpoint/2010/main" val="3331466051"/>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11/10/16</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0A27E512-2E96-7D47-8AE0-1BC973BE7DF1}" type="slidenum">
              <a:rPr lang="en-US"/>
              <a:pPr>
                <a:defRPr/>
              </a:pPr>
              <a:t>‹#›</a:t>
            </a:fld>
            <a:endParaRPr lang="en-US"/>
          </a:p>
        </p:txBody>
      </p:sp>
    </p:spTree>
    <p:extLst>
      <p:ext uri="{BB962C8B-B14F-4D97-AF65-F5344CB8AC3E}">
        <p14:creationId xmlns:p14="http://schemas.microsoft.com/office/powerpoint/2010/main" val="995277927"/>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11/10/16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AFE83A0E-885F-B942-9A45-9A5F11942CA0}" type="slidenum">
              <a:rPr lang="en-US"/>
              <a:pPr>
                <a:defRPr/>
              </a:pPr>
              <a:t>‹#›</a:t>
            </a:fld>
            <a:endParaRPr lang="en-US"/>
          </a:p>
        </p:txBody>
      </p:sp>
    </p:spTree>
    <p:extLst>
      <p:ext uri="{BB962C8B-B14F-4D97-AF65-F5344CB8AC3E}">
        <p14:creationId xmlns:p14="http://schemas.microsoft.com/office/powerpoint/2010/main" val="11292998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407827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11/10/16</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34BDAFD9-77F7-EA44-BA74-8D871AB245D3}" type="slidenum">
              <a:rPr lang="en-US"/>
              <a:pPr>
                <a:defRPr/>
              </a:pPr>
              <a:t>‹#›</a:t>
            </a:fld>
            <a:endParaRPr lang="en-US"/>
          </a:p>
        </p:txBody>
      </p:sp>
    </p:spTree>
    <p:extLst>
      <p:ext uri="{BB962C8B-B14F-4D97-AF65-F5344CB8AC3E}">
        <p14:creationId xmlns:p14="http://schemas.microsoft.com/office/powerpoint/2010/main" val="791409875"/>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87D5FA52-1876-2A4F-9EA5-B31DC4D6F356}" type="slidenum">
              <a:rPr lang="en-US"/>
              <a:pPr>
                <a:defRPr/>
              </a:pPr>
              <a:t>‹#›</a:t>
            </a:fld>
            <a:r>
              <a:rPr lang="en-US"/>
              <a:t>   (c) Mark Gerstein, 2002, Yale, bioinfo.mbb.yale.edu</a:t>
            </a:r>
          </a:p>
        </p:txBody>
      </p:sp>
    </p:spTree>
    <p:extLst>
      <p:ext uri="{BB962C8B-B14F-4D97-AF65-F5344CB8AC3E}">
        <p14:creationId xmlns:p14="http://schemas.microsoft.com/office/powerpoint/2010/main" val="2062802651"/>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0207DE0A-CB2D-1149-9D79-67EBEE3EF389}" type="slidenum">
              <a:rPr lang="en-US"/>
              <a:pPr>
                <a:defRPr/>
              </a:pPr>
              <a:t>‹#›</a:t>
            </a:fld>
            <a:r>
              <a:rPr lang="en-US"/>
              <a:t>   (c) Mark Gerstein, 2002, Yale, bioinfo.mbb.yale.edu</a:t>
            </a:r>
          </a:p>
        </p:txBody>
      </p:sp>
    </p:spTree>
    <p:extLst>
      <p:ext uri="{BB962C8B-B14F-4D97-AF65-F5344CB8AC3E}">
        <p14:creationId xmlns:p14="http://schemas.microsoft.com/office/powerpoint/2010/main" val="620210936"/>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03724DC6-BC47-D445-AEBE-3B460775FEFF}" type="slidenum">
              <a:rPr lang="en-US"/>
              <a:pPr>
                <a:defRPr/>
              </a:pPr>
              <a:t>‹#›</a:t>
            </a:fld>
            <a:r>
              <a:rPr lang="en-US"/>
              <a:t>   (c) Mark Gerstein, 2002, Yale, bioinfo.mbb.yale.edu</a:t>
            </a:r>
          </a:p>
        </p:txBody>
      </p:sp>
    </p:spTree>
    <p:extLst>
      <p:ext uri="{BB962C8B-B14F-4D97-AF65-F5344CB8AC3E}">
        <p14:creationId xmlns:p14="http://schemas.microsoft.com/office/powerpoint/2010/main" val="1805385151"/>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01F91B25-6DF1-014B-BC81-9922B092AC30}" type="slidenum">
              <a:rPr lang="en-US"/>
              <a:pPr>
                <a:defRPr/>
              </a:pPr>
              <a:t>‹#›</a:t>
            </a:fld>
            <a:r>
              <a:rPr lang="en-US"/>
              <a:t>   (c) Mark Gerstein, 2002, Yale, bioinfo.mbb.yale.edu</a:t>
            </a:r>
          </a:p>
        </p:txBody>
      </p:sp>
    </p:spTree>
    <p:extLst>
      <p:ext uri="{BB962C8B-B14F-4D97-AF65-F5344CB8AC3E}">
        <p14:creationId xmlns:p14="http://schemas.microsoft.com/office/powerpoint/2010/main" val="1096766795"/>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C5088B38-BD33-B542-B48E-D44666B4D088}" type="slidenum">
              <a:rPr lang="en-US"/>
              <a:pPr>
                <a:defRPr/>
              </a:pPr>
              <a:t>‹#›</a:t>
            </a:fld>
            <a:r>
              <a:rPr lang="en-US"/>
              <a:t>   (c) Mark Gerstein, 2002, Yale, bioinfo.mbb.yale.edu</a:t>
            </a:r>
          </a:p>
        </p:txBody>
      </p:sp>
    </p:spTree>
    <p:extLst>
      <p:ext uri="{BB962C8B-B14F-4D97-AF65-F5344CB8AC3E}">
        <p14:creationId xmlns:p14="http://schemas.microsoft.com/office/powerpoint/2010/main" val="766723386"/>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custDataLst>
              <p:tags r:id="rId1"/>
            </p:custDataLst>
          </p:nvPr>
        </p:nvSpPr>
        <p:spPr/>
        <p:txBody>
          <a:bodyPr/>
          <a:lstStyle>
            <a:lvl1pPr>
              <a:defRPr>
                <a:cs typeface="ＭＳ Ｐゴシック" charset="0"/>
              </a:defRPr>
            </a:lvl1pPr>
          </a:lstStyle>
          <a:p>
            <a:pPr>
              <a:defRPr/>
            </a:pPr>
            <a:fld id="{4FA6250B-8E98-ED4E-8753-C976709B52B0}" type="slidenum">
              <a:rPr lang="en-US"/>
              <a:pPr>
                <a:defRPr/>
              </a:pPr>
              <a:t>‹#›</a:t>
            </a:fld>
            <a:r>
              <a:rPr lang="en-US"/>
              <a:t>   (c) Mark Gerstein, 2002, Yale, bioinfo.mbb.yale.edu</a:t>
            </a:r>
          </a:p>
        </p:txBody>
      </p:sp>
    </p:spTree>
    <p:extLst>
      <p:ext uri="{BB962C8B-B14F-4D97-AF65-F5344CB8AC3E}">
        <p14:creationId xmlns:p14="http://schemas.microsoft.com/office/powerpoint/2010/main" val="1468954798"/>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lvl1pPr>
              <a:defRPr>
                <a:cs typeface="ＭＳ Ｐゴシック" charset="0"/>
              </a:defRPr>
            </a:lvl1pPr>
          </a:lstStyle>
          <a:p>
            <a:pPr>
              <a:defRPr/>
            </a:pPr>
            <a:fld id="{6279CCE2-724A-864D-B3F1-5F3E8585F426}" type="slidenum">
              <a:rPr lang="en-US"/>
              <a:pPr>
                <a:defRPr/>
              </a:pPr>
              <a:t>‹#›</a:t>
            </a:fld>
            <a:r>
              <a:rPr lang="en-US"/>
              <a:t>   (c) Mark Gerstein, 2002, Yale, bioinfo.mbb.yale.edu</a:t>
            </a:r>
          </a:p>
        </p:txBody>
      </p:sp>
    </p:spTree>
    <p:extLst>
      <p:ext uri="{BB962C8B-B14F-4D97-AF65-F5344CB8AC3E}">
        <p14:creationId xmlns:p14="http://schemas.microsoft.com/office/powerpoint/2010/main" val="1292714664"/>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1CEBDA7E-7AAC-2744-AAB2-C4EF24DD4FFD}" type="slidenum">
              <a:rPr lang="en-US"/>
              <a:pPr>
                <a:defRPr/>
              </a:pPr>
              <a:t>‹#›</a:t>
            </a:fld>
            <a:r>
              <a:rPr lang="en-US"/>
              <a:t>   (c) Mark Gerstein, 2002, Yale, bioinfo.mbb.yale.edu</a:t>
            </a:r>
          </a:p>
        </p:txBody>
      </p:sp>
    </p:spTree>
    <p:extLst>
      <p:ext uri="{BB962C8B-B14F-4D97-AF65-F5344CB8AC3E}">
        <p14:creationId xmlns:p14="http://schemas.microsoft.com/office/powerpoint/2010/main" val="2288288948"/>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73855F6F-2E71-A845-A1BA-3BD18A57B91F}" type="slidenum">
              <a:rPr lang="en-US"/>
              <a:pPr>
                <a:defRPr/>
              </a:pPr>
              <a:t>‹#›</a:t>
            </a:fld>
            <a:r>
              <a:rPr lang="en-US"/>
              <a:t>   (c) Mark Gerstein, 2002, Yale, bioinfo.mbb.yale.edu</a:t>
            </a:r>
          </a:p>
        </p:txBody>
      </p:sp>
    </p:spTree>
    <p:extLst>
      <p:ext uri="{BB962C8B-B14F-4D97-AF65-F5344CB8AC3E}">
        <p14:creationId xmlns:p14="http://schemas.microsoft.com/office/powerpoint/2010/main" val="342707393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504959384"/>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D5FEBD20-4686-4A48-8037-1CD6D9C01234}" type="slidenum">
              <a:rPr lang="en-US"/>
              <a:pPr>
                <a:defRPr/>
              </a:pPr>
              <a:t>‹#›</a:t>
            </a:fld>
            <a:r>
              <a:rPr lang="en-US"/>
              <a:t>   (c) Mark Gerstein, 2002, Yale, bioinfo.mbb.yale.edu</a:t>
            </a:r>
          </a:p>
        </p:txBody>
      </p:sp>
    </p:spTree>
    <p:extLst>
      <p:ext uri="{BB962C8B-B14F-4D97-AF65-F5344CB8AC3E}">
        <p14:creationId xmlns:p14="http://schemas.microsoft.com/office/powerpoint/2010/main" val="876196139"/>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5038871F-DEDB-1B4E-94E1-F9F3F9F1358A}" type="slidenum">
              <a:rPr lang="en-US"/>
              <a:pPr>
                <a:defRPr/>
              </a:pPr>
              <a:t>‹#›</a:t>
            </a:fld>
            <a:r>
              <a:rPr lang="en-US"/>
              <a:t>   (c) Mark Gerstein, 2002, Yale, bioinfo.mbb.yale.edu</a:t>
            </a:r>
          </a:p>
        </p:txBody>
      </p:sp>
    </p:spTree>
    <p:extLst>
      <p:ext uri="{BB962C8B-B14F-4D97-AF65-F5344CB8AC3E}">
        <p14:creationId xmlns:p14="http://schemas.microsoft.com/office/powerpoint/2010/main" val="1791732817"/>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52"/>
            <a:ext cx="7772400" cy="4638675"/>
          </a:xfrm>
        </p:spPr>
        <p:txBody>
          <a:bodyPr/>
          <a:lstStyle/>
          <a:p>
            <a:pPr lvl="0"/>
            <a:r>
              <a:rPr lang="en-US" noProof="0" smtClean="0"/>
              <a:t>Click icon to add table</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8E09B92C-5AAF-DC4B-B60E-8579AD020847}" type="slidenum">
              <a:rPr lang="en-US"/>
              <a:pPr>
                <a:defRPr/>
              </a:pPr>
              <a:t>‹#›</a:t>
            </a:fld>
            <a:r>
              <a:rPr lang="en-US"/>
              <a:t>   (c) Mark Gerstein, 2002, Yale, bioinfo.mbb.yale.edu</a:t>
            </a:r>
          </a:p>
        </p:txBody>
      </p:sp>
    </p:spTree>
    <p:extLst>
      <p:ext uri="{BB962C8B-B14F-4D97-AF65-F5344CB8AC3E}">
        <p14:creationId xmlns:p14="http://schemas.microsoft.com/office/powerpoint/2010/main" val="290651374"/>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6392855B-3229-6D43-BCF3-61EBEC2328FA}" type="slidenum">
              <a:rPr lang="en-US"/>
              <a:pPr>
                <a:defRPr/>
              </a:pPr>
              <a:t>‹#›</a:t>
            </a:fld>
            <a:r>
              <a:rPr lang="en-US"/>
              <a:t>   (c) Mark Gerstein, 2002, Yale, bioinfo.mbb.yale.edu</a:t>
            </a:r>
          </a:p>
        </p:txBody>
      </p:sp>
    </p:spTree>
    <p:extLst>
      <p:ext uri="{BB962C8B-B14F-4D97-AF65-F5344CB8AC3E}">
        <p14:creationId xmlns:p14="http://schemas.microsoft.com/office/powerpoint/2010/main" val="3400570459"/>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81252"/>
            <a:ext cx="3810000" cy="4638675"/>
          </a:xfrm>
        </p:spPr>
        <p:txBody>
          <a:bodyPr/>
          <a:lstStyle/>
          <a:p>
            <a:pPr lvl="0"/>
            <a:r>
              <a:rPr lang="en-US" noProof="0" smtClean="0"/>
              <a:t>Click icon to add chart</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692559D1-65C5-2B4B-BD66-AFF4F4837256}" type="slidenum">
              <a:rPr lang="en-US"/>
              <a:pPr>
                <a:defRPr/>
              </a:pPr>
              <a:t>‹#›</a:t>
            </a:fld>
            <a:r>
              <a:rPr lang="en-US"/>
              <a:t>   (c) Mark Gerstein, 2002, Yale, bioinfo.mbb.yale.edu</a:t>
            </a:r>
          </a:p>
        </p:txBody>
      </p:sp>
    </p:spTree>
    <p:extLst>
      <p:ext uri="{BB962C8B-B14F-4D97-AF65-F5344CB8AC3E}">
        <p14:creationId xmlns:p14="http://schemas.microsoft.com/office/powerpoint/2010/main" val="615958150"/>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4" indent="0" algn="ctr">
              <a:buNone/>
              <a:defRPr>
                <a:solidFill>
                  <a:schemeClr val="tx1">
                    <a:tint val="75000"/>
                  </a:schemeClr>
                </a:solidFill>
              </a:defRPr>
            </a:lvl2pPr>
            <a:lvl3pPr marL="914349" indent="0" algn="ctr">
              <a:buNone/>
              <a:defRPr>
                <a:solidFill>
                  <a:schemeClr val="tx1">
                    <a:tint val="75000"/>
                  </a:schemeClr>
                </a:solidFill>
              </a:defRPr>
            </a:lvl3pPr>
            <a:lvl4pPr marL="1371523" indent="0" algn="ctr">
              <a:buNone/>
              <a:defRPr>
                <a:solidFill>
                  <a:schemeClr val="tx1">
                    <a:tint val="75000"/>
                  </a:schemeClr>
                </a:solidFill>
              </a:defRPr>
            </a:lvl4pPr>
            <a:lvl5pPr marL="1828698" indent="0" algn="ctr">
              <a:buNone/>
              <a:defRPr>
                <a:solidFill>
                  <a:schemeClr val="tx1">
                    <a:tint val="75000"/>
                  </a:schemeClr>
                </a:solidFill>
              </a:defRPr>
            </a:lvl5pPr>
            <a:lvl6pPr marL="2285872" indent="0" algn="ctr">
              <a:buNone/>
              <a:defRPr>
                <a:solidFill>
                  <a:schemeClr val="tx1">
                    <a:tint val="75000"/>
                  </a:schemeClr>
                </a:solidFill>
              </a:defRPr>
            </a:lvl6pPr>
            <a:lvl7pPr marL="2743046" indent="0" algn="ctr">
              <a:buNone/>
              <a:defRPr>
                <a:solidFill>
                  <a:schemeClr val="tx1">
                    <a:tint val="75000"/>
                  </a:schemeClr>
                </a:solidFill>
              </a:defRPr>
            </a:lvl7pPr>
            <a:lvl8pPr marL="3200220" indent="0" algn="ctr">
              <a:buNone/>
              <a:defRPr>
                <a:solidFill>
                  <a:schemeClr val="tx1">
                    <a:tint val="75000"/>
                  </a:schemeClr>
                </a:solidFill>
              </a:defRPr>
            </a:lvl8pPr>
            <a:lvl9pPr marL="365739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349">
              <a:defRPr b="1"/>
            </a:lvl1pPr>
          </a:lstStyle>
          <a:p>
            <a:pPr>
              <a:defRPr/>
            </a:pPr>
            <a:fld id="{698ADB06-2F24-1944-95FE-BC7CC26569E5}" type="datetimeFigureOut">
              <a:rPr lang="en-US"/>
              <a:pPr>
                <a:defRPr/>
              </a:pPr>
              <a:t>11/10/16</a:t>
            </a:fld>
            <a:endParaRPr lang="en-US"/>
          </a:p>
        </p:txBody>
      </p:sp>
      <p:sp>
        <p:nvSpPr>
          <p:cNvPr id="5"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a:defRPr b="1"/>
            </a:lvl1pPr>
          </a:lstStyle>
          <a:p>
            <a:pPr>
              <a:defRPr/>
            </a:pPr>
            <a:fld id="{B5264EEA-B17F-624F-BB7D-AB06F35A506C}" type="slidenum">
              <a:rPr lang="en-US"/>
              <a:pPr>
                <a:defRPr/>
              </a:pPr>
              <a:t>‹#›</a:t>
            </a:fld>
            <a:endParaRPr lang="en-US"/>
          </a:p>
        </p:txBody>
      </p:sp>
    </p:spTree>
    <p:extLst>
      <p:ext uri="{BB962C8B-B14F-4D97-AF65-F5344CB8AC3E}">
        <p14:creationId xmlns:p14="http://schemas.microsoft.com/office/powerpoint/2010/main" val="241363794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a:defRPr b="1"/>
            </a:lvl1pPr>
          </a:lstStyle>
          <a:p>
            <a:pPr>
              <a:defRPr/>
            </a:pPr>
            <a:fld id="{FB2D63FE-5809-BF4B-A217-B24888F2BD41}" type="datetimeFigureOut">
              <a:rPr lang="en-US"/>
              <a:pPr>
                <a:defRPr/>
              </a:pPr>
              <a:t>11/10/16</a:t>
            </a:fld>
            <a:endParaRPr lang="en-US"/>
          </a:p>
        </p:txBody>
      </p:sp>
      <p:sp>
        <p:nvSpPr>
          <p:cNvPr id="5"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a:defRPr b="1"/>
            </a:lvl1pPr>
          </a:lstStyle>
          <a:p>
            <a:pPr>
              <a:defRPr/>
            </a:pPr>
            <a:fld id="{097387C6-F072-5848-8AA5-403B170EDDB7}" type="slidenum">
              <a:rPr lang="en-US"/>
              <a:pPr>
                <a:defRPr/>
              </a:pPr>
              <a:t>‹#›</a:t>
            </a:fld>
            <a:endParaRPr lang="en-US"/>
          </a:p>
        </p:txBody>
      </p:sp>
    </p:spTree>
    <p:extLst>
      <p:ext uri="{BB962C8B-B14F-4D97-AF65-F5344CB8AC3E}">
        <p14:creationId xmlns:p14="http://schemas.microsoft.com/office/powerpoint/2010/main" val="138565476"/>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174" indent="0">
              <a:buNone/>
              <a:defRPr sz="1800">
                <a:solidFill>
                  <a:schemeClr val="tx1">
                    <a:tint val="75000"/>
                  </a:schemeClr>
                </a:solidFill>
              </a:defRPr>
            </a:lvl2pPr>
            <a:lvl3pPr marL="914349" indent="0">
              <a:buNone/>
              <a:defRPr sz="1600">
                <a:solidFill>
                  <a:schemeClr val="tx1">
                    <a:tint val="75000"/>
                  </a:schemeClr>
                </a:solidFill>
              </a:defRPr>
            </a:lvl3pPr>
            <a:lvl4pPr marL="1371523" indent="0">
              <a:buNone/>
              <a:defRPr sz="1400">
                <a:solidFill>
                  <a:schemeClr val="tx1">
                    <a:tint val="75000"/>
                  </a:schemeClr>
                </a:solidFill>
              </a:defRPr>
            </a:lvl4pPr>
            <a:lvl5pPr marL="1828698" indent="0">
              <a:buNone/>
              <a:defRPr sz="1400">
                <a:solidFill>
                  <a:schemeClr val="tx1">
                    <a:tint val="75000"/>
                  </a:schemeClr>
                </a:solidFill>
              </a:defRPr>
            </a:lvl5pPr>
            <a:lvl6pPr marL="2285872" indent="0">
              <a:buNone/>
              <a:defRPr sz="1400">
                <a:solidFill>
                  <a:schemeClr val="tx1">
                    <a:tint val="75000"/>
                  </a:schemeClr>
                </a:solidFill>
              </a:defRPr>
            </a:lvl6pPr>
            <a:lvl7pPr marL="2743046" indent="0">
              <a:buNone/>
              <a:defRPr sz="1400">
                <a:solidFill>
                  <a:schemeClr val="tx1">
                    <a:tint val="75000"/>
                  </a:schemeClr>
                </a:solidFill>
              </a:defRPr>
            </a:lvl7pPr>
            <a:lvl8pPr marL="3200220" indent="0">
              <a:buNone/>
              <a:defRPr sz="1400">
                <a:solidFill>
                  <a:schemeClr val="tx1">
                    <a:tint val="75000"/>
                  </a:schemeClr>
                </a:solidFill>
              </a:defRPr>
            </a:lvl8pPr>
            <a:lvl9pPr marL="365739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349">
              <a:defRPr b="1"/>
            </a:lvl1pPr>
          </a:lstStyle>
          <a:p>
            <a:pPr>
              <a:defRPr/>
            </a:pPr>
            <a:fld id="{246C117C-DEC6-D546-8FD5-3B3FB2E66135}" type="datetimeFigureOut">
              <a:rPr lang="en-US"/>
              <a:pPr>
                <a:defRPr/>
              </a:pPr>
              <a:t>11/10/16</a:t>
            </a:fld>
            <a:endParaRPr lang="en-US"/>
          </a:p>
        </p:txBody>
      </p:sp>
      <p:sp>
        <p:nvSpPr>
          <p:cNvPr id="5"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a:defRPr b="1"/>
            </a:lvl1pPr>
          </a:lstStyle>
          <a:p>
            <a:pPr>
              <a:defRPr/>
            </a:pPr>
            <a:fld id="{D5DA45A9-585C-7848-853B-15112B405EE2}" type="slidenum">
              <a:rPr lang="en-US"/>
              <a:pPr>
                <a:defRPr/>
              </a:pPr>
              <a:t>‹#›</a:t>
            </a:fld>
            <a:endParaRPr lang="en-US"/>
          </a:p>
        </p:txBody>
      </p:sp>
    </p:spTree>
    <p:extLst>
      <p:ext uri="{BB962C8B-B14F-4D97-AF65-F5344CB8AC3E}">
        <p14:creationId xmlns:p14="http://schemas.microsoft.com/office/powerpoint/2010/main" val="120543503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defTabSz="914349">
              <a:defRPr b="1"/>
            </a:lvl1pPr>
          </a:lstStyle>
          <a:p>
            <a:pPr>
              <a:defRPr/>
            </a:pPr>
            <a:fld id="{FA5BD970-7762-5D41-A0A9-D63012DA9283}" type="datetimeFigureOut">
              <a:rPr lang="en-US"/>
              <a:pPr>
                <a:defRPr/>
              </a:pPr>
              <a:t>11/10/16</a:t>
            </a:fld>
            <a:endParaRPr lang="en-US"/>
          </a:p>
        </p:txBody>
      </p:sp>
      <p:sp>
        <p:nvSpPr>
          <p:cNvPr id="6"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349">
              <a:defRPr b="1"/>
            </a:lvl1pPr>
          </a:lstStyle>
          <a:p>
            <a:pPr>
              <a:defRPr/>
            </a:pPr>
            <a:fld id="{A8849F8E-2AA7-AB4B-AF6C-FD925BA04485}" type="slidenum">
              <a:rPr lang="en-US"/>
              <a:pPr>
                <a:defRPr/>
              </a:pPr>
              <a:t>‹#›</a:t>
            </a:fld>
            <a:endParaRPr lang="en-US"/>
          </a:p>
        </p:txBody>
      </p:sp>
    </p:spTree>
    <p:extLst>
      <p:ext uri="{BB962C8B-B14F-4D97-AF65-F5344CB8AC3E}">
        <p14:creationId xmlns:p14="http://schemas.microsoft.com/office/powerpoint/2010/main" val="1796494894"/>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defTabSz="914349">
              <a:defRPr b="1"/>
            </a:lvl1pPr>
          </a:lstStyle>
          <a:p>
            <a:pPr>
              <a:defRPr/>
            </a:pPr>
            <a:fld id="{289DF90E-A866-DB47-9953-0F2740AD048C}" type="datetimeFigureOut">
              <a:rPr lang="en-US"/>
              <a:pPr>
                <a:defRPr/>
              </a:pPr>
              <a:t>11/10/16</a:t>
            </a:fld>
            <a:endParaRPr lang="en-US"/>
          </a:p>
        </p:txBody>
      </p:sp>
      <p:sp>
        <p:nvSpPr>
          <p:cNvPr id="8"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defTabSz="914349">
              <a:defRPr b="1"/>
            </a:lvl1pPr>
          </a:lstStyle>
          <a:p>
            <a:pPr>
              <a:defRPr/>
            </a:pPr>
            <a:fld id="{8176655E-B052-E14C-A161-D61A158512F1}" type="slidenum">
              <a:rPr lang="en-US"/>
              <a:pPr>
                <a:defRPr/>
              </a:pPr>
              <a:t>‹#›</a:t>
            </a:fld>
            <a:endParaRPr lang="en-US"/>
          </a:p>
        </p:txBody>
      </p:sp>
    </p:spTree>
    <p:extLst>
      <p:ext uri="{BB962C8B-B14F-4D97-AF65-F5344CB8AC3E}">
        <p14:creationId xmlns:p14="http://schemas.microsoft.com/office/powerpoint/2010/main" val="35005247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3285051"/>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defTabSz="914349">
              <a:defRPr b="1"/>
            </a:lvl1pPr>
          </a:lstStyle>
          <a:p>
            <a:pPr>
              <a:defRPr/>
            </a:pPr>
            <a:fld id="{D5814AB7-F95E-804D-AE38-921E1A5E7587}" type="datetimeFigureOut">
              <a:rPr lang="en-US"/>
              <a:pPr>
                <a:defRPr/>
              </a:pPr>
              <a:t>11/10/16</a:t>
            </a:fld>
            <a:endParaRPr lang="en-US"/>
          </a:p>
        </p:txBody>
      </p:sp>
      <p:sp>
        <p:nvSpPr>
          <p:cNvPr id="4"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defTabSz="914349">
              <a:defRPr b="1"/>
            </a:lvl1pPr>
          </a:lstStyle>
          <a:p>
            <a:pPr>
              <a:defRPr/>
            </a:pPr>
            <a:fld id="{12CAB6F9-A14A-034F-BFF4-79DC9F86A4C0}" type="slidenum">
              <a:rPr lang="en-US"/>
              <a:pPr>
                <a:defRPr/>
              </a:pPr>
              <a:t>‹#›</a:t>
            </a:fld>
            <a:endParaRPr lang="en-US"/>
          </a:p>
        </p:txBody>
      </p:sp>
    </p:spTree>
    <p:extLst>
      <p:ext uri="{BB962C8B-B14F-4D97-AF65-F5344CB8AC3E}">
        <p14:creationId xmlns:p14="http://schemas.microsoft.com/office/powerpoint/2010/main" val="1925666850"/>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defTabSz="914349">
              <a:defRPr b="1"/>
            </a:lvl1pPr>
          </a:lstStyle>
          <a:p>
            <a:pPr>
              <a:defRPr/>
            </a:pPr>
            <a:fld id="{9C29E5B6-4158-EF4A-964E-97C0621F8ED4}" type="datetimeFigureOut">
              <a:rPr lang="en-US"/>
              <a:pPr>
                <a:defRPr/>
              </a:pPr>
              <a:t>11/10/16</a:t>
            </a:fld>
            <a:endParaRPr lang="en-US"/>
          </a:p>
        </p:txBody>
      </p:sp>
      <p:sp>
        <p:nvSpPr>
          <p:cNvPr id="3"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defTabSz="914349">
              <a:defRPr b="1"/>
            </a:lvl1pPr>
          </a:lstStyle>
          <a:p>
            <a:pPr>
              <a:defRPr/>
            </a:pPr>
            <a:fld id="{6E46974B-F574-2947-94B7-0789EEBE958E}" type="slidenum">
              <a:rPr lang="en-US"/>
              <a:pPr>
                <a:defRPr/>
              </a:pPr>
              <a:t>‹#›</a:t>
            </a:fld>
            <a:endParaRPr lang="en-US"/>
          </a:p>
        </p:txBody>
      </p:sp>
    </p:spTree>
    <p:extLst>
      <p:ext uri="{BB962C8B-B14F-4D97-AF65-F5344CB8AC3E}">
        <p14:creationId xmlns:p14="http://schemas.microsoft.com/office/powerpoint/2010/main" val="109252333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defTabSz="914349">
              <a:defRPr b="1"/>
            </a:lvl1pPr>
          </a:lstStyle>
          <a:p>
            <a:pPr>
              <a:defRPr/>
            </a:pPr>
            <a:fld id="{857A736B-D3C4-E94B-881D-F28FBCB778ED}" type="datetimeFigureOut">
              <a:rPr lang="en-US"/>
              <a:pPr>
                <a:defRPr/>
              </a:pPr>
              <a:t>11/10/16</a:t>
            </a:fld>
            <a:endParaRPr lang="en-US"/>
          </a:p>
        </p:txBody>
      </p:sp>
      <p:sp>
        <p:nvSpPr>
          <p:cNvPr id="6"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349">
              <a:defRPr b="1"/>
            </a:lvl1pPr>
          </a:lstStyle>
          <a:p>
            <a:pPr>
              <a:defRPr/>
            </a:pPr>
            <a:fld id="{BEF9BAA3-5CE0-D946-98AC-D373A424F1D2}" type="slidenum">
              <a:rPr lang="en-US"/>
              <a:pPr>
                <a:defRPr/>
              </a:pPr>
              <a:t>‹#›</a:t>
            </a:fld>
            <a:endParaRPr lang="en-US"/>
          </a:p>
        </p:txBody>
      </p:sp>
    </p:spTree>
    <p:extLst>
      <p:ext uri="{BB962C8B-B14F-4D97-AF65-F5344CB8AC3E}">
        <p14:creationId xmlns:p14="http://schemas.microsoft.com/office/powerpoint/2010/main" val="1292832024"/>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defTabSz="914349">
              <a:defRPr b="1"/>
            </a:lvl1pPr>
          </a:lstStyle>
          <a:p>
            <a:pPr>
              <a:defRPr/>
            </a:pPr>
            <a:fld id="{94E11824-07D4-CB43-8FB2-106F5A3510DA}" type="datetimeFigureOut">
              <a:rPr lang="en-US"/>
              <a:pPr>
                <a:defRPr/>
              </a:pPr>
              <a:t>11/10/16</a:t>
            </a:fld>
            <a:endParaRPr lang="en-US"/>
          </a:p>
        </p:txBody>
      </p:sp>
      <p:sp>
        <p:nvSpPr>
          <p:cNvPr id="6"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349">
              <a:defRPr b="1"/>
            </a:lvl1pPr>
          </a:lstStyle>
          <a:p>
            <a:pPr>
              <a:defRPr/>
            </a:pPr>
            <a:fld id="{D245DDD5-76BF-2144-B316-7EE8640CD3E9}" type="slidenum">
              <a:rPr lang="en-US"/>
              <a:pPr>
                <a:defRPr/>
              </a:pPr>
              <a:t>‹#›</a:t>
            </a:fld>
            <a:endParaRPr lang="en-US"/>
          </a:p>
        </p:txBody>
      </p:sp>
    </p:spTree>
    <p:extLst>
      <p:ext uri="{BB962C8B-B14F-4D97-AF65-F5344CB8AC3E}">
        <p14:creationId xmlns:p14="http://schemas.microsoft.com/office/powerpoint/2010/main" val="3570406463"/>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a:defRPr b="1"/>
            </a:lvl1pPr>
          </a:lstStyle>
          <a:p>
            <a:pPr>
              <a:defRPr/>
            </a:pPr>
            <a:fld id="{B863D5F3-6018-564B-9E89-A7C0F1EDAB0C}" type="datetimeFigureOut">
              <a:rPr lang="en-US"/>
              <a:pPr>
                <a:defRPr/>
              </a:pPr>
              <a:t>11/10/16</a:t>
            </a:fld>
            <a:endParaRPr lang="en-US"/>
          </a:p>
        </p:txBody>
      </p:sp>
      <p:sp>
        <p:nvSpPr>
          <p:cNvPr id="5"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a:defRPr b="1"/>
            </a:lvl1pPr>
          </a:lstStyle>
          <a:p>
            <a:pPr>
              <a:defRPr/>
            </a:pPr>
            <a:fld id="{F85F424D-4A5F-FE4B-A33C-D18326A7E938}" type="slidenum">
              <a:rPr lang="en-US"/>
              <a:pPr>
                <a:defRPr/>
              </a:pPr>
              <a:t>‹#›</a:t>
            </a:fld>
            <a:endParaRPr lang="en-US"/>
          </a:p>
        </p:txBody>
      </p:sp>
    </p:spTree>
    <p:extLst>
      <p:ext uri="{BB962C8B-B14F-4D97-AF65-F5344CB8AC3E}">
        <p14:creationId xmlns:p14="http://schemas.microsoft.com/office/powerpoint/2010/main" val="4075713136"/>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a:defRPr b="1"/>
            </a:lvl1pPr>
          </a:lstStyle>
          <a:p>
            <a:pPr>
              <a:defRPr/>
            </a:pPr>
            <a:fld id="{2F6CA1FF-AB9F-E947-A1D2-116EC7881DF0}" type="datetimeFigureOut">
              <a:rPr lang="en-US"/>
              <a:pPr>
                <a:defRPr/>
              </a:pPr>
              <a:t>11/10/16</a:t>
            </a:fld>
            <a:endParaRPr lang="en-US"/>
          </a:p>
        </p:txBody>
      </p:sp>
      <p:sp>
        <p:nvSpPr>
          <p:cNvPr id="5"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a:defRPr b="1"/>
            </a:lvl1pPr>
          </a:lstStyle>
          <a:p>
            <a:pPr>
              <a:defRPr/>
            </a:pPr>
            <a:fld id="{C0E1E04A-C28C-B440-821C-E191654E884C}" type="slidenum">
              <a:rPr lang="en-US"/>
              <a:pPr>
                <a:defRPr/>
              </a:pPr>
              <a:t>‹#›</a:t>
            </a:fld>
            <a:endParaRPr lang="en-US"/>
          </a:p>
        </p:txBody>
      </p:sp>
    </p:spTree>
    <p:extLst>
      <p:ext uri="{BB962C8B-B14F-4D97-AF65-F5344CB8AC3E}">
        <p14:creationId xmlns:p14="http://schemas.microsoft.com/office/powerpoint/2010/main" val="414124184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90013081"/>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3198284"/>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942141657"/>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2242673"/>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3583875"/>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934299"/>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82489345"/>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023031"/>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1915664143"/>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579834029"/>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9510952"/>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56529895"/>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8518932"/>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85859436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39729306"/>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01138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8879956"/>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2052267990"/>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9002206"/>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5760868"/>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34726458"/>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697481"/>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4233943024"/>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077109934"/>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2207601"/>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9321119"/>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1691443"/>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2906861"/>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222801128"/>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21609554"/>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35064274"/>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ext uri="{BB962C8B-B14F-4D97-AF65-F5344CB8AC3E}">
        <p14:creationId xmlns:p14="http://schemas.microsoft.com/office/powerpoint/2010/main" val="2440963728"/>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3540385"/>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2390113"/>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02461056"/>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11296"/>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1385556585"/>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069065003"/>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1518152118"/>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34139899"/>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2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77548432"/>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9925991"/>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912627305"/>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38845875"/>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21841315"/>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717553981"/>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6012936"/>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7054964"/>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435077870"/>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35403956"/>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8060412"/>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906195648"/>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307587162"/>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1894597"/>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2862077"/>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4037014"/>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387915440"/>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84642928"/>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4120593"/>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8081661"/>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700997077"/>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7868569"/>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9742637"/>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66721250"/>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7624930"/>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339917684"/>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1698791815"/>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4854475"/>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4848475"/>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4857160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3806927"/>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09543553"/>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144259067"/>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97725210"/>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0652116"/>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1665954688"/>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8644591"/>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6144573"/>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43377564"/>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13673"/>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4079718838"/>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2098906153"/>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6535695"/>
      </p:ext>
    </p:extLst>
  </p:cSld>
  <p:clrMapOvr>
    <a:masterClrMapping/>
  </p:clrMapOvr>
  <p:transition/>
  <p:hf hdr="0" ftr="0" dt="0"/>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7606586"/>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1466852"/>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4461241"/>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544639454"/>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74411741"/>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5422846"/>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4187944392"/>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2440753"/>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7409753"/>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62136109"/>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016769536"/>
      </p:ext>
    </p:extLst>
  </p:cSld>
  <p:clrMapOvr>
    <a:masterClrMapping/>
  </p:clrMapOvr>
  <p:hf hdr="0" ftr="0" dt="0"/>
</p:sldLayout>
</file>

<file path=ppt/slideLayouts/slideLayout5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56476555"/>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967980820"/>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65516413"/>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848498"/>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8544681"/>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55623463"/>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508238151"/>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3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solidFill>
                  <a:srgbClr val="000000"/>
                </a:solidFill>
                <a:ea typeface="ＭＳ Ｐゴシック" charset="0"/>
                <a:cs typeface="ＭＳ Ｐゴシック" charset="0"/>
              </a:defRPr>
            </a:lvl1pPr>
          </a:lstStyle>
          <a:p>
            <a:pPr>
              <a:defRPr/>
            </a:pPr>
            <a:fld id="{B0F8D57B-0FFA-0644-B6C7-BD318C114A35}" type="slidenum">
              <a:rPr lang="en-US"/>
              <a:pPr>
                <a:defRPr/>
              </a:pPr>
              <a:t>‹#›</a:t>
            </a:fld>
            <a:endParaRPr lang="en-US"/>
          </a:p>
        </p:txBody>
      </p:sp>
    </p:spTree>
    <p:extLst>
      <p:ext uri="{BB962C8B-B14F-4D97-AF65-F5344CB8AC3E}">
        <p14:creationId xmlns:p14="http://schemas.microsoft.com/office/powerpoint/2010/main" val="2782909165"/>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01149897"/>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0731209"/>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xfrm>
            <a:off x="6553200" y="6356400"/>
            <a:ext cx="2133600" cy="365125"/>
          </a:xfrm>
          <a:prstGeom prst="rect">
            <a:avLst/>
          </a:prstGeom>
        </p:spPr>
        <p:txBody>
          <a:bodyPr lIns="91435" tIns="45718" rIns="91435" bIns="45718"/>
          <a:lstStyle>
            <a:lvl1pPr>
              <a:defRPr/>
            </a:lvl1pPr>
          </a:lstStyle>
          <a:p>
            <a:pPr>
              <a:defRPr/>
            </a:pPr>
            <a:fld id="{535C3C53-9B54-A842-9F89-89EE34C2502D}" type="slidenum">
              <a:rPr lang="en-US"/>
              <a:pPr>
                <a:defRPr/>
              </a:pPr>
              <a:t>‹#›</a:t>
            </a:fld>
            <a:r>
              <a:rPr lang="en-US"/>
              <a:t>   (c) Mark Gerstein, 2002, Yale, bioinfo.mbb.yale.edu</a:t>
            </a:r>
          </a:p>
        </p:txBody>
      </p:sp>
    </p:spTree>
    <p:extLst>
      <p:ext uri="{BB962C8B-B14F-4D97-AF65-F5344CB8AC3E}">
        <p14:creationId xmlns:p14="http://schemas.microsoft.com/office/powerpoint/2010/main" val="3011932225"/>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76025237"/>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680170"/>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8418159"/>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1953145"/>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9424816"/>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141552197"/>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752652758"/>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678977"/>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4585259"/>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7010440"/>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3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ea typeface="ＭＳ Ｐゴシック" charset="0"/>
                <a:cs typeface="ＭＳ Ｐゴシック" charset="0"/>
              </a:defRPr>
            </a:lvl1pPr>
          </a:lstStyle>
          <a:p>
            <a:pPr>
              <a:defRPr/>
            </a:pPr>
            <a:fld id="{EC5ED1DF-B8EC-CC42-AF0C-6E453862677B}" type="slidenum">
              <a:rPr lang="en-US"/>
              <a:pPr>
                <a:defRPr/>
              </a:pPr>
              <a:t>‹#›</a:t>
            </a:fld>
            <a:endParaRPr lang="en-US"/>
          </a:p>
        </p:txBody>
      </p:sp>
    </p:spTree>
    <p:extLst>
      <p:ext uri="{BB962C8B-B14F-4D97-AF65-F5344CB8AC3E}">
        <p14:creationId xmlns:p14="http://schemas.microsoft.com/office/powerpoint/2010/main" val="1084630364"/>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658184118"/>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70744561"/>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6236242"/>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2087219930"/>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6392704"/>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368499"/>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30884609"/>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7180824"/>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1721005991"/>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15123146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7125497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0911099"/>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1715865"/>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0542882"/>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411370070"/>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3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solidFill>
                  <a:srgbClr val="000000"/>
                </a:solidFill>
                <a:ea typeface="ＭＳ Ｐゴシック" charset="0"/>
                <a:cs typeface="ＭＳ Ｐゴシック" charset="0"/>
              </a:defRPr>
            </a:lvl1pPr>
          </a:lstStyle>
          <a:p>
            <a:pPr>
              <a:defRPr/>
            </a:pPr>
            <a:fld id="{BE80E3F5-0DA2-4041-A0A4-0ABEE5A5A8B5}" type="slidenum">
              <a:rPr lang="en-US"/>
              <a:pPr>
                <a:defRPr/>
              </a:pPr>
              <a:t>‹#›</a:t>
            </a:fld>
            <a:endParaRPr lang="en-US"/>
          </a:p>
        </p:txBody>
      </p:sp>
    </p:spTree>
    <p:extLst>
      <p:ext uri="{BB962C8B-B14F-4D97-AF65-F5344CB8AC3E}">
        <p14:creationId xmlns:p14="http://schemas.microsoft.com/office/powerpoint/2010/main" val="3437267099"/>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78508479"/>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5801392"/>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442552011"/>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7661042"/>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580849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5083220"/>
      </p:ext>
    </p:extLst>
  </p:cSld>
  <p:clrMapOvr>
    <a:masterClrMapping/>
  </p:clrMapOvr>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87950180"/>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219440"/>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532004138"/>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599899783"/>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8333078"/>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1449329"/>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8459450"/>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393671228"/>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31950255"/>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0940357"/>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335859157"/>
      </p:ext>
    </p:extLst>
  </p:cSld>
  <p:clrMapOvr>
    <a:masterClrMapping/>
  </p:clrMapOvr>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1062691922"/>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5952139"/>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793114"/>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83720494"/>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7291678"/>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563060404"/>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154654210"/>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1329189"/>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9781625"/>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3881346"/>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416368"/>
      </p:ext>
    </p:extLst>
  </p:cSld>
  <p:clrMapOvr>
    <a:masterClrMapping/>
  </p:clrMapOvr>
  <p:transition/>
</p:sldLayout>
</file>

<file path=ppt/slideLayouts/slideLayout58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5164422"/>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54818439"/>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0113859"/>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ext uri="{BB962C8B-B14F-4D97-AF65-F5344CB8AC3E}">
        <p14:creationId xmlns:p14="http://schemas.microsoft.com/office/powerpoint/2010/main" val="1269294887"/>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1640601"/>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3308947"/>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51638435"/>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335672"/>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3724639997"/>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166606483"/>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8552314"/>
      </p:ext>
    </p:extLst>
  </p:cSld>
  <p:clrMapOvr>
    <a:masterClrMapping/>
  </p:clrMapOvr>
  <p:transition/>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2371119"/>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2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2443239"/>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0882725"/>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71239794"/>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90020640"/>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9210172"/>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ext uri="{BB962C8B-B14F-4D97-AF65-F5344CB8AC3E}">
        <p14:creationId xmlns:p14="http://schemas.microsoft.com/office/powerpoint/2010/main" val="3388483904"/>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6473672"/>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5490635"/>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5360305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22208570"/>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86234814"/>
      </p:ext>
    </p:extLst>
  </p:cSld>
  <p:clrMapOvr>
    <a:masterClrMapping/>
  </p:clrMapOvr>
  <p:transition/>
</p:sldLayout>
</file>

<file path=ppt/slideLayouts/slideLayout6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057974"/>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4164347780"/>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3411515482"/>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0594196"/>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2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7853788"/>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13723624"/>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238326175"/>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67804229"/>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0606264"/>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ext uri="{BB962C8B-B14F-4D97-AF65-F5344CB8AC3E}">
        <p14:creationId xmlns:p14="http://schemas.microsoft.com/office/powerpoint/2010/main" val="394650311"/>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0627814"/>
      </p:ext>
    </p:extLst>
  </p:cSld>
  <p:clrMapOvr>
    <a:masterClrMapping/>
  </p:clrMapOvr>
  <p:transition/>
</p:sldLayout>
</file>

<file path=ppt/slideLayouts/slideLayout6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0163953"/>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48903924"/>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87451385"/>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080650"/>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1862482408"/>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2790215502"/>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8589344"/>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2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2838643"/>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8701934"/>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906255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747611529"/>
      </p:ext>
    </p:extLst>
  </p:cSld>
  <p:clrMapOvr>
    <a:masterClrMapping/>
  </p:clrMapOvr>
  <p:transition/>
</p:sldLayout>
</file>

<file path=ppt/slideLayouts/slideLayout620.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81"/>
            <a:ext cx="82267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xfrm>
            <a:off x="457200" y="6246864"/>
            <a:ext cx="2127250"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6" name="Rectangle 4"/>
          <p:cNvSpPr>
            <a:spLocks noGrp="1" noChangeArrowheads="1"/>
          </p:cNvSpPr>
          <p:nvPr>
            <p:ph type="ftr" idx="11"/>
          </p:nvPr>
        </p:nvSpPr>
        <p:spPr>
          <a:xfrm>
            <a:off x="3127377" y="6246864"/>
            <a:ext cx="289718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7" name="Rectangle 5"/>
          <p:cNvSpPr>
            <a:spLocks noGrp="1" noChangeArrowheads="1"/>
          </p:cNvSpPr>
          <p:nvPr>
            <p:ph type="sldNum" idx="12"/>
          </p:nvPr>
        </p:nvSpPr>
        <p:spPr>
          <a:xfrm>
            <a:off x="6556375" y="6246864"/>
            <a:ext cx="212883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fld id="{A0051A5C-6566-9D40-9D3E-B18CC43A10FD}" type="slidenum">
              <a:rPr lang="en-GB"/>
              <a:pPr>
                <a:defRPr/>
              </a:pPr>
              <a:t>‹#›</a:t>
            </a:fld>
            <a:endParaRPr lang="en-GB"/>
          </a:p>
        </p:txBody>
      </p:sp>
    </p:spTree>
    <p:extLst>
      <p:ext uri="{BB962C8B-B14F-4D97-AF65-F5344CB8AC3E}">
        <p14:creationId xmlns:p14="http://schemas.microsoft.com/office/powerpoint/2010/main" val="3739442124"/>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56509495"/>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7130946"/>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3827573683"/>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7752669"/>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7955477"/>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08764782"/>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618069"/>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1301982119"/>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3649954020"/>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063782868"/>
      </p:ext>
    </p:extLst>
  </p:cSld>
  <p:clrMapOvr>
    <a:masterClrMapping/>
  </p:clrMapOvr>
  <p:transition/>
</p:sldLayout>
</file>

<file path=ppt/slideLayouts/slideLayout6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9681310"/>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702055"/>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2315642"/>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113944274"/>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5"/>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1367702"/>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2637161"/>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2624793252"/>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4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6641898"/>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9"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0494821"/>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92367659"/>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3106405"/>
      </p:ext>
    </p:extLst>
  </p:cSld>
  <p:clrMapOvr>
    <a:masterClrMapping/>
  </p:clrMapOvr>
  <p:transition/>
</p:sldLayout>
</file>

<file path=ppt/slideLayouts/slideLayout6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26746018"/>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3"/>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1688679030"/>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2502710613"/>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2126825"/>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547854"/>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9835054"/>
      </p:ext>
    </p:extLst>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136362133"/>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5"/>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57815898"/>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4390589"/>
      </p:ext>
    </p:extLst>
  </p:cSld>
  <p:clrMapOvr>
    <a:masterClrMapping/>
  </p:clrMapOvr>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ext uri="{BB962C8B-B14F-4D97-AF65-F5344CB8AC3E}">
        <p14:creationId xmlns:p14="http://schemas.microsoft.com/office/powerpoint/2010/main" val="1348483212"/>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3631265"/>
      </p:ext>
    </p:extLst>
  </p:cSld>
  <p:clrMapOvr>
    <a:masterClrMapping/>
  </p:clrMapOvr>
  <p:transition/>
</p:sldLayout>
</file>

<file path=ppt/slideLayouts/slideLayout6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6477192"/>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9"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3425332"/>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13184494"/>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3706318"/>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393516442"/>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1023583474"/>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59736767"/>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90775612"/>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47"/>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7"/>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19931280"/>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7498725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2803782"/>
      </p:ext>
    </p:extLst>
  </p:cSld>
  <p:clrMapOvr>
    <a:masterClrMapping/>
  </p:clrMapOvr>
  <p:transition/>
</p:sldLayout>
</file>

<file path=ppt/slideLayouts/slideLayout6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3"/>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64016847"/>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26513191"/>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2543727105"/>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4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1992273"/>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7"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6581564"/>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3295748"/>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7638439"/>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09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2834331686"/>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745393374"/>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0103479"/>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157333322"/>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6643748"/>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9912235"/>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49962040"/>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2"/>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74988694"/>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1430248"/>
      </p:ext>
    </p:extLst>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3959809518"/>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4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4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402914"/>
      </p:ext>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6"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2700526"/>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19076036"/>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3121744"/>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3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ea typeface="ＭＳ Ｐゴシック" charset="0"/>
                <a:cs typeface="ＭＳ Ｐゴシック" charset="0"/>
              </a:defRPr>
            </a:lvl1pPr>
          </a:lstStyle>
          <a:p>
            <a:pPr>
              <a:defRPr/>
            </a:pPr>
            <a:fld id="{DCBFD13A-7B9D-1A41-B3FA-65A1E862793E}" type="slidenum">
              <a:rPr lang="en-US"/>
              <a:pPr>
                <a:defRPr/>
              </a:pPr>
              <a:t>‹#›</a:t>
            </a:fld>
            <a:endParaRPr lang="en-US"/>
          </a:p>
        </p:txBody>
      </p:sp>
    </p:spTree>
    <p:extLst>
      <p:ext uri="{BB962C8B-B14F-4D97-AF65-F5344CB8AC3E}">
        <p14:creationId xmlns:p14="http://schemas.microsoft.com/office/powerpoint/2010/main" val="3943417508"/>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2883473781"/>
      </p:ext>
    </p:extLst>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3426455001"/>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6812155"/>
      </p:ext>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1696800"/>
      </p:ext>
    </p:extLst>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7127236"/>
      </p:ext>
    </p:extLst>
  </p:cSld>
  <p:clrMapOvr>
    <a:masterClrMapping/>
  </p:clrMapOvr>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621726888"/>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5"/>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2"/>
            <a:ext cx="6400800" cy="1752600"/>
          </a:xfrm>
        </p:spPr>
        <p:txBody>
          <a:bodyPr/>
          <a:lstStyle>
            <a:lvl1pPr marL="0" indent="0" algn="ctr">
              <a:buNone/>
              <a:defRPr sz="4400" b="1"/>
            </a:lvl1pPr>
            <a:lvl2pPr marL="456841" indent="0" algn="ctr">
              <a:buNone/>
              <a:defRPr/>
            </a:lvl2pPr>
            <a:lvl3pPr marL="913689" indent="0" algn="ctr">
              <a:buNone/>
              <a:defRPr/>
            </a:lvl3pPr>
            <a:lvl4pPr marL="1370536" indent="0" algn="ctr">
              <a:buNone/>
              <a:defRPr/>
            </a:lvl4pPr>
            <a:lvl5pPr marL="1827381" indent="0" algn="ctr">
              <a:buNone/>
              <a:defRPr/>
            </a:lvl5pPr>
            <a:lvl6pPr marL="2284223" indent="0" algn="ctr">
              <a:buNone/>
              <a:defRPr/>
            </a:lvl6pPr>
            <a:lvl7pPr marL="2741070" indent="0" algn="ctr">
              <a:buNone/>
              <a:defRPr/>
            </a:lvl7pPr>
            <a:lvl8pPr marL="3197908" indent="0" algn="ctr">
              <a:buNone/>
              <a:defRPr/>
            </a:lvl8pPr>
            <a:lvl9pPr marL="36547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18538195"/>
      </p:ext>
    </p:extLst>
  </p:cSld>
  <p:clrMapOvr>
    <a:masterClrMapping/>
  </p:clrMapOv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7517635"/>
      </p:ext>
    </p:extLst>
  </p:cSld>
  <p:clrMapOvr>
    <a:masterClrMapping/>
  </p:clrMapOvr>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32"/>
            <a:ext cx="7772400" cy="1500187"/>
          </a:xfrm>
        </p:spPr>
        <p:txBody>
          <a:bodyPr anchor="b"/>
          <a:lstStyle>
            <a:lvl1pPr marL="0" indent="0">
              <a:buNone/>
              <a:defRPr sz="2000"/>
            </a:lvl1pPr>
            <a:lvl2pPr marL="456841" indent="0">
              <a:buNone/>
              <a:defRPr sz="1800"/>
            </a:lvl2pPr>
            <a:lvl3pPr marL="913689" indent="0">
              <a:buNone/>
              <a:defRPr sz="1600"/>
            </a:lvl3pPr>
            <a:lvl4pPr marL="1370536" indent="0">
              <a:buNone/>
              <a:defRPr sz="1400"/>
            </a:lvl4pPr>
            <a:lvl5pPr marL="1827381" indent="0">
              <a:buNone/>
              <a:defRPr sz="1400"/>
            </a:lvl5pPr>
            <a:lvl6pPr marL="2284223" indent="0">
              <a:buNone/>
              <a:defRPr sz="1400"/>
            </a:lvl6pPr>
            <a:lvl7pPr marL="2741070" indent="0">
              <a:buNone/>
              <a:defRPr sz="1400"/>
            </a:lvl7pPr>
            <a:lvl8pPr marL="3197908" indent="0">
              <a:buNone/>
              <a:defRPr sz="1400"/>
            </a:lvl8pPr>
            <a:lvl9pPr marL="3654758" indent="0">
              <a:buNone/>
              <a:defRPr sz="1400"/>
            </a:lvl9pPr>
          </a:lstStyle>
          <a:p>
            <a:pPr lvl="0"/>
            <a:r>
              <a:rPr lang="en-US" smtClean="0"/>
              <a:t>Click to edit Master text styles</a:t>
            </a:r>
          </a:p>
        </p:txBody>
      </p:sp>
    </p:spTree>
    <p:extLst>
      <p:ext uri="{BB962C8B-B14F-4D97-AF65-F5344CB8AC3E}">
        <p14:creationId xmlns:p14="http://schemas.microsoft.com/office/powerpoint/2010/main" val="65998576"/>
      </p:ext>
    </p:extLst>
  </p:cSld>
  <p:clrMapOvr>
    <a:masterClrMapping/>
  </p:clrMapOvr>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8"/>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2" y="1981258"/>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7657752"/>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53596156"/>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1" indent="0">
              <a:buNone/>
              <a:defRPr sz="2000" b="1"/>
            </a:lvl2pPr>
            <a:lvl3pPr marL="913689" indent="0">
              <a:buNone/>
              <a:defRPr sz="1800" b="1"/>
            </a:lvl3pPr>
            <a:lvl4pPr marL="1370536" indent="0">
              <a:buNone/>
              <a:defRPr sz="1600" b="1"/>
            </a:lvl4pPr>
            <a:lvl5pPr marL="1827381" indent="0">
              <a:buNone/>
              <a:defRPr sz="1600" b="1"/>
            </a:lvl5pPr>
            <a:lvl6pPr marL="2284223" indent="0">
              <a:buNone/>
              <a:defRPr sz="1600" b="1"/>
            </a:lvl6pPr>
            <a:lvl7pPr marL="2741070" indent="0">
              <a:buNone/>
              <a:defRPr sz="1600" b="1"/>
            </a:lvl7pPr>
            <a:lvl8pPr marL="3197908" indent="0">
              <a:buNone/>
              <a:defRPr sz="1600" b="1"/>
            </a:lvl8pPr>
            <a:lvl9pPr marL="36547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7" y="1535113"/>
            <a:ext cx="4041775" cy="639762"/>
          </a:xfrm>
        </p:spPr>
        <p:txBody>
          <a:bodyPr anchor="b"/>
          <a:lstStyle>
            <a:lvl1pPr marL="0" indent="0">
              <a:buNone/>
              <a:defRPr sz="2400" b="1"/>
            </a:lvl1pPr>
            <a:lvl2pPr marL="456841" indent="0">
              <a:buNone/>
              <a:defRPr sz="2000" b="1"/>
            </a:lvl2pPr>
            <a:lvl3pPr marL="913689" indent="0">
              <a:buNone/>
              <a:defRPr sz="1800" b="1"/>
            </a:lvl3pPr>
            <a:lvl4pPr marL="1370536" indent="0">
              <a:buNone/>
              <a:defRPr sz="1600" b="1"/>
            </a:lvl4pPr>
            <a:lvl5pPr marL="1827381" indent="0">
              <a:buNone/>
              <a:defRPr sz="1600" b="1"/>
            </a:lvl5pPr>
            <a:lvl6pPr marL="2284223" indent="0">
              <a:buNone/>
              <a:defRPr sz="1600" b="1"/>
            </a:lvl6pPr>
            <a:lvl7pPr marL="2741070" indent="0">
              <a:buNone/>
              <a:defRPr sz="1600" b="1"/>
            </a:lvl7pPr>
            <a:lvl8pPr marL="3197908" indent="0">
              <a:buNone/>
              <a:defRPr sz="1600" b="1"/>
            </a:lvl8pPr>
            <a:lvl9pPr marL="36547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9622334"/>
      </p:ext>
    </p:extLst>
  </p:cSld>
  <p:clrMapOvr>
    <a:masterClrMapping/>
  </p:clrMapOvr>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89302395"/>
      </p:ext>
    </p:extLst>
  </p:cSld>
  <p:clrMapOvr>
    <a:masterClrMapping/>
  </p:clrMapOvr>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959165"/>
      </p:ext>
    </p:extLst>
  </p:cSld>
  <p:clrMapOvr>
    <a:masterClrMapping/>
  </p:clrMapOvr>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6841" indent="0">
              <a:buNone/>
              <a:defRPr sz="1200"/>
            </a:lvl2pPr>
            <a:lvl3pPr marL="913689" indent="0">
              <a:buNone/>
              <a:defRPr sz="1000"/>
            </a:lvl3pPr>
            <a:lvl4pPr marL="1370536" indent="0">
              <a:buNone/>
              <a:defRPr sz="900"/>
            </a:lvl4pPr>
            <a:lvl5pPr marL="1827381" indent="0">
              <a:buNone/>
              <a:defRPr sz="900"/>
            </a:lvl5pPr>
            <a:lvl6pPr marL="2284223" indent="0">
              <a:buNone/>
              <a:defRPr sz="900"/>
            </a:lvl6pPr>
            <a:lvl7pPr marL="2741070" indent="0">
              <a:buNone/>
              <a:defRPr sz="900"/>
            </a:lvl7pPr>
            <a:lvl8pPr marL="3197908" indent="0">
              <a:buNone/>
              <a:defRPr sz="900"/>
            </a:lvl8pPr>
            <a:lvl9pPr marL="3654758" indent="0">
              <a:buNone/>
              <a:defRPr sz="900"/>
            </a:lvl9pPr>
          </a:lstStyle>
          <a:p>
            <a:pPr lvl="0"/>
            <a:r>
              <a:rPr lang="en-US" smtClean="0"/>
              <a:t>Click to edit Master text styles</a:t>
            </a:r>
          </a:p>
        </p:txBody>
      </p:sp>
    </p:spTree>
    <p:extLst>
      <p:ext uri="{BB962C8B-B14F-4D97-AF65-F5344CB8AC3E}">
        <p14:creationId xmlns:p14="http://schemas.microsoft.com/office/powerpoint/2010/main" val="944640421"/>
      </p:ext>
    </p:extLst>
  </p:cSld>
  <p:clrMapOvr>
    <a:masterClrMapping/>
  </p:clrMapOvr>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1" indent="0">
              <a:buNone/>
              <a:defRPr sz="2800"/>
            </a:lvl2pPr>
            <a:lvl3pPr marL="913689" indent="0">
              <a:buNone/>
              <a:defRPr sz="2400"/>
            </a:lvl3pPr>
            <a:lvl4pPr marL="1370536" indent="0">
              <a:buNone/>
              <a:defRPr sz="2000"/>
            </a:lvl4pPr>
            <a:lvl5pPr marL="1827381" indent="0">
              <a:buNone/>
              <a:defRPr sz="2000"/>
            </a:lvl5pPr>
            <a:lvl6pPr marL="2284223" indent="0">
              <a:buNone/>
              <a:defRPr sz="2000"/>
            </a:lvl6pPr>
            <a:lvl7pPr marL="2741070" indent="0">
              <a:buNone/>
              <a:defRPr sz="2000"/>
            </a:lvl7pPr>
            <a:lvl8pPr marL="3197908" indent="0">
              <a:buNone/>
              <a:defRPr sz="2000"/>
            </a:lvl8pPr>
            <a:lvl9pPr marL="36547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40"/>
            <a:ext cx="5486400" cy="804862"/>
          </a:xfrm>
        </p:spPr>
        <p:txBody>
          <a:bodyPr/>
          <a:lstStyle>
            <a:lvl1pPr marL="0" indent="0">
              <a:buNone/>
              <a:defRPr sz="1400"/>
            </a:lvl1pPr>
            <a:lvl2pPr marL="456841" indent="0">
              <a:buNone/>
              <a:defRPr sz="1200"/>
            </a:lvl2pPr>
            <a:lvl3pPr marL="913689" indent="0">
              <a:buNone/>
              <a:defRPr sz="1000"/>
            </a:lvl3pPr>
            <a:lvl4pPr marL="1370536" indent="0">
              <a:buNone/>
              <a:defRPr sz="900"/>
            </a:lvl4pPr>
            <a:lvl5pPr marL="1827381" indent="0">
              <a:buNone/>
              <a:defRPr sz="900"/>
            </a:lvl5pPr>
            <a:lvl6pPr marL="2284223" indent="0">
              <a:buNone/>
              <a:defRPr sz="900"/>
            </a:lvl6pPr>
            <a:lvl7pPr marL="2741070" indent="0">
              <a:buNone/>
              <a:defRPr sz="900"/>
            </a:lvl7pPr>
            <a:lvl8pPr marL="3197908" indent="0">
              <a:buNone/>
              <a:defRPr sz="900"/>
            </a:lvl8pPr>
            <a:lvl9pPr marL="3654758" indent="0">
              <a:buNone/>
              <a:defRPr sz="900"/>
            </a:lvl9pPr>
          </a:lstStyle>
          <a:p>
            <a:pPr lvl="0"/>
            <a:r>
              <a:rPr lang="en-US" smtClean="0"/>
              <a:t>Click to edit Master text styles</a:t>
            </a:r>
          </a:p>
        </p:txBody>
      </p:sp>
    </p:spTree>
    <p:extLst>
      <p:ext uri="{BB962C8B-B14F-4D97-AF65-F5344CB8AC3E}">
        <p14:creationId xmlns:p14="http://schemas.microsoft.com/office/powerpoint/2010/main" val="4141574668"/>
      </p:ext>
    </p:extLst>
  </p:cSld>
  <p:clrMapOvr>
    <a:masterClrMapping/>
  </p:clrMapOvr>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77819838"/>
      </p:ext>
    </p:extLst>
  </p:cSld>
  <p:clrMapOvr>
    <a:masterClrMapping/>
  </p:clrMapOvr>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2" y="60962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9558994"/>
      </p:ext>
    </p:extLst>
  </p:cSld>
  <p:clrMapOvr>
    <a:masterClrMapping/>
  </p:clrMapOvr>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8"/>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2" y="1981258"/>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238998"/>
      </p:ext>
    </p:extLst>
  </p:cSld>
  <p:clrMapOvr>
    <a:masterClrMapping/>
  </p:clrMapOvr>
  <p:transition/>
</p:sldLayout>
</file>

<file path=ppt/slideLayouts/slideLayout69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2"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92977370"/>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11/10/16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2536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954245"/>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0725395"/>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11/10/16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43246819"/>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69"/>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9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11/10/16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86741878"/>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11/10/16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32011284"/>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11/10/16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7038924"/>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11/10/16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40530520"/>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11/10/16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17086262"/>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5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11/10/16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09953065"/>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5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11/10/16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97372593"/>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11/10/16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03376505"/>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11/10/16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88795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652123316"/>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11/10/16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51803987"/>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11/10/16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67692309"/>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11/10/16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46811428"/>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11/10/16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18579747"/>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11/10/16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04188210"/>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11/10/16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56918430"/>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11/10/16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91522842"/>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11/10/16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91933756"/>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11/10/16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86485264"/>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11/10/16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675745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1061242"/>
      </p:ext>
    </p:extLst>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11/10/16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46652710"/>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5436434"/>
      </p:ext>
    </p:extLst>
  </p:cSld>
  <p:clrMapOvr>
    <a:masterClrMapping/>
  </p:clrMapOvr>
  <p:transition/>
</p:sldLayout>
</file>

<file path=ppt/slideLayouts/slideLayout7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2465479"/>
      </p:ext>
    </p:extLst>
  </p:cSld>
  <p:clrMapOvr>
    <a:masterClrMapping/>
  </p:clrMapOvr>
  <p:transition/>
</p:sldLayout>
</file>

<file path=ppt/slideLayouts/slideLayout7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275272222"/>
      </p:ext>
    </p:extLst>
  </p:cSld>
  <p:clrMapOvr>
    <a:masterClrMapping/>
  </p:clrMapOvr>
  <p:transition/>
</p:sldLayout>
</file>

<file path=ppt/slideLayouts/slideLayout7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1083056"/>
      </p:ext>
    </p:extLst>
  </p:cSld>
  <p:clrMapOvr>
    <a:masterClrMapping/>
  </p:clrMapOvr>
  <p:transition/>
</p:sldLayout>
</file>

<file path=ppt/slideLayouts/slideLayout7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32151129"/>
      </p:ext>
    </p:extLst>
  </p:cSld>
  <p:clrMapOvr>
    <a:masterClrMapping/>
  </p:clrMapOvr>
  <p:transition/>
</p:sldLayout>
</file>

<file path=ppt/slideLayouts/slideLayout7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2104036"/>
      </p:ext>
    </p:extLst>
  </p:cSld>
  <p:clrMapOvr>
    <a:masterClrMapping/>
  </p:clrMapOvr>
  <p:transition/>
</p:sldLayout>
</file>

<file path=ppt/slideLayouts/slideLayout7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542270"/>
      </p:ext>
    </p:extLst>
  </p:cSld>
  <p:clrMapOvr>
    <a:masterClrMapping/>
  </p:clrMapOvr>
  <p:transition/>
</p:sldLayout>
</file>

<file path=ppt/slideLayouts/slideLayout7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4259820090"/>
      </p:ext>
    </p:extLst>
  </p:cSld>
  <p:clrMapOvr>
    <a:masterClrMapping/>
  </p:clrMapOvr>
  <p:transition/>
</p:sldLayout>
</file>

<file path=ppt/slideLayouts/slideLayout7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168128086"/>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2300699"/>
      </p:ext>
    </p:extLst>
  </p:cSld>
  <p:clrMapOvr>
    <a:masterClrMapping/>
  </p:clrMapOvr>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9064372"/>
      </p:ext>
    </p:extLst>
  </p:cSld>
  <p:clrMapOvr>
    <a:masterClrMapping/>
  </p:clrMapOvr>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7"/>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7"/>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5844767"/>
      </p:ext>
    </p:extLst>
  </p:cSld>
  <p:clrMapOvr>
    <a:masterClrMapping/>
  </p:clrMapOvr>
  <p:transition/>
</p:sldLayout>
</file>

<file path=ppt/slideLayouts/slideLayout7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2972206"/>
      </p:ext>
    </p:extLst>
  </p:cSld>
  <p:clrMapOvr>
    <a:masterClrMapping/>
  </p:clrMapOvr>
  <p:transition/>
</p:sldLayout>
</file>

<file path=ppt/slideLayouts/slideLayout73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09972794"/>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21223027"/>
      </p:ext>
    </p:extLst>
  </p:cSld>
  <p:clrMapOvr>
    <a:masterClrMapping/>
  </p:clrMapOvr>
  <p:transition/>
</p:sldLayout>
</file>

<file path=ppt/slideLayouts/slideLayout7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6657356"/>
      </p:ext>
    </p:extLst>
  </p:cSld>
  <p:clrMapOvr>
    <a:masterClrMapping/>
  </p:clrMapOvr>
  <p:transition/>
</p:sldLayout>
</file>

<file path=ppt/slideLayouts/slideLayout7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201701702"/>
      </p:ext>
    </p:extLst>
  </p:cSld>
  <p:clrMapOvr>
    <a:masterClrMapping/>
  </p:clrMapOvr>
  <p:transition/>
</p:sldLayout>
</file>

<file path=ppt/slideLayouts/slideLayout7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58272161"/>
      </p:ext>
    </p:extLst>
  </p:cSld>
  <p:clrMapOvr>
    <a:masterClrMapping/>
  </p:clrMapOvr>
  <p:transition/>
</p:sldLayout>
</file>

<file path=ppt/slideLayouts/slideLayout7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95072356"/>
      </p:ext>
    </p:extLst>
  </p:cSld>
  <p:clrMapOvr>
    <a:masterClrMapping/>
  </p:clrMapOvr>
  <p:transition/>
</p:sldLayout>
</file>

<file path=ppt/slideLayouts/slideLayout7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36247338"/>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26435253"/>
      </p:ext>
    </p:extLst>
  </p:cSld>
  <p:clrMapOvr>
    <a:masterClrMapping/>
  </p:clrMapOvr>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42622"/>
      </p:ext>
    </p:extLst>
  </p:cSld>
  <p:clrMapOvr>
    <a:masterClrMapping/>
  </p:clrMapOvr>
  <p:transition/>
</p:sldLayout>
</file>

<file path=ppt/slideLayouts/slideLayout7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375093598"/>
      </p:ext>
    </p:extLst>
  </p:cSld>
  <p:clrMapOvr>
    <a:masterClrMapping/>
  </p:clrMapOvr>
  <p:transition/>
</p:sldLayout>
</file>

<file path=ppt/slideLayouts/slideLayout7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3944215998"/>
      </p:ext>
    </p:extLst>
  </p:cSld>
  <p:clrMapOvr>
    <a:masterClrMapping/>
  </p:clrMapOvr>
  <p:transition/>
</p:sldLayout>
</file>

<file path=ppt/slideLayouts/slideLayout7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3885622"/>
      </p:ext>
    </p:extLst>
  </p:cSld>
  <p:clrMapOvr>
    <a:masterClrMapping/>
  </p:clrMapOvr>
  <p:transition/>
</p:sldLayout>
</file>

<file path=ppt/slideLayouts/slideLayout7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9843773"/>
      </p:ext>
    </p:extLst>
  </p:cSld>
  <p:clrMapOvr>
    <a:masterClrMapping/>
  </p:clrMapOvr>
  <p:transition/>
</p:sldLayout>
</file>

<file path=ppt/slideLayouts/slideLayout7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6940518"/>
      </p:ext>
    </p:extLst>
  </p:cSld>
  <p:clrMapOvr>
    <a:masterClrMapping/>
  </p:clrMapOvr>
  <p:transition/>
</p:sldLayout>
</file>

<file path=ppt/slideLayouts/slideLayout74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391611465"/>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9"/>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85887047"/>
      </p:ext>
    </p:extLst>
  </p:cSld>
  <p:clrMapOvr>
    <a:masterClrMapping/>
  </p:clrMapOvr>
  <p:transition/>
</p:sldLayout>
</file>

<file path=ppt/slideLayouts/slideLayout7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5898304"/>
      </p:ext>
    </p:extLst>
  </p:cSld>
  <p:clrMapOvr>
    <a:masterClrMapping/>
  </p:clrMapOvr>
  <p:transition/>
</p:sldLayout>
</file>

<file path=ppt/slideLayouts/slideLayout7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2181759056"/>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0190527"/>
      </p:ext>
    </p:extLst>
  </p:cSld>
  <p:clrMapOvr>
    <a:masterClrMapping/>
  </p:clrMapOvr>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9"/>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9"/>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7075968"/>
      </p:ext>
    </p:extLst>
  </p:cSld>
  <p:clrMapOvr>
    <a:masterClrMapping/>
  </p:clrMapOvr>
  <p:transition/>
</p:sldLayout>
</file>

<file path=ppt/slideLayouts/slideLayout7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1423833"/>
      </p:ext>
    </p:extLst>
  </p:cSld>
  <p:clrMapOvr>
    <a:masterClrMapping/>
  </p:clrMapOvr>
  <p:transition/>
</p:sldLayout>
</file>

<file path=ppt/slideLayouts/slideLayout7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18472465"/>
      </p:ext>
    </p:extLst>
  </p:cSld>
  <p:clrMapOvr>
    <a:masterClrMapping/>
  </p:clrMapOvr>
  <p:transition/>
</p:sldLayout>
</file>

<file path=ppt/slideLayouts/slideLayout7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463689"/>
      </p:ext>
    </p:extLst>
  </p:cSld>
  <p:clrMapOvr>
    <a:masterClrMapping/>
  </p:clrMapOvr>
  <p:transition/>
</p:sldLayout>
</file>

<file path=ppt/slideLayouts/slideLayout7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2798495100"/>
      </p:ext>
    </p:extLst>
  </p:cSld>
  <p:clrMapOvr>
    <a:masterClrMapping/>
  </p:clrMapOvr>
  <p:transition/>
</p:sldLayout>
</file>

<file path=ppt/slideLayouts/slideLayout7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077650875"/>
      </p:ext>
    </p:extLst>
  </p:cSld>
  <p:clrMapOvr>
    <a:masterClrMapping/>
  </p:clrMapOvr>
  <p:transition/>
</p:sldLayout>
</file>

<file path=ppt/slideLayouts/slideLayout7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0588551"/>
      </p:ext>
    </p:extLst>
  </p:cSld>
  <p:clrMapOvr>
    <a:masterClrMapping/>
  </p:clrMapOvr>
  <p:transition/>
</p:sldLayout>
</file>

<file path=ppt/slideLayouts/slideLayout7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8512436"/>
      </p:ext>
    </p:extLst>
  </p:cSld>
  <p:clrMapOvr>
    <a:masterClrMapping/>
  </p:clrMapOvr>
  <p:transition/>
</p:sldLayout>
</file>

<file path=ppt/slideLayouts/slideLayout75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9"/>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9"/>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64616215"/>
      </p:ext>
    </p:extLst>
  </p:cSld>
  <p:clrMapOvr>
    <a:masterClrMapping/>
  </p:clrMapOvr>
  <p:transition/>
</p:sldLayout>
</file>

<file path=ppt/slideLayouts/slideLayout75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6807217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5470952"/>
      </p:ext>
    </p:extLst>
  </p:cSld>
  <p:clrMapOvr>
    <a:masterClrMapping/>
  </p:clrMapOvr>
  <p:transition/>
</p:sldLayout>
</file>

<file path=ppt/slideLayouts/slideLayout7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9"/>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2041569"/>
      </p:ext>
    </p:extLst>
  </p:cSld>
  <p:clrMapOvr>
    <a:masterClrMapping/>
  </p:clrMapOvr>
  <p:transition/>
</p:sldLayout>
</file>

<file path=ppt/slideLayouts/slideLayout7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67488874"/>
      </p:ext>
    </p:extLst>
  </p:cSld>
  <p:clrMapOvr>
    <a:masterClrMapping/>
  </p:clrMapOvr>
  <p:transition/>
</p:sldLayout>
</file>

<file path=ppt/slideLayouts/slideLayout7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3576146768"/>
      </p:ext>
    </p:extLst>
  </p:cSld>
  <p:clrMapOvr>
    <a:masterClrMapping/>
  </p:clrMapOvr>
  <p:transition/>
</p:sldLayout>
</file>

<file path=ppt/slideLayouts/slideLayout7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1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28873537"/>
      </p:ext>
    </p:extLst>
  </p:cSld>
  <p:clrMapOvr>
    <a:masterClrMapping/>
  </p:clrMapOvr>
  <p:transition/>
</p:sldLayout>
</file>

<file path=ppt/slideLayouts/slideLayout7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9282332"/>
      </p:ext>
    </p:extLst>
  </p:cSld>
  <p:clrMapOvr>
    <a:masterClrMapping/>
  </p:clrMapOvr>
  <p:transition/>
</p:sldLayout>
</file>

<file path=ppt/slideLayouts/slideLayout7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43576151"/>
      </p:ext>
    </p:extLst>
  </p:cSld>
  <p:clrMapOvr>
    <a:masterClrMapping/>
  </p:clrMapOvr>
  <p:transition/>
</p:sldLayout>
</file>

<file path=ppt/slideLayouts/slideLayout7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285387"/>
      </p:ext>
    </p:extLst>
  </p:cSld>
  <p:clrMapOvr>
    <a:masterClrMapping/>
  </p:clrMapOvr>
  <p:transition/>
</p:sldLayout>
</file>

<file path=ppt/slideLayouts/slideLayout7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2606629486"/>
      </p:ext>
    </p:extLst>
  </p:cSld>
  <p:clrMapOvr>
    <a:masterClrMapping/>
  </p:clrMapOvr>
  <p:transition/>
</p:sldLayout>
</file>

<file path=ppt/slideLayouts/slideLayout7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2074447884"/>
      </p:ext>
    </p:extLst>
  </p:cSld>
  <p:clrMapOvr>
    <a:masterClrMapping/>
  </p:clrMapOvr>
  <p:transition/>
</p:sldLayout>
</file>

<file path=ppt/slideLayouts/slideLayout7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1106575"/>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1949667307"/>
      </p:ext>
    </p:extLst>
  </p:cSld>
  <p:clrMapOvr>
    <a:masterClrMapping/>
  </p:clrMapOvr>
  <p:transition/>
</p:sldLayout>
</file>

<file path=ppt/slideLayouts/slideLayout7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0156012"/>
      </p:ext>
    </p:extLst>
  </p:cSld>
  <p:clrMapOvr>
    <a:masterClrMapping/>
  </p:clrMapOvr>
  <p:transition/>
</p:sldLayout>
</file>

<file path=ppt/slideLayouts/slideLayout7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1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24448"/>
      </p:ext>
    </p:extLst>
  </p:cSld>
  <p:clrMapOvr>
    <a:masterClrMapping/>
  </p:clrMapOvr>
  <p:transition/>
</p:sldLayout>
</file>

<file path=ppt/slideLayouts/slideLayout77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450753107"/>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86"/>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86"/>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7663183"/>
      </p:ext>
    </p:extLst>
  </p:cSld>
  <p:clrMapOvr>
    <a:masterClrMapping/>
  </p:clrMapOvr>
  <p:transition/>
</p:sldLayout>
</file>

<file path=ppt/slideLayouts/slideLayout7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66076885"/>
      </p:ext>
    </p:extLst>
  </p:cSld>
  <p:clrMapOvr>
    <a:masterClrMapping/>
  </p:clrMapOvr>
  <p:transition/>
</p:sldLayout>
</file>

<file path=ppt/slideLayouts/slideLayout775.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9577817"/>
      </p:ext>
    </p:extLst>
  </p:cSld>
  <p:clrMapOvr>
    <a:overrideClrMapping bg1="lt1" tx1="dk1" bg2="lt2" tx2="dk2" accent1="accent1" accent2="accent2" accent3="accent3" accent4="accent4" accent5="accent5" accent6="accent6" hlink="hlink" folHlink="folHlink"/>
  </p:clrMapOvr>
  <p:transition/>
</p:sldLayout>
</file>

<file path=ppt/slideLayouts/slideLayout7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43037375"/>
      </p:ext>
    </p:extLst>
  </p:cSld>
  <p:clrMapOvr>
    <a:masterClrMapping/>
  </p:clrMapOvr>
  <p:transition/>
</p:sldLayout>
</file>

<file path=ppt/slideLayouts/slideLayout777.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74637"/>
            <a:ext cx="8229600" cy="1143000"/>
          </a:xfrm>
          <a:prstGeom prst="rect">
            <a:avLst/>
          </a:prstGeom>
          <a:noFill/>
          <a:ln>
            <a:noFill/>
          </a:ln>
        </p:spPr>
        <p:txBody>
          <a:bodyPr lIns="91425" tIns="91425" rIns="91425" bIns="91425" anchor="b"/>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7" name="Shape 27"/>
          <p:cNvSpPr txBox="1">
            <a:spLocks noGrp="1"/>
          </p:cNvSpPr>
          <p:nvPr>
            <p:ph type="body" idx="1"/>
          </p:nvPr>
        </p:nvSpPr>
        <p:spPr>
          <a:xfrm>
            <a:off x="457200" y="1600201"/>
            <a:ext cx="8229600" cy="4967572"/>
          </a:xfrm>
          <a:prstGeom prst="rect">
            <a:avLst/>
          </a:prstGeom>
          <a:noFill/>
          <a:ln>
            <a:noFill/>
          </a:ln>
        </p:spPr>
        <p:txBody>
          <a:bodyPr lIns="91425" tIns="91425" rIns="91425" b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extLst>
      <p:ext uri="{BB962C8B-B14F-4D97-AF65-F5344CB8AC3E}">
        <p14:creationId xmlns:p14="http://schemas.microsoft.com/office/powerpoint/2010/main" val="121011724"/>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457200" y="6356370"/>
            <a:ext cx="2133600" cy="365125"/>
          </a:xfrm>
          <a:prstGeom prst="rect">
            <a:avLst/>
          </a:prstGeom>
        </p:spPr>
        <p:txBody>
          <a:bodyPr/>
          <a:lstStyle>
            <a:lvl1pPr>
              <a:defRPr/>
            </a:lvl1pPr>
          </a:lstStyle>
          <a:p>
            <a:pPr defTabSz="455613">
              <a:defRPr/>
            </a:pPr>
            <a:fld id="{8D75270C-3294-2945-973E-B265A792EAFF}" type="datetime1">
              <a:rPr lang="en-US" sz="1800" b="0">
                <a:solidFill>
                  <a:srgbClr val="000000"/>
                </a:solidFill>
                <a:latin typeface="Calibri" charset="0"/>
              </a:rPr>
              <a:pPr defTabSz="455613">
                <a:defRPr/>
              </a:pPr>
              <a:t>11/10/16</a:t>
            </a:fld>
            <a:endParaRPr lang="en-US" sz="1800" b="0">
              <a:solidFill>
                <a:srgbClr val="000000"/>
              </a:solidFill>
              <a:latin typeface="Calibri" charset="0"/>
            </a:endParaRPr>
          </a:p>
        </p:txBody>
      </p:sp>
      <p:sp>
        <p:nvSpPr>
          <p:cNvPr id="4" name="Footer Placeholder 4"/>
          <p:cNvSpPr>
            <a:spLocks noGrp="1"/>
          </p:cNvSpPr>
          <p:nvPr>
            <p:ph type="ftr" sz="quarter" idx="11"/>
          </p:nvPr>
        </p:nvSpPr>
        <p:spPr>
          <a:xfrm>
            <a:off x="3124200" y="6356370"/>
            <a:ext cx="2895600" cy="365125"/>
          </a:xfrm>
          <a:prstGeom prst="rect">
            <a:avLst/>
          </a:prstGeom>
        </p:spPr>
        <p:txBody>
          <a:bodyPr/>
          <a:lstStyle>
            <a:lvl1pPr>
              <a:defRPr/>
            </a:lvl1pPr>
          </a:lstStyle>
          <a:p>
            <a:pPr defTabSz="455613">
              <a:defRPr/>
            </a:pPr>
            <a:endParaRPr lang="en-US" sz="1800" b="0">
              <a:solidFill>
                <a:srgbClr val="000000"/>
              </a:solidFill>
              <a:latin typeface="Calibri" charset="0"/>
            </a:endParaRPr>
          </a:p>
        </p:txBody>
      </p:sp>
      <p:sp>
        <p:nvSpPr>
          <p:cNvPr id="5" name="Slide Number Placeholder 5"/>
          <p:cNvSpPr>
            <a:spLocks noGrp="1"/>
          </p:cNvSpPr>
          <p:nvPr>
            <p:ph type="sldNum" sz="quarter" idx="12"/>
          </p:nvPr>
        </p:nvSpPr>
        <p:spPr>
          <a:xfrm>
            <a:off x="6553200" y="6356370"/>
            <a:ext cx="2133600" cy="365125"/>
          </a:xfrm>
          <a:prstGeom prst="rect">
            <a:avLst/>
          </a:prstGeom>
        </p:spPr>
        <p:txBody>
          <a:bodyPr/>
          <a:lstStyle>
            <a:lvl1pPr>
              <a:defRPr/>
            </a:lvl1pPr>
          </a:lstStyle>
          <a:p>
            <a:pPr defTabSz="455613">
              <a:defRPr/>
            </a:pPr>
            <a:fld id="{24563E97-85E0-5544-ABC1-0F395CAB8D3A}" type="slidenum">
              <a:rPr lang="en-US" sz="1800" b="0">
                <a:solidFill>
                  <a:srgbClr val="000000"/>
                </a:solidFill>
                <a:latin typeface="Calibri" charset="0"/>
              </a:rPr>
              <a:pPr defTabSz="455613">
                <a:defRPr/>
              </a:pPr>
              <a:t>‹#›</a:t>
            </a:fld>
            <a:endParaRPr lang="en-US" sz="1800" b="0">
              <a:solidFill>
                <a:srgbClr val="000000"/>
              </a:solidFill>
              <a:latin typeface="Calibri" charset="0"/>
            </a:endParaRPr>
          </a:p>
        </p:txBody>
      </p:sp>
    </p:spTree>
    <p:extLst>
      <p:ext uri="{BB962C8B-B14F-4D97-AF65-F5344CB8AC3E}">
        <p14:creationId xmlns:p14="http://schemas.microsoft.com/office/powerpoint/2010/main" val="3443565219"/>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7200">
              <a:defRPr sz="1800" b="1"/>
            </a:lvl1pPr>
          </a:lstStyle>
          <a:p>
            <a:pPr>
              <a:defRPr/>
            </a:pPr>
            <a:fld id="{3A0C03E2-95A5-5F40-9DD2-DB8536F0280D}" type="datetime1">
              <a:rPr lang="en-US"/>
              <a:pPr>
                <a:defRPr/>
              </a:pPr>
              <a:t>11/10/16</a:t>
            </a:fld>
            <a:endParaRPr lang="en-US"/>
          </a:p>
        </p:txBody>
      </p:sp>
      <p:sp>
        <p:nvSpPr>
          <p:cNvPr id="5" name="Footer Placeholder 4"/>
          <p:cNvSpPr>
            <a:spLocks noGrp="1"/>
          </p:cNvSpPr>
          <p:nvPr>
            <p:ph type="ftr" sz="quarter" idx="11"/>
          </p:nvPr>
        </p:nvSpPr>
        <p:spPr/>
        <p:txBody>
          <a:bodyPr rtlCol="0"/>
          <a:lstStyle>
            <a:lvl1pPr defTabSz="913832" fontAlgn="base">
              <a:spcBef>
                <a:spcPct val="0"/>
              </a:spcBef>
              <a:spcAft>
                <a:spcPct val="0"/>
              </a:spcAft>
              <a:defRPr sz="1800" b="1">
                <a:solidFill>
                  <a:prstClr val="black">
                    <a:tint val="75000"/>
                  </a:prstClr>
                </a:solidFill>
                <a:latin typeface="Calibri"/>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sz="1800" b="1"/>
            </a:lvl1pPr>
          </a:lstStyle>
          <a:p>
            <a:pPr>
              <a:defRPr/>
            </a:pPr>
            <a:fld id="{E5BBEBCE-BDDA-F542-B3C9-3BCE029B7B2A}" type="slidenum">
              <a:rPr lang="en-US"/>
              <a:pPr>
                <a:defRPr/>
              </a:pPr>
              <a:t>‹#›</a:t>
            </a:fld>
            <a:endParaRPr lang="en-US"/>
          </a:p>
        </p:txBody>
      </p:sp>
    </p:spTree>
    <p:extLst>
      <p:ext uri="{BB962C8B-B14F-4D97-AF65-F5344CB8AC3E}">
        <p14:creationId xmlns:p14="http://schemas.microsoft.com/office/powerpoint/2010/main" val="34684683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8323085"/>
      </p:ext>
    </p:extLst>
  </p:cSld>
  <p:clrMapOvr>
    <a:masterClrMapping/>
  </p:clrMapOvr>
  <p:transition/>
</p:sldLayout>
</file>

<file path=ppt/slideLayouts/slideLayout78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577163"/>
      </p:ext>
    </p:extLst>
  </p:cSld>
  <p:clrMapOvr>
    <a:masterClrMapping/>
  </p:clrMapOvr>
  <p:transition/>
</p:sldLayout>
</file>

<file path=ppt/slideLayouts/slideLayout7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19B065-9F9E-403F-8C8D-213DA649832D}" type="datetime1">
              <a:rPr lang="en-US" smtClean="0">
                <a:solidFill>
                  <a:prstClr val="black">
                    <a:tint val="75000"/>
                  </a:prstClr>
                </a:solidFill>
                <a:latin typeface="Calibri"/>
              </a:rPr>
              <a:pPr/>
              <a:t>11/10/16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B8AA581-3C7A-4175-96A2-5C54E2C0C5D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34283033"/>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4909843"/>
      </p:ext>
    </p:extLst>
  </p:cSld>
  <p:clrMapOvr>
    <a:masterClrMapping/>
  </p:clrMapOvr>
  <p:transition/>
</p:sldLayout>
</file>

<file path=ppt/slideLayouts/slideLayout7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4F4F619-7F35-40A0-9F4B-B2EE24B65997}" type="datetime1">
              <a:rPr lang="en-US" smtClean="0">
                <a:solidFill>
                  <a:prstClr val="black">
                    <a:tint val="75000"/>
                  </a:prstClr>
                </a:solidFill>
              </a:rPr>
              <a:pPr/>
              <a:t>11/10/16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68B97E-5631-405C-87BA-F8CC00DDD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0614508"/>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60D29C-DCCC-446A-AC4F-037806AB290F}" type="datetime1">
              <a:rPr lang="en-US" smtClean="0">
                <a:solidFill>
                  <a:prstClr val="black">
                    <a:tint val="75000"/>
                  </a:prstClr>
                </a:solidFill>
              </a:rPr>
              <a:pPr/>
              <a:t>11/10/16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68B97E-5631-405C-87BA-F8CC00DDD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3545925"/>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AAEE5D-A1F7-4757-A082-E0C08F053CC6}" type="datetime1">
              <a:rPr lang="en-US" smtClean="0">
                <a:solidFill>
                  <a:prstClr val="black">
                    <a:tint val="75000"/>
                  </a:prstClr>
                </a:solidFill>
              </a:rPr>
              <a:pPr/>
              <a:t>11/10/16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68B97E-5631-405C-87BA-F8CC00DDD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3690622"/>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D093F23-5E63-4F57-97C3-6093818E5485}" type="datetime1">
              <a:rPr lang="en-US" smtClean="0">
                <a:solidFill>
                  <a:prstClr val="black">
                    <a:tint val="75000"/>
                  </a:prstClr>
                </a:solidFill>
              </a:rPr>
              <a:pPr/>
              <a:t>11/10/16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68B97E-5631-405C-87BA-F8CC00DDD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81791"/>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EC3E60D-EFF8-4F00-A84E-7FE93742A7BB}" type="datetime1">
              <a:rPr lang="en-US" smtClean="0">
                <a:solidFill>
                  <a:prstClr val="black">
                    <a:tint val="75000"/>
                  </a:prstClr>
                </a:solidFill>
              </a:rPr>
              <a:pPr/>
              <a:t>11/10/16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068B97E-5631-405C-87BA-F8CC00DDD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7744862"/>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1847259-0407-4359-8ADF-B0A72537340F}" type="datetime1">
              <a:rPr lang="en-US" smtClean="0">
                <a:solidFill>
                  <a:prstClr val="black">
                    <a:tint val="75000"/>
                  </a:prstClr>
                </a:solidFill>
              </a:rPr>
              <a:pPr/>
              <a:t>11/10/16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068B97E-5631-405C-87BA-F8CC00DDD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3430484"/>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83CAFC-BDB9-46C3-9D8D-271FDF6E51AC}" type="datetime1">
              <a:rPr lang="en-US" smtClean="0">
                <a:solidFill>
                  <a:prstClr val="black">
                    <a:tint val="75000"/>
                  </a:prstClr>
                </a:solidFill>
              </a:rPr>
              <a:pPr/>
              <a:t>11/10/16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068B97E-5631-405C-87BA-F8CC00DDD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8522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4089296"/>
      </p:ext>
    </p:extLst>
  </p:cSld>
  <p:clrMapOvr>
    <a:masterClrMapping/>
  </p:clrMapOvr>
  <p:transition/>
</p:sldLayout>
</file>

<file path=ppt/slideLayouts/slideLayout7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3E6077-12CE-49C5-A183-F0FB40E44667}" type="datetime1">
              <a:rPr lang="en-US" smtClean="0">
                <a:solidFill>
                  <a:prstClr val="black">
                    <a:tint val="75000"/>
                  </a:prstClr>
                </a:solidFill>
              </a:rPr>
              <a:pPr/>
              <a:t>11/10/16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68B97E-5631-405C-87BA-F8CC00DDD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8877920"/>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73A210-F419-4C09-9B62-3721BD760693}" type="datetime1">
              <a:rPr lang="en-US" smtClean="0">
                <a:solidFill>
                  <a:prstClr val="black">
                    <a:tint val="75000"/>
                  </a:prstClr>
                </a:solidFill>
              </a:rPr>
              <a:pPr/>
              <a:t>11/10/16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68B97E-5631-405C-87BA-F8CC00DDD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5806104"/>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E3B0F0-E6C1-4BD6-8F7B-279A7465D7DF}" type="datetime1">
              <a:rPr lang="en-US" smtClean="0">
                <a:solidFill>
                  <a:prstClr val="black">
                    <a:tint val="75000"/>
                  </a:prstClr>
                </a:solidFill>
              </a:rPr>
              <a:pPr/>
              <a:t>11/10/16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68B97E-5631-405C-87BA-F8CC00DDD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4308061"/>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B1148B-0315-41E8-A798-04B0F55A1757}" type="datetime1">
              <a:rPr lang="en-US" smtClean="0">
                <a:solidFill>
                  <a:prstClr val="black">
                    <a:tint val="75000"/>
                  </a:prstClr>
                </a:solidFill>
              </a:rPr>
              <a:pPr/>
              <a:t>11/10/16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68B97E-5631-405C-87BA-F8CC00DDD8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956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203609215"/>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9369685"/>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1406277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3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solidFill>
                  <a:srgbClr val="000000"/>
                </a:solidFill>
              </a:defRPr>
            </a:lvl1pPr>
          </a:lstStyle>
          <a:p>
            <a:pPr>
              <a:defRPr/>
            </a:pPr>
            <a:fld id="{A1055502-1706-3D43-BAA8-5F65354792F7}" type="slidenum">
              <a:rPr lang="en-US" altLang="zh-CN"/>
              <a:pPr>
                <a:defRPr/>
              </a:pPr>
              <a:t>‹#›</a:t>
            </a:fld>
            <a:endParaRPr lang="en-US" altLang="zh-CN"/>
          </a:p>
        </p:txBody>
      </p:sp>
    </p:spTree>
    <p:extLst>
      <p:ext uri="{BB962C8B-B14F-4D97-AF65-F5344CB8AC3E}">
        <p14:creationId xmlns:p14="http://schemas.microsoft.com/office/powerpoint/2010/main" val="14747923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6"/>
            <a:ext cx="8229600" cy="4525963"/>
          </a:xfrm>
        </p:spPr>
        <p:txBody>
          <a:bodyPr/>
          <a:lstStyle/>
          <a:p>
            <a:pPr lvl="0"/>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solidFill>
                  <a:srgbClr val="000000"/>
                </a:solidFill>
              </a:defRPr>
            </a:lvl1pPr>
          </a:lstStyle>
          <a:p>
            <a:pPr>
              <a:defRPr/>
            </a:pPr>
            <a:fld id="{55527C32-9C7B-BF43-95CD-0FF06C1452EA}" type="slidenum">
              <a:rPr lang="en-US" altLang="zh-CN"/>
              <a:pPr>
                <a:defRPr/>
              </a:pPr>
              <a:t>‹#›</a:t>
            </a:fld>
            <a:endParaRPr lang="en-US" altLang="zh-CN"/>
          </a:p>
        </p:txBody>
      </p:sp>
    </p:spTree>
    <p:extLst>
      <p:ext uri="{BB962C8B-B14F-4D97-AF65-F5344CB8AC3E}">
        <p14:creationId xmlns:p14="http://schemas.microsoft.com/office/powerpoint/2010/main" val="31174698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40258799"/>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0856345"/>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398842469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776291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1285772"/>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0391007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774074899"/>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4700575"/>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1686298856"/>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2771314197"/>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8280102"/>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580891"/>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6388618"/>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1247173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68073892"/>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6237058"/>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380854012"/>
      </p:ext>
    </p:extLst>
  </p:cSld>
  <p:clrMapOvr>
    <a:masterClrMapping/>
  </p:clrMapOv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tags" Target="../tags/tag1.xml"/><Relationship Id="rId16" Type="http://schemas.openxmlformats.org/officeDocument/2006/relationships/tags" Target="../tags/tag2.xml"/><Relationship Id="rId17" Type="http://schemas.openxmlformats.org/officeDocument/2006/relationships/tags" Target="../tags/tag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33.xml"/><Relationship Id="rId12" Type="http://schemas.openxmlformats.org/officeDocument/2006/relationships/slideLayout" Target="../slideLayouts/slideLayout134.xml"/><Relationship Id="rId13" Type="http://schemas.openxmlformats.org/officeDocument/2006/relationships/slideLayout" Target="../slideLayouts/slideLayout135.xml"/><Relationship Id="rId14" Type="http://schemas.openxmlformats.org/officeDocument/2006/relationships/theme" Target="../theme/theme10.xml"/><Relationship Id="rId15" Type="http://schemas.openxmlformats.org/officeDocument/2006/relationships/tags" Target="../tags/tag85.xml"/><Relationship Id="rId16" Type="http://schemas.openxmlformats.org/officeDocument/2006/relationships/tags" Target="../tags/tag86.xml"/><Relationship Id="rId17" Type="http://schemas.openxmlformats.org/officeDocument/2006/relationships/tags" Target="../tags/tag87.xml"/><Relationship Id="rId1" Type="http://schemas.openxmlformats.org/officeDocument/2006/relationships/slideLayout" Target="../slideLayouts/slideLayout123.xml"/><Relationship Id="rId2" Type="http://schemas.openxmlformats.org/officeDocument/2006/relationships/slideLayout" Target="../slideLayouts/slideLayout124.xml"/><Relationship Id="rId3" Type="http://schemas.openxmlformats.org/officeDocument/2006/relationships/slideLayout" Target="../slideLayouts/slideLayout125.xml"/><Relationship Id="rId4" Type="http://schemas.openxmlformats.org/officeDocument/2006/relationships/slideLayout" Target="../slideLayouts/slideLayout126.xml"/><Relationship Id="rId5" Type="http://schemas.openxmlformats.org/officeDocument/2006/relationships/slideLayout" Target="../slideLayouts/slideLayout127.xml"/><Relationship Id="rId6" Type="http://schemas.openxmlformats.org/officeDocument/2006/relationships/slideLayout" Target="../slideLayouts/slideLayout128.xml"/><Relationship Id="rId7" Type="http://schemas.openxmlformats.org/officeDocument/2006/relationships/slideLayout" Target="../slideLayouts/slideLayout129.xml"/><Relationship Id="rId8" Type="http://schemas.openxmlformats.org/officeDocument/2006/relationships/slideLayout" Target="../slideLayouts/slideLayout130.xml"/><Relationship Id="rId9" Type="http://schemas.openxmlformats.org/officeDocument/2006/relationships/slideLayout" Target="../slideLayouts/slideLayout131.xml"/><Relationship Id="rId10" Type="http://schemas.openxmlformats.org/officeDocument/2006/relationships/slideLayout" Target="../slideLayouts/slideLayout132.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46.xml"/><Relationship Id="rId12" Type="http://schemas.openxmlformats.org/officeDocument/2006/relationships/slideLayout" Target="../slideLayouts/slideLayout147.xml"/><Relationship Id="rId13" Type="http://schemas.openxmlformats.org/officeDocument/2006/relationships/slideLayout" Target="../slideLayouts/slideLayout148.xml"/><Relationship Id="rId14" Type="http://schemas.openxmlformats.org/officeDocument/2006/relationships/theme" Target="../theme/theme11.xml"/><Relationship Id="rId15" Type="http://schemas.openxmlformats.org/officeDocument/2006/relationships/tags" Target="../tags/tag88.xml"/><Relationship Id="rId16" Type="http://schemas.openxmlformats.org/officeDocument/2006/relationships/tags" Target="../tags/tag89.xml"/><Relationship Id="rId17" Type="http://schemas.openxmlformats.org/officeDocument/2006/relationships/tags" Target="../tags/tag90.xml"/><Relationship Id="rId1" Type="http://schemas.openxmlformats.org/officeDocument/2006/relationships/slideLayout" Target="../slideLayouts/slideLayout136.xml"/><Relationship Id="rId2" Type="http://schemas.openxmlformats.org/officeDocument/2006/relationships/slideLayout" Target="../slideLayouts/slideLayout137.xml"/><Relationship Id="rId3" Type="http://schemas.openxmlformats.org/officeDocument/2006/relationships/slideLayout" Target="../slideLayouts/slideLayout138.xml"/><Relationship Id="rId4" Type="http://schemas.openxmlformats.org/officeDocument/2006/relationships/slideLayout" Target="../slideLayouts/slideLayout139.xml"/><Relationship Id="rId5" Type="http://schemas.openxmlformats.org/officeDocument/2006/relationships/slideLayout" Target="../slideLayouts/slideLayout140.xml"/><Relationship Id="rId6" Type="http://schemas.openxmlformats.org/officeDocument/2006/relationships/slideLayout" Target="../slideLayouts/slideLayout141.xml"/><Relationship Id="rId7" Type="http://schemas.openxmlformats.org/officeDocument/2006/relationships/slideLayout" Target="../slideLayouts/slideLayout142.xml"/><Relationship Id="rId8" Type="http://schemas.openxmlformats.org/officeDocument/2006/relationships/slideLayout" Target="../slideLayouts/slideLayout143.xml"/><Relationship Id="rId9" Type="http://schemas.openxmlformats.org/officeDocument/2006/relationships/slideLayout" Target="../slideLayouts/slideLayout144.xml"/><Relationship Id="rId10" Type="http://schemas.openxmlformats.org/officeDocument/2006/relationships/slideLayout" Target="../slideLayouts/slideLayout145.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157.xml"/><Relationship Id="rId20" Type="http://schemas.openxmlformats.org/officeDocument/2006/relationships/tags" Target="../tags/tag98.xml"/><Relationship Id="rId21" Type="http://schemas.openxmlformats.org/officeDocument/2006/relationships/tags" Target="../tags/tag99.xml"/><Relationship Id="rId22" Type="http://schemas.openxmlformats.org/officeDocument/2006/relationships/tags" Target="../tags/tag100.xml"/><Relationship Id="rId10" Type="http://schemas.openxmlformats.org/officeDocument/2006/relationships/slideLayout" Target="../slideLayouts/slideLayout158.xml"/><Relationship Id="rId11" Type="http://schemas.openxmlformats.org/officeDocument/2006/relationships/slideLayout" Target="../slideLayouts/slideLayout159.xml"/><Relationship Id="rId12" Type="http://schemas.openxmlformats.org/officeDocument/2006/relationships/theme" Target="../theme/theme12.xml"/><Relationship Id="rId13" Type="http://schemas.openxmlformats.org/officeDocument/2006/relationships/tags" Target="../tags/tag91.xml"/><Relationship Id="rId14" Type="http://schemas.openxmlformats.org/officeDocument/2006/relationships/tags" Target="../tags/tag92.xml"/><Relationship Id="rId15" Type="http://schemas.openxmlformats.org/officeDocument/2006/relationships/tags" Target="../tags/tag93.xml"/><Relationship Id="rId16" Type="http://schemas.openxmlformats.org/officeDocument/2006/relationships/tags" Target="../tags/tag94.xml"/><Relationship Id="rId17" Type="http://schemas.openxmlformats.org/officeDocument/2006/relationships/tags" Target="../tags/tag95.xml"/><Relationship Id="rId18" Type="http://schemas.openxmlformats.org/officeDocument/2006/relationships/tags" Target="../tags/tag96.xml"/><Relationship Id="rId19" Type="http://schemas.openxmlformats.org/officeDocument/2006/relationships/tags" Target="../tags/tag97.xml"/><Relationship Id="rId1" Type="http://schemas.openxmlformats.org/officeDocument/2006/relationships/slideLayout" Target="../slideLayouts/slideLayout149.xml"/><Relationship Id="rId2" Type="http://schemas.openxmlformats.org/officeDocument/2006/relationships/slideLayout" Target="../slideLayouts/slideLayout150.xml"/><Relationship Id="rId3" Type="http://schemas.openxmlformats.org/officeDocument/2006/relationships/slideLayout" Target="../slideLayouts/slideLayout151.xml"/><Relationship Id="rId4" Type="http://schemas.openxmlformats.org/officeDocument/2006/relationships/slideLayout" Target="../slideLayouts/slideLayout152.xml"/><Relationship Id="rId5" Type="http://schemas.openxmlformats.org/officeDocument/2006/relationships/slideLayout" Target="../slideLayouts/slideLayout153.xml"/><Relationship Id="rId6" Type="http://schemas.openxmlformats.org/officeDocument/2006/relationships/slideLayout" Target="../slideLayouts/slideLayout154.xml"/><Relationship Id="rId7" Type="http://schemas.openxmlformats.org/officeDocument/2006/relationships/slideLayout" Target="../slideLayouts/slideLayout155.xml"/><Relationship Id="rId8" Type="http://schemas.openxmlformats.org/officeDocument/2006/relationships/slideLayout" Target="../slideLayouts/slideLayout156.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70.xml"/><Relationship Id="rId12" Type="http://schemas.openxmlformats.org/officeDocument/2006/relationships/theme" Target="../theme/theme13.xml"/><Relationship Id="rId13" Type="http://schemas.openxmlformats.org/officeDocument/2006/relationships/tags" Target="../tags/tag134.xml"/><Relationship Id="rId14" Type="http://schemas.openxmlformats.org/officeDocument/2006/relationships/tags" Target="../tags/tag135.xml"/><Relationship Id="rId15" Type="http://schemas.openxmlformats.org/officeDocument/2006/relationships/tags" Target="../tags/tag136.xml"/><Relationship Id="rId16" Type="http://schemas.openxmlformats.org/officeDocument/2006/relationships/tags" Target="../tags/tag137.xml"/><Relationship Id="rId17" Type="http://schemas.openxmlformats.org/officeDocument/2006/relationships/tags" Target="../tags/tag138.xml"/><Relationship Id="rId1" Type="http://schemas.openxmlformats.org/officeDocument/2006/relationships/slideLayout" Target="../slideLayouts/slideLayout160.xml"/><Relationship Id="rId2" Type="http://schemas.openxmlformats.org/officeDocument/2006/relationships/slideLayout" Target="../slideLayouts/slideLayout161.xml"/><Relationship Id="rId3" Type="http://schemas.openxmlformats.org/officeDocument/2006/relationships/slideLayout" Target="../slideLayouts/slideLayout162.xml"/><Relationship Id="rId4" Type="http://schemas.openxmlformats.org/officeDocument/2006/relationships/slideLayout" Target="../slideLayouts/slideLayout163.xml"/><Relationship Id="rId5" Type="http://schemas.openxmlformats.org/officeDocument/2006/relationships/slideLayout" Target="../slideLayouts/slideLayout164.xml"/><Relationship Id="rId6" Type="http://schemas.openxmlformats.org/officeDocument/2006/relationships/slideLayout" Target="../slideLayouts/slideLayout165.xml"/><Relationship Id="rId7" Type="http://schemas.openxmlformats.org/officeDocument/2006/relationships/slideLayout" Target="../slideLayouts/slideLayout166.xml"/><Relationship Id="rId8" Type="http://schemas.openxmlformats.org/officeDocument/2006/relationships/slideLayout" Target="../slideLayouts/slideLayout167.xml"/><Relationship Id="rId9" Type="http://schemas.openxmlformats.org/officeDocument/2006/relationships/slideLayout" Target="../slideLayouts/slideLayout168.xml"/><Relationship Id="rId10" Type="http://schemas.openxmlformats.org/officeDocument/2006/relationships/slideLayout" Target="../slideLayouts/slideLayout169.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81.xml"/><Relationship Id="rId12" Type="http://schemas.openxmlformats.org/officeDocument/2006/relationships/theme" Target="../theme/theme14.xml"/><Relationship Id="rId13" Type="http://schemas.openxmlformats.org/officeDocument/2006/relationships/tags" Target="../tags/tag172.xml"/><Relationship Id="rId14" Type="http://schemas.openxmlformats.org/officeDocument/2006/relationships/tags" Target="../tags/tag173.xml"/><Relationship Id="rId15" Type="http://schemas.openxmlformats.org/officeDocument/2006/relationships/tags" Target="../tags/tag174.xml"/><Relationship Id="rId16" Type="http://schemas.openxmlformats.org/officeDocument/2006/relationships/tags" Target="../tags/tag175.xml"/><Relationship Id="rId1" Type="http://schemas.openxmlformats.org/officeDocument/2006/relationships/slideLayout" Target="../slideLayouts/slideLayout171.xml"/><Relationship Id="rId2" Type="http://schemas.openxmlformats.org/officeDocument/2006/relationships/slideLayout" Target="../slideLayouts/slideLayout172.xml"/><Relationship Id="rId3" Type="http://schemas.openxmlformats.org/officeDocument/2006/relationships/slideLayout" Target="../slideLayouts/slideLayout173.xml"/><Relationship Id="rId4" Type="http://schemas.openxmlformats.org/officeDocument/2006/relationships/slideLayout" Target="../slideLayouts/slideLayout174.xml"/><Relationship Id="rId5" Type="http://schemas.openxmlformats.org/officeDocument/2006/relationships/slideLayout" Target="../slideLayouts/slideLayout175.xml"/><Relationship Id="rId6" Type="http://schemas.openxmlformats.org/officeDocument/2006/relationships/slideLayout" Target="../slideLayouts/slideLayout176.xml"/><Relationship Id="rId7" Type="http://schemas.openxmlformats.org/officeDocument/2006/relationships/slideLayout" Target="../slideLayouts/slideLayout177.xml"/><Relationship Id="rId8" Type="http://schemas.openxmlformats.org/officeDocument/2006/relationships/slideLayout" Target="../slideLayouts/slideLayout178.xml"/><Relationship Id="rId9" Type="http://schemas.openxmlformats.org/officeDocument/2006/relationships/slideLayout" Target="../slideLayouts/slideLayout179.xml"/><Relationship Id="rId10" Type="http://schemas.openxmlformats.org/officeDocument/2006/relationships/slideLayout" Target="../slideLayouts/slideLayout180.xml"/></Relationships>
</file>

<file path=ppt/slideMasters/_rels/slideMaster15.xml.rels><?xml version="1.0" encoding="UTF-8" standalone="yes"?>
<Relationships xmlns="http://schemas.openxmlformats.org/package/2006/relationships"><Relationship Id="rId9" Type="http://schemas.openxmlformats.org/officeDocument/2006/relationships/slideLayout" Target="../slideLayouts/slideLayout190.xml"/><Relationship Id="rId20" Type="http://schemas.openxmlformats.org/officeDocument/2006/relationships/tags" Target="../tags/tag183.xml"/><Relationship Id="rId21" Type="http://schemas.openxmlformats.org/officeDocument/2006/relationships/tags" Target="../tags/tag184.xml"/><Relationship Id="rId10" Type="http://schemas.openxmlformats.org/officeDocument/2006/relationships/slideLayout" Target="../slideLayouts/slideLayout191.xml"/><Relationship Id="rId11" Type="http://schemas.openxmlformats.org/officeDocument/2006/relationships/slideLayout" Target="../slideLayouts/slideLayout192.xml"/><Relationship Id="rId12" Type="http://schemas.openxmlformats.org/officeDocument/2006/relationships/theme" Target="../theme/theme15.xml"/><Relationship Id="rId13" Type="http://schemas.openxmlformats.org/officeDocument/2006/relationships/tags" Target="../tags/tag176.xml"/><Relationship Id="rId14" Type="http://schemas.openxmlformats.org/officeDocument/2006/relationships/tags" Target="../tags/tag177.xml"/><Relationship Id="rId15" Type="http://schemas.openxmlformats.org/officeDocument/2006/relationships/tags" Target="../tags/tag178.xml"/><Relationship Id="rId16" Type="http://schemas.openxmlformats.org/officeDocument/2006/relationships/tags" Target="../tags/tag179.xml"/><Relationship Id="rId17" Type="http://schemas.openxmlformats.org/officeDocument/2006/relationships/tags" Target="../tags/tag180.xml"/><Relationship Id="rId18" Type="http://schemas.openxmlformats.org/officeDocument/2006/relationships/tags" Target="../tags/tag181.xml"/><Relationship Id="rId19" Type="http://schemas.openxmlformats.org/officeDocument/2006/relationships/tags" Target="../tags/tag182.xml"/><Relationship Id="rId1" Type="http://schemas.openxmlformats.org/officeDocument/2006/relationships/slideLayout" Target="../slideLayouts/slideLayout182.xml"/><Relationship Id="rId2" Type="http://schemas.openxmlformats.org/officeDocument/2006/relationships/slideLayout" Target="../slideLayouts/slideLayout183.xml"/><Relationship Id="rId3" Type="http://schemas.openxmlformats.org/officeDocument/2006/relationships/slideLayout" Target="../slideLayouts/slideLayout184.xml"/><Relationship Id="rId4" Type="http://schemas.openxmlformats.org/officeDocument/2006/relationships/slideLayout" Target="../slideLayouts/slideLayout185.xml"/><Relationship Id="rId5" Type="http://schemas.openxmlformats.org/officeDocument/2006/relationships/slideLayout" Target="../slideLayouts/slideLayout186.xml"/><Relationship Id="rId6" Type="http://schemas.openxmlformats.org/officeDocument/2006/relationships/slideLayout" Target="../slideLayouts/slideLayout187.xml"/><Relationship Id="rId7" Type="http://schemas.openxmlformats.org/officeDocument/2006/relationships/slideLayout" Target="../slideLayouts/slideLayout188.xml"/><Relationship Id="rId8" Type="http://schemas.openxmlformats.org/officeDocument/2006/relationships/slideLayout" Target="../slideLayouts/slideLayout189.xml"/></Relationships>
</file>

<file path=ppt/slideMasters/_rels/slideMaster16.xml.rels><?xml version="1.0" encoding="UTF-8" standalone="yes"?>
<Relationships xmlns="http://schemas.openxmlformats.org/package/2006/relationships"><Relationship Id="rId9" Type="http://schemas.openxmlformats.org/officeDocument/2006/relationships/slideLayout" Target="../slideLayouts/slideLayout201.xml"/><Relationship Id="rId20" Type="http://schemas.openxmlformats.org/officeDocument/2006/relationships/tags" Target="../tags/tag224.xml"/><Relationship Id="rId21" Type="http://schemas.openxmlformats.org/officeDocument/2006/relationships/tags" Target="../tags/tag225.xml"/><Relationship Id="rId22" Type="http://schemas.openxmlformats.org/officeDocument/2006/relationships/tags" Target="../tags/tag226.xml"/><Relationship Id="rId23" Type="http://schemas.openxmlformats.org/officeDocument/2006/relationships/tags" Target="../tags/tag227.xml"/><Relationship Id="rId24" Type="http://schemas.openxmlformats.org/officeDocument/2006/relationships/tags" Target="../tags/tag228.xml"/><Relationship Id="rId25" Type="http://schemas.openxmlformats.org/officeDocument/2006/relationships/oleObject" Target="../embeddings/oleObject1.bin"/><Relationship Id="rId26" Type="http://schemas.openxmlformats.org/officeDocument/2006/relationships/image" Target="../media/image1.png"/><Relationship Id="rId10" Type="http://schemas.openxmlformats.org/officeDocument/2006/relationships/slideLayout" Target="../slideLayouts/slideLayout202.xml"/><Relationship Id="rId11" Type="http://schemas.openxmlformats.org/officeDocument/2006/relationships/slideLayout" Target="../slideLayouts/slideLayout203.xml"/><Relationship Id="rId12" Type="http://schemas.openxmlformats.org/officeDocument/2006/relationships/theme" Target="../theme/theme16.xml"/><Relationship Id="rId13" Type="http://schemas.openxmlformats.org/officeDocument/2006/relationships/vmlDrawing" Target="../drawings/vmlDrawing1.vml"/><Relationship Id="rId14" Type="http://schemas.openxmlformats.org/officeDocument/2006/relationships/tags" Target="../tags/tag218.xml"/><Relationship Id="rId15" Type="http://schemas.openxmlformats.org/officeDocument/2006/relationships/tags" Target="../tags/tag219.xml"/><Relationship Id="rId16" Type="http://schemas.openxmlformats.org/officeDocument/2006/relationships/tags" Target="../tags/tag220.xml"/><Relationship Id="rId17" Type="http://schemas.openxmlformats.org/officeDocument/2006/relationships/tags" Target="../tags/tag221.xml"/><Relationship Id="rId18" Type="http://schemas.openxmlformats.org/officeDocument/2006/relationships/tags" Target="../tags/tag222.xml"/><Relationship Id="rId19" Type="http://schemas.openxmlformats.org/officeDocument/2006/relationships/tags" Target="../tags/tag223.xml"/><Relationship Id="rId1" Type="http://schemas.openxmlformats.org/officeDocument/2006/relationships/slideLayout" Target="../slideLayouts/slideLayout193.xml"/><Relationship Id="rId2" Type="http://schemas.openxmlformats.org/officeDocument/2006/relationships/slideLayout" Target="../slideLayouts/slideLayout194.xml"/><Relationship Id="rId3" Type="http://schemas.openxmlformats.org/officeDocument/2006/relationships/slideLayout" Target="../slideLayouts/slideLayout195.xml"/><Relationship Id="rId4" Type="http://schemas.openxmlformats.org/officeDocument/2006/relationships/slideLayout" Target="../slideLayouts/slideLayout196.xml"/><Relationship Id="rId5" Type="http://schemas.openxmlformats.org/officeDocument/2006/relationships/slideLayout" Target="../slideLayouts/slideLayout197.xml"/><Relationship Id="rId6" Type="http://schemas.openxmlformats.org/officeDocument/2006/relationships/slideLayout" Target="../slideLayouts/slideLayout198.xml"/><Relationship Id="rId7" Type="http://schemas.openxmlformats.org/officeDocument/2006/relationships/slideLayout" Target="../slideLayouts/slideLayout199.xml"/><Relationship Id="rId8" Type="http://schemas.openxmlformats.org/officeDocument/2006/relationships/slideLayout" Target="../slideLayouts/slideLayout200.xml"/></Relationships>
</file>

<file path=ppt/slideMasters/_rels/slideMaster17.xml.rels><?xml version="1.0" encoding="UTF-8" standalone="yes"?>
<Relationships xmlns="http://schemas.openxmlformats.org/package/2006/relationships"><Relationship Id="rId3" Type="http://schemas.openxmlformats.org/officeDocument/2006/relationships/tags" Target="../tags/tag262.xml"/><Relationship Id="rId4" Type="http://schemas.openxmlformats.org/officeDocument/2006/relationships/tags" Target="../tags/tag263.xml"/><Relationship Id="rId5" Type="http://schemas.openxmlformats.org/officeDocument/2006/relationships/tags" Target="../tags/tag264.xml"/><Relationship Id="rId1" Type="http://schemas.openxmlformats.org/officeDocument/2006/relationships/slideLayout" Target="../slideLayouts/slideLayout204.xml"/><Relationship Id="rId2"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tags" Target="../tags/tag268.xml"/><Relationship Id="rId4" Type="http://schemas.openxmlformats.org/officeDocument/2006/relationships/tags" Target="../tags/tag269.xml"/><Relationship Id="rId5" Type="http://schemas.openxmlformats.org/officeDocument/2006/relationships/tags" Target="../tags/tag270.xml"/><Relationship Id="rId6" Type="http://schemas.openxmlformats.org/officeDocument/2006/relationships/tags" Target="../tags/tag271.xml"/><Relationship Id="rId7" Type="http://schemas.openxmlformats.org/officeDocument/2006/relationships/tags" Target="../tags/tag272.xml"/><Relationship Id="rId1" Type="http://schemas.openxmlformats.org/officeDocument/2006/relationships/slideLayout" Target="../slideLayouts/slideLayout205.xml"/><Relationship Id="rId2"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208.xml"/><Relationship Id="rId4" Type="http://schemas.openxmlformats.org/officeDocument/2006/relationships/slideLayout" Target="../slideLayouts/slideLayout209.xml"/><Relationship Id="rId5" Type="http://schemas.openxmlformats.org/officeDocument/2006/relationships/slideLayout" Target="../slideLayouts/slideLayout210.xml"/><Relationship Id="rId6" Type="http://schemas.openxmlformats.org/officeDocument/2006/relationships/slideLayout" Target="../slideLayouts/slideLayout211.xml"/><Relationship Id="rId7" Type="http://schemas.openxmlformats.org/officeDocument/2006/relationships/slideLayout" Target="../slideLayouts/slideLayout212.xml"/><Relationship Id="rId8" Type="http://schemas.openxmlformats.org/officeDocument/2006/relationships/slideLayout" Target="../slideLayouts/slideLayout213.xml"/><Relationship Id="rId9" Type="http://schemas.openxmlformats.org/officeDocument/2006/relationships/theme" Target="../theme/theme19.xml"/><Relationship Id="rId10" Type="http://schemas.openxmlformats.org/officeDocument/2006/relationships/tags" Target="../tags/tag276.xml"/><Relationship Id="rId11" Type="http://schemas.openxmlformats.org/officeDocument/2006/relationships/tags" Target="../tags/tag277.xml"/><Relationship Id="rId1" Type="http://schemas.openxmlformats.org/officeDocument/2006/relationships/slideLayout" Target="../slideLayouts/slideLayout206.xml"/><Relationship Id="rId2"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theme" Target="../theme/theme2.xml"/><Relationship Id="rId15" Type="http://schemas.openxmlformats.org/officeDocument/2006/relationships/tags" Target="../tags/tag4.xml"/><Relationship Id="rId16" Type="http://schemas.openxmlformats.org/officeDocument/2006/relationships/tags" Target="../tags/tag5.xml"/><Relationship Id="rId17" Type="http://schemas.openxmlformats.org/officeDocument/2006/relationships/tags" Target="../tags/tag6.xml"/><Relationship Id="rId18" Type="http://schemas.openxmlformats.org/officeDocument/2006/relationships/tags" Target="../tags/tag7.xml"/><Relationship Id="rId19" Type="http://schemas.openxmlformats.org/officeDocument/2006/relationships/tags" Target="../tags/tag8.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4.xml"/><Relationship Id="rId12" Type="http://schemas.openxmlformats.org/officeDocument/2006/relationships/slideLayout" Target="../slideLayouts/slideLayout225.xml"/><Relationship Id="rId13" Type="http://schemas.openxmlformats.org/officeDocument/2006/relationships/theme" Target="../theme/theme20.xml"/><Relationship Id="rId14" Type="http://schemas.openxmlformats.org/officeDocument/2006/relationships/tags" Target="../tags/tag294.xml"/><Relationship Id="rId15" Type="http://schemas.openxmlformats.org/officeDocument/2006/relationships/tags" Target="../tags/tag295.xml"/><Relationship Id="rId16" Type="http://schemas.openxmlformats.org/officeDocument/2006/relationships/tags" Target="../tags/tag296.xml"/><Relationship Id="rId17" Type="http://schemas.openxmlformats.org/officeDocument/2006/relationships/tags" Target="../tags/tag297.xml"/><Relationship Id="rId18" Type="http://schemas.openxmlformats.org/officeDocument/2006/relationships/tags" Target="../tags/tag298.xml"/><Relationship Id="rId1" Type="http://schemas.openxmlformats.org/officeDocument/2006/relationships/slideLayout" Target="../slideLayouts/slideLayout214.xml"/><Relationship Id="rId2" Type="http://schemas.openxmlformats.org/officeDocument/2006/relationships/slideLayout" Target="../slideLayouts/slideLayout215.xml"/><Relationship Id="rId3" Type="http://schemas.openxmlformats.org/officeDocument/2006/relationships/slideLayout" Target="../slideLayouts/slideLayout216.xml"/><Relationship Id="rId4" Type="http://schemas.openxmlformats.org/officeDocument/2006/relationships/slideLayout" Target="../slideLayouts/slideLayout217.xml"/><Relationship Id="rId5" Type="http://schemas.openxmlformats.org/officeDocument/2006/relationships/slideLayout" Target="../slideLayouts/slideLayout218.xml"/><Relationship Id="rId6" Type="http://schemas.openxmlformats.org/officeDocument/2006/relationships/slideLayout" Target="../slideLayouts/slideLayout219.xml"/><Relationship Id="rId7" Type="http://schemas.openxmlformats.org/officeDocument/2006/relationships/slideLayout" Target="../slideLayouts/slideLayout220.xml"/><Relationship Id="rId8" Type="http://schemas.openxmlformats.org/officeDocument/2006/relationships/slideLayout" Target="../slideLayouts/slideLayout221.xml"/><Relationship Id="rId9" Type="http://schemas.openxmlformats.org/officeDocument/2006/relationships/slideLayout" Target="../slideLayouts/slideLayout222.xml"/><Relationship Id="rId10" Type="http://schemas.openxmlformats.org/officeDocument/2006/relationships/slideLayout" Target="../slideLayouts/slideLayout223.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6.xml"/><Relationship Id="rId12" Type="http://schemas.openxmlformats.org/officeDocument/2006/relationships/theme" Target="../theme/theme21.xml"/><Relationship Id="rId13" Type="http://schemas.openxmlformats.org/officeDocument/2006/relationships/tags" Target="../tags/tag302.xml"/><Relationship Id="rId14" Type="http://schemas.openxmlformats.org/officeDocument/2006/relationships/tags" Target="../tags/tag303.xml"/><Relationship Id="rId15" Type="http://schemas.openxmlformats.org/officeDocument/2006/relationships/tags" Target="../tags/tag304.xml"/><Relationship Id="rId16" Type="http://schemas.openxmlformats.org/officeDocument/2006/relationships/tags" Target="../tags/tag305.xml"/><Relationship Id="rId17" Type="http://schemas.openxmlformats.org/officeDocument/2006/relationships/tags" Target="../tags/tag306.xml"/><Relationship Id="rId1" Type="http://schemas.openxmlformats.org/officeDocument/2006/relationships/slideLayout" Target="../slideLayouts/slideLayout226.xml"/><Relationship Id="rId2" Type="http://schemas.openxmlformats.org/officeDocument/2006/relationships/slideLayout" Target="../slideLayouts/slideLayout227.xml"/><Relationship Id="rId3" Type="http://schemas.openxmlformats.org/officeDocument/2006/relationships/slideLayout" Target="../slideLayouts/slideLayout228.xml"/><Relationship Id="rId4" Type="http://schemas.openxmlformats.org/officeDocument/2006/relationships/slideLayout" Target="../slideLayouts/slideLayout229.xml"/><Relationship Id="rId5" Type="http://schemas.openxmlformats.org/officeDocument/2006/relationships/slideLayout" Target="../slideLayouts/slideLayout230.xml"/><Relationship Id="rId6" Type="http://schemas.openxmlformats.org/officeDocument/2006/relationships/slideLayout" Target="../slideLayouts/slideLayout231.xml"/><Relationship Id="rId7" Type="http://schemas.openxmlformats.org/officeDocument/2006/relationships/slideLayout" Target="../slideLayouts/slideLayout232.xml"/><Relationship Id="rId8" Type="http://schemas.openxmlformats.org/officeDocument/2006/relationships/slideLayout" Target="../slideLayouts/slideLayout233.xml"/><Relationship Id="rId9" Type="http://schemas.openxmlformats.org/officeDocument/2006/relationships/slideLayout" Target="../slideLayouts/slideLayout234.xml"/><Relationship Id="rId10" Type="http://schemas.openxmlformats.org/officeDocument/2006/relationships/slideLayout" Target="../slideLayouts/slideLayout235.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7.xml"/><Relationship Id="rId12" Type="http://schemas.openxmlformats.org/officeDocument/2006/relationships/theme" Target="../theme/theme22.xml"/><Relationship Id="rId13" Type="http://schemas.openxmlformats.org/officeDocument/2006/relationships/tags" Target="../tags/tag318.xml"/><Relationship Id="rId14" Type="http://schemas.openxmlformats.org/officeDocument/2006/relationships/tags" Target="../tags/tag319.xml"/><Relationship Id="rId15" Type="http://schemas.openxmlformats.org/officeDocument/2006/relationships/tags" Target="../tags/tag320.xml"/><Relationship Id="rId16" Type="http://schemas.openxmlformats.org/officeDocument/2006/relationships/tags" Target="../tags/tag321.xml"/><Relationship Id="rId17" Type="http://schemas.openxmlformats.org/officeDocument/2006/relationships/tags" Target="../tags/tag322.xml"/><Relationship Id="rId1" Type="http://schemas.openxmlformats.org/officeDocument/2006/relationships/slideLayout" Target="../slideLayouts/slideLayout237.xml"/><Relationship Id="rId2" Type="http://schemas.openxmlformats.org/officeDocument/2006/relationships/slideLayout" Target="../slideLayouts/slideLayout238.xml"/><Relationship Id="rId3" Type="http://schemas.openxmlformats.org/officeDocument/2006/relationships/slideLayout" Target="../slideLayouts/slideLayout239.xml"/><Relationship Id="rId4" Type="http://schemas.openxmlformats.org/officeDocument/2006/relationships/slideLayout" Target="../slideLayouts/slideLayout240.xml"/><Relationship Id="rId5" Type="http://schemas.openxmlformats.org/officeDocument/2006/relationships/slideLayout" Target="../slideLayouts/slideLayout241.xml"/><Relationship Id="rId6" Type="http://schemas.openxmlformats.org/officeDocument/2006/relationships/slideLayout" Target="../slideLayouts/slideLayout242.xml"/><Relationship Id="rId7" Type="http://schemas.openxmlformats.org/officeDocument/2006/relationships/slideLayout" Target="../slideLayouts/slideLayout243.xml"/><Relationship Id="rId8" Type="http://schemas.openxmlformats.org/officeDocument/2006/relationships/slideLayout" Target="../slideLayouts/slideLayout244.xml"/><Relationship Id="rId9" Type="http://schemas.openxmlformats.org/officeDocument/2006/relationships/slideLayout" Target="../slideLayouts/slideLayout245.xml"/><Relationship Id="rId10" Type="http://schemas.openxmlformats.org/officeDocument/2006/relationships/slideLayout" Target="../slideLayouts/slideLayout246.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8.xml"/><Relationship Id="rId12" Type="http://schemas.openxmlformats.org/officeDocument/2006/relationships/slideLayout" Target="../slideLayouts/slideLayout259.xml"/><Relationship Id="rId13" Type="http://schemas.openxmlformats.org/officeDocument/2006/relationships/slideLayout" Target="../slideLayouts/slideLayout260.xml"/><Relationship Id="rId14" Type="http://schemas.openxmlformats.org/officeDocument/2006/relationships/theme" Target="../theme/theme23.xml"/><Relationship Id="rId15" Type="http://schemas.openxmlformats.org/officeDocument/2006/relationships/tags" Target="../tags/tag326.xml"/><Relationship Id="rId16" Type="http://schemas.openxmlformats.org/officeDocument/2006/relationships/tags" Target="../tags/tag327.xml"/><Relationship Id="rId17" Type="http://schemas.openxmlformats.org/officeDocument/2006/relationships/tags" Target="../tags/tag328.xml"/><Relationship Id="rId1" Type="http://schemas.openxmlformats.org/officeDocument/2006/relationships/slideLayout" Target="../slideLayouts/slideLayout248.xml"/><Relationship Id="rId2" Type="http://schemas.openxmlformats.org/officeDocument/2006/relationships/slideLayout" Target="../slideLayouts/slideLayout249.xml"/><Relationship Id="rId3" Type="http://schemas.openxmlformats.org/officeDocument/2006/relationships/slideLayout" Target="../slideLayouts/slideLayout250.xml"/><Relationship Id="rId4" Type="http://schemas.openxmlformats.org/officeDocument/2006/relationships/slideLayout" Target="../slideLayouts/slideLayout251.xml"/><Relationship Id="rId5" Type="http://schemas.openxmlformats.org/officeDocument/2006/relationships/slideLayout" Target="../slideLayouts/slideLayout252.xml"/><Relationship Id="rId6" Type="http://schemas.openxmlformats.org/officeDocument/2006/relationships/slideLayout" Target="../slideLayouts/slideLayout253.xml"/><Relationship Id="rId7" Type="http://schemas.openxmlformats.org/officeDocument/2006/relationships/slideLayout" Target="../slideLayouts/slideLayout254.xml"/><Relationship Id="rId8" Type="http://schemas.openxmlformats.org/officeDocument/2006/relationships/slideLayout" Target="../slideLayouts/slideLayout255.xml"/><Relationship Id="rId9" Type="http://schemas.openxmlformats.org/officeDocument/2006/relationships/slideLayout" Target="../slideLayouts/slideLayout256.xml"/><Relationship Id="rId10" Type="http://schemas.openxmlformats.org/officeDocument/2006/relationships/slideLayout" Target="../slideLayouts/slideLayout257.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71.xml"/><Relationship Id="rId12" Type="http://schemas.openxmlformats.org/officeDocument/2006/relationships/theme" Target="../theme/theme24.xml"/><Relationship Id="rId13" Type="http://schemas.openxmlformats.org/officeDocument/2006/relationships/tags" Target="../tags/tag329.xml"/><Relationship Id="rId14" Type="http://schemas.openxmlformats.org/officeDocument/2006/relationships/tags" Target="../tags/tag330.xml"/><Relationship Id="rId15" Type="http://schemas.openxmlformats.org/officeDocument/2006/relationships/tags" Target="../tags/tag331.xml"/><Relationship Id="rId16" Type="http://schemas.openxmlformats.org/officeDocument/2006/relationships/tags" Target="../tags/tag332.xml"/><Relationship Id="rId17" Type="http://schemas.openxmlformats.org/officeDocument/2006/relationships/tags" Target="../tags/tag333.xml"/><Relationship Id="rId1" Type="http://schemas.openxmlformats.org/officeDocument/2006/relationships/slideLayout" Target="../slideLayouts/slideLayout261.xml"/><Relationship Id="rId2" Type="http://schemas.openxmlformats.org/officeDocument/2006/relationships/slideLayout" Target="../slideLayouts/slideLayout262.xml"/><Relationship Id="rId3" Type="http://schemas.openxmlformats.org/officeDocument/2006/relationships/slideLayout" Target="../slideLayouts/slideLayout263.xml"/><Relationship Id="rId4" Type="http://schemas.openxmlformats.org/officeDocument/2006/relationships/slideLayout" Target="../slideLayouts/slideLayout264.xml"/><Relationship Id="rId5" Type="http://schemas.openxmlformats.org/officeDocument/2006/relationships/slideLayout" Target="../slideLayouts/slideLayout265.xml"/><Relationship Id="rId6" Type="http://schemas.openxmlformats.org/officeDocument/2006/relationships/slideLayout" Target="../slideLayouts/slideLayout266.xml"/><Relationship Id="rId7" Type="http://schemas.openxmlformats.org/officeDocument/2006/relationships/slideLayout" Target="../slideLayouts/slideLayout267.xml"/><Relationship Id="rId8" Type="http://schemas.openxmlformats.org/officeDocument/2006/relationships/slideLayout" Target="../slideLayouts/slideLayout268.xml"/><Relationship Id="rId9" Type="http://schemas.openxmlformats.org/officeDocument/2006/relationships/slideLayout" Target="../slideLayouts/slideLayout269.xml"/><Relationship Id="rId10" Type="http://schemas.openxmlformats.org/officeDocument/2006/relationships/slideLayout" Target="../slideLayouts/slideLayout270.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82.xml"/><Relationship Id="rId12" Type="http://schemas.openxmlformats.org/officeDocument/2006/relationships/slideLayout" Target="../slideLayouts/slideLayout283.xml"/><Relationship Id="rId13" Type="http://schemas.openxmlformats.org/officeDocument/2006/relationships/slideLayout" Target="../slideLayouts/slideLayout284.xml"/><Relationship Id="rId14" Type="http://schemas.openxmlformats.org/officeDocument/2006/relationships/theme" Target="../theme/theme25.xml"/><Relationship Id="rId15" Type="http://schemas.openxmlformats.org/officeDocument/2006/relationships/tags" Target="../tags/tag367.xml"/><Relationship Id="rId16" Type="http://schemas.openxmlformats.org/officeDocument/2006/relationships/tags" Target="../tags/tag368.xml"/><Relationship Id="rId17" Type="http://schemas.openxmlformats.org/officeDocument/2006/relationships/tags" Target="../tags/tag369.xml"/><Relationship Id="rId1" Type="http://schemas.openxmlformats.org/officeDocument/2006/relationships/slideLayout" Target="../slideLayouts/slideLayout272.xml"/><Relationship Id="rId2" Type="http://schemas.openxmlformats.org/officeDocument/2006/relationships/slideLayout" Target="../slideLayouts/slideLayout273.xml"/><Relationship Id="rId3" Type="http://schemas.openxmlformats.org/officeDocument/2006/relationships/slideLayout" Target="../slideLayouts/slideLayout274.xml"/><Relationship Id="rId4" Type="http://schemas.openxmlformats.org/officeDocument/2006/relationships/slideLayout" Target="../slideLayouts/slideLayout275.xml"/><Relationship Id="rId5" Type="http://schemas.openxmlformats.org/officeDocument/2006/relationships/slideLayout" Target="../slideLayouts/slideLayout276.xml"/><Relationship Id="rId6" Type="http://schemas.openxmlformats.org/officeDocument/2006/relationships/slideLayout" Target="../slideLayouts/slideLayout277.xml"/><Relationship Id="rId7" Type="http://schemas.openxmlformats.org/officeDocument/2006/relationships/slideLayout" Target="../slideLayouts/slideLayout278.xml"/><Relationship Id="rId8" Type="http://schemas.openxmlformats.org/officeDocument/2006/relationships/slideLayout" Target="../slideLayouts/slideLayout279.xml"/><Relationship Id="rId9" Type="http://schemas.openxmlformats.org/officeDocument/2006/relationships/slideLayout" Target="../slideLayouts/slideLayout280.xml"/><Relationship Id="rId10" Type="http://schemas.openxmlformats.org/officeDocument/2006/relationships/slideLayout" Target="../slideLayouts/slideLayout281.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95.xml"/><Relationship Id="rId12" Type="http://schemas.openxmlformats.org/officeDocument/2006/relationships/theme" Target="../theme/theme26.xml"/><Relationship Id="rId13" Type="http://schemas.openxmlformats.org/officeDocument/2006/relationships/tags" Target="../tags/tag370.xml"/><Relationship Id="rId14" Type="http://schemas.openxmlformats.org/officeDocument/2006/relationships/tags" Target="../tags/tag371.xml"/><Relationship Id="rId15" Type="http://schemas.openxmlformats.org/officeDocument/2006/relationships/tags" Target="../tags/tag372.xml"/><Relationship Id="rId16" Type="http://schemas.openxmlformats.org/officeDocument/2006/relationships/tags" Target="../tags/tag373.xml"/><Relationship Id="rId17" Type="http://schemas.openxmlformats.org/officeDocument/2006/relationships/tags" Target="../tags/tag374.xml"/><Relationship Id="rId1" Type="http://schemas.openxmlformats.org/officeDocument/2006/relationships/slideLayout" Target="../slideLayouts/slideLayout285.xml"/><Relationship Id="rId2" Type="http://schemas.openxmlformats.org/officeDocument/2006/relationships/slideLayout" Target="../slideLayouts/slideLayout286.xml"/><Relationship Id="rId3" Type="http://schemas.openxmlformats.org/officeDocument/2006/relationships/slideLayout" Target="../slideLayouts/slideLayout287.xml"/><Relationship Id="rId4" Type="http://schemas.openxmlformats.org/officeDocument/2006/relationships/slideLayout" Target="../slideLayouts/slideLayout288.xml"/><Relationship Id="rId5" Type="http://schemas.openxmlformats.org/officeDocument/2006/relationships/slideLayout" Target="../slideLayouts/slideLayout289.xml"/><Relationship Id="rId6" Type="http://schemas.openxmlformats.org/officeDocument/2006/relationships/slideLayout" Target="../slideLayouts/slideLayout290.xml"/><Relationship Id="rId7" Type="http://schemas.openxmlformats.org/officeDocument/2006/relationships/slideLayout" Target="../slideLayouts/slideLayout291.xml"/><Relationship Id="rId8" Type="http://schemas.openxmlformats.org/officeDocument/2006/relationships/slideLayout" Target="../slideLayouts/slideLayout292.xml"/><Relationship Id="rId9" Type="http://schemas.openxmlformats.org/officeDocument/2006/relationships/slideLayout" Target="../slideLayouts/slideLayout293.xml"/><Relationship Id="rId10" Type="http://schemas.openxmlformats.org/officeDocument/2006/relationships/slideLayout" Target="../slideLayouts/slideLayout294.xml"/></Relationships>
</file>

<file path=ppt/slideMasters/_rels/slideMaster27.xml.rels><?xml version="1.0" encoding="UTF-8" standalone="yes"?>
<Relationships xmlns="http://schemas.openxmlformats.org/package/2006/relationships"><Relationship Id="rId9" Type="http://schemas.openxmlformats.org/officeDocument/2006/relationships/slideLayout" Target="../slideLayouts/slideLayout304.xml"/><Relationship Id="rId20" Type="http://schemas.openxmlformats.org/officeDocument/2006/relationships/tags" Target="../tags/tag413.xml"/><Relationship Id="rId21" Type="http://schemas.openxmlformats.org/officeDocument/2006/relationships/tags" Target="../tags/tag414.xml"/><Relationship Id="rId22" Type="http://schemas.openxmlformats.org/officeDocument/2006/relationships/tags" Target="../tags/tag415.xml"/><Relationship Id="rId10" Type="http://schemas.openxmlformats.org/officeDocument/2006/relationships/slideLayout" Target="../slideLayouts/slideLayout305.xml"/><Relationship Id="rId11" Type="http://schemas.openxmlformats.org/officeDocument/2006/relationships/slideLayout" Target="../slideLayouts/slideLayout306.xml"/><Relationship Id="rId12" Type="http://schemas.openxmlformats.org/officeDocument/2006/relationships/slideLayout" Target="../slideLayouts/slideLayout307.xml"/><Relationship Id="rId13" Type="http://schemas.openxmlformats.org/officeDocument/2006/relationships/slideLayout" Target="../slideLayouts/slideLayout308.xml"/><Relationship Id="rId14" Type="http://schemas.openxmlformats.org/officeDocument/2006/relationships/theme" Target="../theme/theme27.xml"/><Relationship Id="rId15" Type="http://schemas.openxmlformats.org/officeDocument/2006/relationships/tags" Target="../tags/tag408.xml"/><Relationship Id="rId16" Type="http://schemas.openxmlformats.org/officeDocument/2006/relationships/tags" Target="../tags/tag409.xml"/><Relationship Id="rId17" Type="http://schemas.openxmlformats.org/officeDocument/2006/relationships/tags" Target="../tags/tag410.xml"/><Relationship Id="rId18" Type="http://schemas.openxmlformats.org/officeDocument/2006/relationships/tags" Target="../tags/tag411.xml"/><Relationship Id="rId19" Type="http://schemas.openxmlformats.org/officeDocument/2006/relationships/tags" Target="../tags/tag412.xml"/><Relationship Id="rId1" Type="http://schemas.openxmlformats.org/officeDocument/2006/relationships/slideLayout" Target="../slideLayouts/slideLayout296.xml"/><Relationship Id="rId2" Type="http://schemas.openxmlformats.org/officeDocument/2006/relationships/slideLayout" Target="../slideLayouts/slideLayout297.xml"/><Relationship Id="rId3" Type="http://schemas.openxmlformats.org/officeDocument/2006/relationships/slideLayout" Target="../slideLayouts/slideLayout298.xml"/><Relationship Id="rId4" Type="http://schemas.openxmlformats.org/officeDocument/2006/relationships/slideLayout" Target="../slideLayouts/slideLayout299.xml"/><Relationship Id="rId5" Type="http://schemas.openxmlformats.org/officeDocument/2006/relationships/slideLayout" Target="../slideLayouts/slideLayout300.xml"/><Relationship Id="rId6" Type="http://schemas.openxmlformats.org/officeDocument/2006/relationships/slideLayout" Target="../slideLayouts/slideLayout301.xml"/><Relationship Id="rId7" Type="http://schemas.openxmlformats.org/officeDocument/2006/relationships/slideLayout" Target="../slideLayouts/slideLayout302.xml"/><Relationship Id="rId8" Type="http://schemas.openxmlformats.org/officeDocument/2006/relationships/slideLayout" Target="../slideLayouts/slideLayout303.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19.xml"/><Relationship Id="rId12" Type="http://schemas.openxmlformats.org/officeDocument/2006/relationships/slideLayout" Target="../slideLayouts/slideLayout320.xml"/><Relationship Id="rId13" Type="http://schemas.openxmlformats.org/officeDocument/2006/relationships/slideLayout" Target="../slideLayouts/slideLayout321.xml"/><Relationship Id="rId14" Type="http://schemas.openxmlformats.org/officeDocument/2006/relationships/theme" Target="../theme/theme28.xml"/><Relationship Id="rId15" Type="http://schemas.openxmlformats.org/officeDocument/2006/relationships/tags" Target="../tags/tag416.xml"/><Relationship Id="rId16" Type="http://schemas.openxmlformats.org/officeDocument/2006/relationships/tags" Target="../tags/tag417.xml"/><Relationship Id="rId17" Type="http://schemas.openxmlformats.org/officeDocument/2006/relationships/tags" Target="../tags/tag418.xml"/><Relationship Id="rId1" Type="http://schemas.openxmlformats.org/officeDocument/2006/relationships/slideLayout" Target="../slideLayouts/slideLayout309.xml"/><Relationship Id="rId2" Type="http://schemas.openxmlformats.org/officeDocument/2006/relationships/slideLayout" Target="../slideLayouts/slideLayout310.xml"/><Relationship Id="rId3" Type="http://schemas.openxmlformats.org/officeDocument/2006/relationships/slideLayout" Target="../slideLayouts/slideLayout311.xml"/><Relationship Id="rId4" Type="http://schemas.openxmlformats.org/officeDocument/2006/relationships/slideLayout" Target="../slideLayouts/slideLayout312.xml"/><Relationship Id="rId5" Type="http://schemas.openxmlformats.org/officeDocument/2006/relationships/slideLayout" Target="../slideLayouts/slideLayout313.xml"/><Relationship Id="rId6" Type="http://schemas.openxmlformats.org/officeDocument/2006/relationships/slideLayout" Target="../slideLayouts/slideLayout314.xml"/><Relationship Id="rId7" Type="http://schemas.openxmlformats.org/officeDocument/2006/relationships/slideLayout" Target="../slideLayouts/slideLayout315.xml"/><Relationship Id="rId8" Type="http://schemas.openxmlformats.org/officeDocument/2006/relationships/slideLayout" Target="../slideLayouts/slideLayout316.xml"/><Relationship Id="rId9" Type="http://schemas.openxmlformats.org/officeDocument/2006/relationships/slideLayout" Target="../slideLayouts/slideLayout317.xml"/><Relationship Id="rId10" Type="http://schemas.openxmlformats.org/officeDocument/2006/relationships/slideLayout" Target="../slideLayouts/slideLayout318.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4" Type="http://schemas.openxmlformats.org/officeDocument/2006/relationships/tags" Target="../tags/tag419.xml"/><Relationship Id="rId5" Type="http://schemas.openxmlformats.org/officeDocument/2006/relationships/tags" Target="../tags/tag420.xml"/><Relationship Id="rId1" Type="http://schemas.openxmlformats.org/officeDocument/2006/relationships/slideLayout" Target="../slideLayouts/slideLayout322.xml"/><Relationship Id="rId2" Type="http://schemas.openxmlformats.org/officeDocument/2006/relationships/slideLayout" Target="../slideLayouts/slideLayout3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slideLayout" Target="../slideLayouts/slideLayout38.xml"/><Relationship Id="rId13" Type="http://schemas.openxmlformats.org/officeDocument/2006/relationships/slideLayout" Target="../slideLayouts/slideLayout39.xml"/><Relationship Id="rId14" Type="http://schemas.openxmlformats.org/officeDocument/2006/relationships/theme" Target="../theme/theme3.xml"/><Relationship Id="rId15" Type="http://schemas.openxmlformats.org/officeDocument/2006/relationships/tags" Target="../tags/tag46.xml"/><Relationship Id="rId16" Type="http://schemas.openxmlformats.org/officeDocument/2006/relationships/tags" Target="../tags/tag47.xml"/><Relationship Id="rId17" Type="http://schemas.openxmlformats.org/officeDocument/2006/relationships/tags" Target="../tags/tag48.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30.xml.rels><?xml version="1.0" encoding="UTF-8" standalone="yes"?>
<Relationships xmlns="http://schemas.openxmlformats.org/package/2006/relationships"><Relationship Id="rId9" Type="http://schemas.openxmlformats.org/officeDocument/2006/relationships/slideLayout" Target="../slideLayouts/slideLayout332.xml"/><Relationship Id="rId20" Type="http://schemas.openxmlformats.org/officeDocument/2006/relationships/tags" Target="../tags/tag432.xml"/><Relationship Id="rId10" Type="http://schemas.openxmlformats.org/officeDocument/2006/relationships/slideLayout" Target="../slideLayouts/slideLayout333.xml"/><Relationship Id="rId11" Type="http://schemas.openxmlformats.org/officeDocument/2006/relationships/slideLayout" Target="../slideLayouts/slideLayout334.xml"/><Relationship Id="rId12" Type="http://schemas.openxmlformats.org/officeDocument/2006/relationships/theme" Target="../theme/theme30.xml"/><Relationship Id="rId13" Type="http://schemas.openxmlformats.org/officeDocument/2006/relationships/tags" Target="../tags/tag425.xml"/><Relationship Id="rId14" Type="http://schemas.openxmlformats.org/officeDocument/2006/relationships/tags" Target="../tags/tag426.xml"/><Relationship Id="rId15" Type="http://schemas.openxmlformats.org/officeDocument/2006/relationships/tags" Target="../tags/tag427.xml"/><Relationship Id="rId16" Type="http://schemas.openxmlformats.org/officeDocument/2006/relationships/tags" Target="../tags/tag428.xml"/><Relationship Id="rId17" Type="http://schemas.openxmlformats.org/officeDocument/2006/relationships/tags" Target="../tags/tag429.xml"/><Relationship Id="rId18" Type="http://schemas.openxmlformats.org/officeDocument/2006/relationships/tags" Target="../tags/tag430.xml"/><Relationship Id="rId19" Type="http://schemas.openxmlformats.org/officeDocument/2006/relationships/tags" Target="../tags/tag431.xml"/><Relationship Id="rId1" Type="http://schemas.openxmlformats.org/officeDocument/2006/relationships/slideLayout" Target="../slideLayouts/slideLayout324.xml"/><Relationship Id="rId2" Type="http://schemas.openxmlformats.org/officeDocument/2006/relationships/slideLayout" Target="../slideLayouts/slideLayout325.xml"/><Relationship Id="rId3" Type="http://schemas.openxmlformats.org/officeDocument/2006/relationships/slideLayout" Target="../slideLayouts/slideLayout326.xml"/><Relationship Id="rId4" Type="http://schemas.openxmlformats.org/officeDocument/2006/relationships/slideLayout" Target="../slideLayouts/slideLayout327.xml"/><Relationship Id="rId5" Type="http://schemas.openxmlformats.org/officeDocument/2006/relationships/slideLayout" Target="../slideLayouts/slideLayout328.xml"/><Relationship Id="rId6" Type="http://schemas.openxmlformats.org/officeDocument/2006/relationships/slideLayout" Target="../slideLayouts/slideLayout329.xml"/><Relationship Id="rId7" Type="http://schemas.openxmlformats.org/officeDocument/2006/relationships/slideLayout" Target="../slideLayouts/slideLayout330.xml"/><Relationship Id="rId8" Type="http://schemas.openxmlformats.org/officeDocument/2006/relationships/slideLayout" Target="../slideLayouts/slideLayout331.xml"/></Relationships>
</file>

<file path=ppt/slideMasters/_rels/slideMaster31.xml.rels><?xml version="1.0" encoding="UTF-8" standalone="yes"?>
<Relationships xmlns="http://schemas.openxmlformats.org/package/2006/relationships"><Relationship Id="rId9" Type="http://schemas.openxmlformats.org/officeDocument/2006/relationships/slideLayout" Target="../slideLayouts/slideLayout343.xml"/><Relationship Id="rId20" Type="http://schemas.openxmlformats.org/officeDocument/2006/relationships/tags" Target="../tags/tag460.xml"/><Relationship Id="rId21" Type="http://schemas.openxmlformats.org/officeDocument/2006/relationships/tags" Target="../tags/tag461.xml"/><Relationship Id="rId22" Type="http://schemas.openxmlformats.org/officeDocument/2006/relationships/tags" Target="../tags/tag462.xml"/><Relationship Id="rId23" Type="http://schemas.openxmlformats.org/officeDocument/2006/relationships/tags" Target="../tags/tag463.xml"/><Relationship Id="rId24" Type="http://schemas.openxmlformats.org/officeDocument/2006/relationships/tags" Target="../tags/tag464.xml"/><Relationship Id="rId25" Type="http://schemas.openxmlformats.org/officeDocument/2006/relationships/tags" Target="../tags/tag465.xml"/><Relationship Id="rId26" Type="http://schemas.openxmlformats.org/officeDocument/2006/relationships/tags" Target="../tags/tag466.xml"/><Relationship Id="rId27" Type="http://schemas.openxmlformats.org/officeDocument/2006/relationships/tags" Target="../tags/tag467.xml"/><Relationship Id="rId28" Type="http://schemas.openxmlformats.org/officeDocument/2006/relationships/tags" Target="../tags/tag468.xml"/><Relationship Id="rId29" Type="http://schemas.openxmlformats.org/officeDocument/2006/relationships/tags" Target="../tags/tag469.xml"/><Relationship Id="rId30" Type="http://schemas.openxmlformats.org/officeDocument/2006/relationships/tags" Target="../tags/tag470.xml"/><Relationship Id="rId31" Type="http://schemas.openxmlformats.org/officeDocument/2006/relationships/tags" Target="../tags/tag471.xml"/><Relationship Id="rId10" Type="http://schemas.openxmlformats.org/officeDocument/2006/relationships/slideLayout" Target="../slideLayouts/slideLayout344.xml"/><Relationship Id="rId11" Type="http://schemas.openxmlformats.org/officeDocument/2006/relationships/slideLayout" Target="../slideLayouts/slideLayout345.xml"/><Relationship Id="rId12" Type="http://schemas.openxmlformats.org/officeDocument/2006/relationships/slideLayout" Target="../slideLayouts/slideLayout346.xml"/><Relationship Id="rId13" Type="http://schemas.openxmlformats.org/officeDocument/2006/relationships/slideLayout" Target="../slideLayouts/slideLayout347.xml"/><Relationship Id="rId14" Type="http://schemas.openxmlformats.org/officeDocument/2006/relationships/theme" Target="../theme/theme31.xml"/><Relationship Id="rId15" Type="http://schemas.openxmlformats.org/officeDocument/2006/relationships/tags" Target="../tags/tag455.xml"/><Relationship Id="rId16" Type="http://schemas.openxmlformats.org/officeDocument/2006/relationships/tags" Target="../tags/tag456.xml"/><Relationship Id="rId17" Type="http://schemas.openxmlformats.org/officeDocument/2006/relationships/tags" Target="../tags/tag457.xml"/><Relationship Id="rId18" Type="http://schemas.openxmlformats.org/officeDocument/2006/relationships/tags" Target="../tags/tag458.xml"/><Relationship Id="rId19" Type="http://schemas.openxmlformats.org/officeDocument/2006/relationships/tags" Target="../tags/tag459.xml"/><Relationship Id="rId1" Type="http://schemas.openxmlformats.org/officeDocument/2006/relationships/slideLayout" Target="../slideLayouts/slideLayout335.xml"/><Relationship Id="rId2" Type="http://schemas.openxmlformats.org/officeDocument/2006/relationships/slideLayout" Target="../slideLayouts/slideLayout336.xml"/><Relationship Id="rId3" Type="http://schemas.openxmlformats.org/officeDocument/2006/relationships/slideLayout" Target="../slideLayouts/slideLayout337.xml"/><Relationship Id="rId4" Type="http://schemas.openxmlformats.org/officeDocument/2006/relationships/slideLayout" Target="../slideLayouts/slideLayout338.xml"/><Relationship Id="rId5" Type="http://schemas.openxmlformats.org/officeDocument/2006/relationships/slideLayout" Target="../slideLayouts/slideLayout339.xml"/><Relationship Id="rId6" Type="http://schemas.openxmlformats.org/officeDocument/2006/relationships/slideLayout" Target="../slideLayouts/slideLayout340.xml"/><Relationship Id="rId7" Type="http://schemas.openxmlformats.org/officeDocument/2006/relationships/slideLayout" Target="../slideLayouts/slideLayout341.xml"/><Relationship Id="rId8" Type="http://schemas.openxmlformats.org/officeDocument/2006/relationships/slideLayout" Target="../slideLayouts/slideLayout342.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58.xml"/><Relationship Id="rId12" Type="http://schemas.openxmlformats.org/officeDocument/2006/relationships/slideLayout" Target="../slideLayouts/slideLayout359.xml"/><Relationship Id="rId13" Type="http://schemas.openxmlformats.org/officeDocument/2006/relationships/slideLayout" Target="../slideLayouts/slideLayout360.xml"/><Relationship Id="rId14" Type="http://schemas.openxmlformats.org/officeDocument/2006/relationships/slideLayout" Target="../slideLayouts/slideLayout361.xml"/><Relationship Id="rId15" Type="http://schemas.openxmlformats.org/officeDocument/2006/relationships/slideLayout" Target="../slideLayouts/slideLayout362.xml"/><Relationship Id="rId16" Type="http://schemas.openxmlformats.org/officeDocument/2006/relationships/theme" Target="../theme/theme32.xml"/><Relationship Id="rId17" Type="http://schemas.openxmlformats.org/officeDocument/2006/relationships/tags" Target="../tags/tag486.xml"/><Relationship Id="rId18" Type="http://schemas.openxmlformats.org/officeDocument/2006/relationships/tags" Target="../tags/tag487.xml"/><Relationship Id="rId19" Type="http://schemas.openxmlformats.org/officeDocument/2006/relationships/tags" Target="../tags/tag488.xml"/><Relationship Id="rId1" Type="http://schemas.openxmlformats.org/officeDocument/2006/relationships/slideLayout" Target="../slideLayouts/slideLayout348.xml"/><Relationship Id="rId2" Type="http://schemas.openxmlformats.org/officeDocument/2006/relationships/slideLayout" Target="../slideLayouts/slideLayout349.xml"/><Relationship Id="rId3" Type="http://schemas.openxmlformats.org/officeDocument/2006/relationships/slideLayout" Target="../slideLayouts/slideLayout350.xml"/><Relationship Id="rId4" Type="http://schemas.openxmlformats.org/officeDocument/2006/relationships/slideLayout" Target="../slideLayouts/slideLayout351.xml"/><Relationship Id="rId5" Type="http://schemas.openxmlformats.org/officeDocument/2006/relationships/slideLayout" Target="../slideLayouts/slideLayout352.xml"/><Relationship Id="rId6" Type="http://schemas.openxmlformats.org/officeDocument/2006/relationships/slideLayout" Target="../slideLayouts/slideLayout353.xml"/><Relationship Id="rId7" Type="http://schemas.openxmlformats.org/officeDocument/2006/relationships/slideLayout" Target="../slideLayouts/slideLayout354.xml"/><Relationship Id="rId8" Type="http://schemas.openxmlformats.org/officeDocument/2006/relationships/slideLayout" Target="../slideLayouts/slideLayout355.xml"/><Relationship Id="rId9" Type="http://schemas.openxmlformats.org/officeDocument/2006/relationships/slideLayout" Target="../slideLayouts/slideLayout356.xml"/><Relationship Id="rId10" Type="http://schemas.openxmlformats.org/officeDocument/2006/relationships/slideLayout" Target="../slideLayouts/slideLayout357.xml"/></Relationships>
</file>

<file path=ppt/slideMasters/_rels/slideMaster33.xml.rels><?xml version="1.0" encoding="UTF-8" standalone="yes"?>
<Relationships xmlns="http://schemas.openxmlformats.org/package/2006/relationships"><Relationship Id="rId9" Type="http://schemas.openxmlformats.org/officeDocument/2006/relationships/slideLayout" Target="../slideLayouts/slideLayout371.xml"/><Relationship Id="rId20" Type="http://schemas.openxmlformats.org/officeDocument/2006/relationships/tags" Target="../tags/tag498.xml"/><Relationship Id="rId21" Type="http://schemas.openxmlformats.org/officeDocument/2006/relationships/tags" Target="../tags/tag499.xml"/><Relationship Id="rId10" Type="http://schemas.openxmlformats.org/officeDocument/2006/relationships/slideLayout" Target="../slideLayouts/slideLayout372.xml"/><Relationship Id="rId11" Type="http://schemas.openxmlformats.org/officeDocument/2006/relationships/slideLayout" Target="../slideLayouts/slideLayout373.xml"/><Relationship Id="rId12" Type="http://schemas.openxmlformats.org/officeDocument/2006/relationships/slideLayout" Target="../slideLayouts/slideLayout374.xml"/><Relationship Id="rId13" Type="http://schemas.openxmlformats.org/officeDocument/2006/relationships/slideLayout" Target="../slideLayouts/slideLayout375.xml"/><Relationship Id="rId14" Type="http://schemas.openxmlformats.org/officeDocument/2006/relationships/slideLayout" Target="../slideLayouts/slideLayout376.xml"/><Relationship Id="rId15" Type="http://schemas.openxmlformats.org/officeDocument/2006/relationships/slideLayout" Target="../slideLayouts/slideLayout377.xml"/><Relationship Id="rId16" Type="http://schemas.openxmlformats.org/officeDocument/2006/relationships/theme" Target="../theme/theme33.xml"/><Relationship Id="rId17" Type="http://schemas.openxmlformats.org/officeDocument/2006/relationships/tags" Target="../tags/tag495.xml"/><Relationship Id="rId18" Type="http://schemas.openxmlformats.org/officeDocument/2006/relationships/tags" Target="../tags/tag496.xml"/><Relationship Id="rId19" Type="http://schemas.openxmlformats.org/officeDocument/2006/relationships/tags" Target="../tags/tag497.xml"/><Relationship Id="rId1" Type="http://schemas.openxmlformats.org/officeDocument/2006/relationships/slideLayout" Target="../slideLayouts/slideLayout363.xml"/><Relationship Id="rId2" Type="http://schemas.openxmlformats.org/officeDocument/2006/relationships/slideLayout" Target="../slideLayouts/slideLayout364.xml"/><Relationship Id="rId3" Type="http://schemas.openxmlformats.org/officeDocument/2006/relationships/slideLayout" Target="../slideLayouts/slideLayout365.xml"/><Relationship Id="rId4" Type="http://schemas.openxmlformats.org/officeDocument/2006/relationships/slideLayout" Target="../slideLayouts/slideLayout366.xml"/><Relationship Id="rId5" Type="http://schemas.openxmlformats.org/officeDocument/2006/relationships/slideLayout" Target="../slideLayouts/slideLayout367.xml"/><Relationship Id="rId6" Type="http://schemas.openxmlformats.org/officeDocument/2006/relationships/slideLayout" Target="../slideLayouts/slideLayout368.xml"/><Relationship Id="rId7" Type="http://schemas.openxmlformats.org/officeDocument/2006/relationships/slideLayout" Target="../slideLayouts/slideLayout369.xml"/><Relationship Id="rId8" Type="http://schemas.openxmlformats.org/officeDocument/2006/relationships/slideLayout" Target="../slideLayouts/slideLayout370.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88.xml"/><Relationship Id="rId12" Type="http://schemas.openxmlformats.org/officeDocument/2006/relationships/theme" Target="../theme/theme34.xml"/><Relationship Id="rId13" Type="http://schemas.openxmlformats.org/officeDocument/2006/relationships/tags" Target="../tags/tag523.xml"/><Relationship Id="rId14" Type="http://schemas.openxmlformats.org/officeDocument/2006/relationships/tags" Target="../tags/tag524.xml"/><Relationship Id="rId15" Type="http://schemas.openxmlformats.org/officeDocument/2006/relationships/tags" Target="../tags/tag525.xml"/><Relationship Id="rId1" Type="http://schemas.openxmlformats.org/officeDocument/2006/relationships/slideLayout" Target="../slideLayouts/slideLayout378.xml"/><Relationship Id="rId2" Type="http://schemas.openxmlformats.org/officeDocument/2006/relationships/slideLayout" Target="../slideLayouts/slideLayout379.xml"/><Relationship Id="rId3" Type="http://schemas.openxmlformats.org/officeDocument/2006/relationships/slideLayout" Target="../slideLayouts/slideLayout380.xml"/><Relationship Id="rId4" Type="http://schemas.openxmlformats.org/officeDocument/2006/relationships/slideLayout" Target="../slideLayouts/slideLayout381.xml"/><Relationship Id="rId5" Type="http://schemas.openxmlformats.org/officeDocument/2006/relationships/slideLayout" Target="../slideLayouts/slideLayout382.xml"/><Relationship Id="rId6" Type="http://schemas.openxmlformats.org/officeDocument/2006/relationships/slideLayout" Target="../slideLayouts/slideLayout383.xml"/><Relationship Id="rId7" Type="http://schemas.openxmlformats.org/officeDocument/2006/relationships/slideLayout" Target="../slideLayouts/slideLayout384.xml"/><Relationship Id="rId8" Type="http://schemas.openxmlformats.org/officeDocument/2006/relationships/slideLayout" Target="../slideLayouts/slideLayout385.xml"/><Relationship Id="rId9" Type="http://schemas.openxmlformats.org/officeDocument/2006/relationships/slideLayout" Target="../slideLayouts/slideLayout386.xml"/><Relationship Id="rId10" Type="http://schemas.openxmlformats.org/officeDocument/2006/relationships/slideLayout" Target="../slideLayouts/slideLayout387.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99.xml"/><Relationship Id="rId12" Type="http://schemas.openxmlformats.org/officeDocument/2006/relationships/theme" Target="../theme/theme35.xml"/><Relationship Id="rId13" Type="http://schemas.openxmlformats.org/officeDocument/2006/relationships/tags" Target="../tags/tag559.xml"/><Relationship Id="rId14" Type="http://schemas.openxmlformats.org/officeDocument/2006/relationships/tags" Target="../tags/tag560.xml"/><Relationship Id="rId15" Type="http://schemas.openxmlformats.org/officeDocument/2006/relationships/tags" Target="../tags/tag561.xml"/><Relationship Id="rId16" Type="http://schemas.openxmlformats.org/officeDocument/2006/relationships/tags" Target="../tags/tag562.xml"/><Relationship Id="rId17" Type="http://schemas.openxmlformats.org/officeDocument/2006/relationships/tags" Target="../tags/tag563.xml"/><Relationship Id="rId1" Type="http://schemas.openxmlformats.org/officeDocument/2006/relationships/slideLayout" Target="../slideLayouts/slideLayout389.xml"/><Relationship Id="rId2" Type="http://schemas.openxmlformats.org/officeDocument/2006/relationships/slideLayout" Target="../slideLayouts/slideLayout390.xml"/><Relationship Id="rId3" Type="http://schemas.openxmlformats.org/officeDocument/2006/relationships/slideLayout" Target="../slideLayouts/slideLayout391.xml"/><Relationship Id="rId4" Type="http://schemas.openxmlformats.org/officeDocument/2006/relationships/slideLayout" Target="../slideLayouts/slideLayout392.xml"/><Relationship Id="rId5" Type="http://schemas.openxmlformats.org/officeDocument/2006/relationships/slideLayout" Target="../slideLayouts/slideLayout393.xml"/><Relationship Id="rId6" Type="http://schemas.openxmlformats.org/officeDocument/2006/relationships/slideLayout" Target="../slideLayouts/slideLayout394.xml"/><Relationship Id="rId7" Type="http://schemas.openxmlformats.org/officeDocument/2006/relationships/slideLayout" Target="../slideLayouts/slideLayout395.xml"/><Relationship Id="rId8" Type="http://schemas.openxmlformats.org/officeDocument/2006/relationships/slideLayout" Target="../slideLayouts/slideLayout396.xml"/><Relationship Id="rId9" Type="http://schemas.openxmlformats.org/officeDocument/2006/relationships/slideLayout" Target="../slideLayouts/slideLayout397.xml"/><Relationship Id="rId10" Type="http://schemas.openxmlformats.org/officeDocument/2006/relationships/slideLayout" Target="../slideLayouts/slideLayout398.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410.xml"/><Relationship Id="rId12" Type="http://schemas.openxmlformats.org/officeDocument/2006/relationships/theme" Target="../theme/theme36.xml"/><Relationship Id="rId13" Type="http://schemas.openxmlformats.org/officeDocument/2006/relationships/tags" Target="../tags/tag597.xml"/><Relationship Id="rId14" Type="http://schemas.openxmlformats.org/officeDocument/2006/relationships/tags" Target="../tags/tag598.xml"/><Relationship Id="rId15" Type="http://schemas.openxmlformats.org/officeDocument/2006/relationships/tags" Target="../tags/tag599.xml"/><Relationship Id="rId16" Type="http://schemas.openxmlformats.org/officeDocument/2006/relationships/tags" Target="../tags/tag600.xml"/><Relationship Id="rId17" Type="http://schemas.openxmlformats.org/officeDocument/2006/relationships/tags" Target="../tags/tag601.xml"/><Relationship Id="rId1" Type="http://schemas.openxmlformats.org/officeDocument/2006/relationships/slideLayout" Target="../slideLayouts/slideLayout400.xml"/><Relationship Id="rId2" Type="http://schemas.openxmlformats.org/officeDocument/2006/relationships/slideLayout" Target="../slideLayouts/slideLayout401.xml"/><Relationship Id="rId3" Type="http://schemas.openxmlformats.org/officeDocument/2006/relationships/slideLayout" Target="../slideLayouts/slideLayout402.xml"/><Relationship Id="rId4" Type="http://schemas.openxmlformats.org/officeDocument/2006/relationships/slideLayout" Target="../slideLayouts/slideLayout403.xml"/><Relationship Id="rId5" Type="http://schemas.openxmlformats.org/officeDocument/2006/relationships/slideLayout" Target="../slideLayouts/slideLayout404.xml"/><Relationship Id="rId6" Type="http://schemas.openxmlformats.org/officeDocument/2006/relationships/slideLayout" Target="../slideLayouts/slideLayout405.xml"/><Relationship Id="rId7" Type="http://schemas.openxmlformats.org/officeDocument/2006/relationships/slideLayout" Target="../slideLayouts/slideLayout406.xml"/><Relationship Id="rId8" Type="http://schemas.openxmlformats.org/officeDocument/2006/relationships/slideLayout" Target="../slideLayouts/slideLayout407.xml"/><Relationship Id="rId9" Type="http://schemas.openxmlformats.org/officeDocument/2006/relationships/slideLayout" Target="../slideLayouts/slideLayout408.xml"/><Relationship Id="rId10" Type="http://schemas.openxmlformats.org/officeDocument/2006/relationships/slideLayout" Target="../slideLayouts/slideLayout409.xml"/></Relationships>
</file>

<file path=ppt/slideMasters/_rels/slideMaster37.xml.rels><?xml version="1.0" encoding="UTF-8" standalone="yes"?>
<Relationships xmlns="http://schemas.openxmlformats.org/package/2006/relationships"><Relationship Id="rId9" Type="http://schemas.openxmlformats.org/officeDocument/2006/relationships/slideLayout" Target="../slideLayouts/slideLayout419.xml"/><Relationship Id="rId20" Type="http://schemas.openxmlformats.org/officeDocument/2006/relationships/tags" Target="../tags/tag639.xml"/><Relationship Id="rId10" Type="http://schemas.openxmlformats.org/officeDocument/2006/relationships/slideLayout" Target="../slideLayouts/slideLayout420.xml"/><Relationship Id="rId11" Type="http://schemas.openxmlformats.org/officeDocument/2006/relationships/slideLayout" Target="../slideLayouts/slideLayout421.xml"/><Relationship Id="rId12" Type="http://schemas.openxmlformats.org/officeDocument/2006/relationships/slideLayout" Target="../slideLayouts/slideLayout422.xml"/><Relationship Id="rId13" Type="http://schemas.openxmlformats.org/officeDocument/2006/relationships/slideLayout" Target="../slideLayouts/slideLayout423.xml"/><Relationship Id="rId14" Type="http://schemas.openxmlformats.org/officeDocument/2006/relationships/slideLayout" Target="../slideLayouts/slideLayout424.xml"/><Relationship Id="rId15" Type="http://schemas.openxmlformats.org/officeDocument/2006/relationships/theme" Target="../theme/theme37.xml"/><Relationship Id="rId16" Type="http://schemas.openxmlformats.org/officeDocument/2006/relationships/tags" Target="../tags/tag635.xml"/><Relationship Id="rId17" Type="http://schemas.openxmlformats.org/officeDocument/2006/relationships/tags" Target="../tags/tag636.xml"/><Relationship Id="rId18" Type="http://schemas.openxmlformats.org/officeDocument/2006/relationships/tags" Target="../tags/tag637.xml"/><Relationship Id="rId19" Type="http://schemas.openxmlformats.org/officeDocument/2006/relationships/tags" Target="../tags/tag638.xml"/><Relationship Id="rId1" Type="http://schemas.openxmlformats.org/officeDocument/2006/relationships/slideLayout" Target="../slideLayouts/slideLayout411.xml"/><Relationship Id="rId2" Type="http://schemas.openxmlformats.org/officeDocument/2006/relationships/slideLayout" Target="../slideLayouts/slideLayout412.xml"/><Relationship Id="rId3" Type="http://schemas.openxmlformats.org/officeDocument/2006/relationships/slideLayout" Target="../slideLayouts/slideLayout413.xml"/><Relationship Id="rId4" Type="http://schemas.openxmlformats.org/officeDocument/2006/relationships/slideLayout" Target="../slideLayouts/slideLayout414.xml"/><Relationship Id="rId5" Type="http://schemas.openxmlformats.org/officeDocument/2006/relationships/slideLayout" Target="../slideLayouts/slideLayout415.xml"/><Relationship Id="rId6" Type="http://schemas.openxmlformats.org/officeDocument/2006/relationships/slideLayout" Target="../slideLayouts/slideLayout416.xml"/><Relationship Id="rId7" Type="http://schemas.openxmlformats.org/officeDocument/2006/relationships/slideLayout" Target="../slideLayouts/slideLayout417.xml"/><Relationship Id="rId8" Type="http://schemas.openxmlformats.org/officeDocument/2006/relationships/slideLayout" Target="../slideLayouts/slideLayout418.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35.xml"/><Relationship Id="rId12" Type="http://schemas.openxmlformats.org/officeDocument/2006/relationships/theme" Target="../theme/theme38.xml"/><Relationship Id="rId13" Type="http://schemas.openxmlformats.org/officeDocument/2006/relationships/tags" Target="../tags/tag654.xml"/><Relationship Id="rId14" Type="http://schemas.openxmlformats.org/officeDocument/2006/relationships/tags" Target="../tags/tag655.xml"/><Relationship Id="rId15" Type="http://schemas.openxmlformats.org/officeDocument/2006/relationships/tags" Target="../tags/tag656.xml"/><Relationship Id="rId16" Type="http://schemas.openxmlformats.org/officeDocument/2006/relationships/tags" Target="../tags/tag657.xml"/><Relationship Id="rId17" Type="http://schemas.openxmlformats.org/officeDocument/2006/relationships/tags" Target="../tags/tag658.xml"/><Relationship Id="rId1" Type="http://schemas.openxmlformats.org/officeDocument/2006/relationships/slideLayout" Target="../slideLayouts/slideLayout425.xml"/><Relationship Id="rId2" Type="http://schemas.openxmlformats.org/officeDocument/2006/relationships/slideLayout" Target="../slideLayouts/slideLayout426.xml"/><Relationship Id="rId3" Type="http://schemas.openxmlformats.org/officeDocument/2006/relationships/slideLayout" Target="../slideLayouts/slideLayout427.xml"/><Relationship Id="rId4" Type="http://schemas.openxmlformats.org/officeDocument/2006/relationships/slideLayout" Target="../slideLayouts/slideLayout428.xml"/><Relationship Id="rId5" Type="http://schemas.openxmlformats.org/officeDocument/2006/relationships/slideLayout" Target="../slideLayouts/slideLayout429.xml"/><Relationship Id="rId6" Type="http://schemas.openxmlformats.org/officeDocument/2006/relationships/slideLayout" Target="../slideLayouts/slideLayout430.xml"/><Relationship Id="rId7" Type="http://schemas.openxmlformats.org/officeDocument/2006/relationships/slideLayout" Target="../slideLayouts/slideLayout431.xml"/><Relationship Id="rId8" Type="http://schemas.openxmlformats.org/officeDocument/2006/relationships/slideLayout" Target="../slideLayouts/slideLayout432.xml"/><Relationship Id="rId9" Type="http://schemas.openxmlformats.org/officeDocument/2006/relationships/slideLayout" Target="../slideLayouts/slideLayout433.xml"/><Relationship Id="rId10" Type="http://schemas.openxmlformats.org/officeDocument/2006/relationships/slideLayout" Target="../slideLayouts/slideLayout434.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46.xml"/><Relationship Id="rId12" Type="http://schemas.openxmlformats.org/officeDocument/2006/relationships/slideLayout" Target="../slideLayouts/slideLayout447.xml"/><Relationship Id="rId13" Type="http://schemas.openxmlformats.org/officeDocument/2006/relationships/slideLayout" Target="../slideLayouts/slideLayout448.xml"/><Relationship Id="rId14" Type="http://schemas.openxmlformats.org/officeDocument/2006/relationships/theme" Target="../theme/theme39.xml"/><Relationship Id="rId15" Type="http://schemas.openxmlformats.org/officeDocument/2006/relationships/tags" Target="../tags/tag692.xml"/><Relationship Id="rId16" Type="http://schemas.openxmlformats.org/officeDocument/2006/relationships/tags" Target="../tags/tag693.xml"/><Relationship Id="rId17" Type="http://schemas.openxmlformats.org/officeDocument/2006/relationships/tags" Target="../tags/tag694.xml"/><Relationship Id="rId1" Type="http://schemas.openxmlformats.org/officeDocument/2006/relationships/slideLayout" Target="../slideLayouts/slideLayout436.xml"/><Relationship Id="rId2" Type="http://schemas.openxmlformats.org/officeDocument/2006/relationships/slideLayout" Target="../slideLayouts/slideLayout437.xml"/><Relationship Id="rId3" Type="http://schemas.openxmlformats.org/officeDocument/2006/relationships/slideLayout" Target="../slideLayouts/slideLayout438.xml"/><Relationship Id="rId4" Type="http://schemas.openxmlformats.org/officeDocument/2006/relationships/slideLayout" Target="../slideLayouts/slideLayout439.xml"/><Relationship Id="rId5" Type="http://schemas.openxmlformats.org/officeDocument/2006/relationships/slideLayout" Target="../slideLayouts/slideLayout440.xml"/><Relationship Id="rId6" Type="http://schemas.openxmlformats.org/officeDocument/2006/relationships/slideLayout" Target="../slideLayouts/slideLayout441.xml"/><Relationship Id="rId7" Type="http://schemas.openxmlformats.org/officeDocument/2006/relationships/slideLayout" Target="../slideLayouts/slideLayout442.xml"/><Relationship Id="rId8" Type="http://schemas.openxmlformats.org/officeDocument/2006/relationships/slideLayout" Target="../slideLayouts/slideLayout443.xml"/><Relationship Id="rId9" Type="http://schemas.openxmlformats.org/officeDocument/2006/relationships/slideLayout" Target="../slideLayouts/slideLayout444.xml"/><Relationship Id="rId10" Type="http://schemas.openxmlformats.org/officeDocument/2006/relationships/slideLayout" Target="../slideLayouts/slideLayout44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8.xml"/><Relationship Id="rId20" Type="http://schemas.openxmlformats.org/officeDocument/2006/relationships/tags" Target="../tags/tag52.xml"/><Relationship Id="rId21" Type="http://schemas.openxmlformats.org/officeDocument/2006/relationships/tags" Target="../tags/tag53.xml"/><Relationship Id="rId22" Type="http://schemas.openxmlformats.org/officeDocument/2006/relationships/tags" Target="../tags/tag54.xml"/><Relationship Id="rId23" Type="http://schemas.openxmlformats.org/officeDocument/2006/relationships/tags" Target="../tags/tag55.xml"/><Relationship Id="rId24" Type="http://schemas.openxmlformats.org/officeDocument/2006/relationships/tags" Target="../tags/tag56.xml"/><Relationship Id="rId10" Type="http://schemas.openxmlformats.org/officeDocument/2006/relationships/slideLayout" Target="../slideLayouts/slideLayout49.xml"/><Relationship Id="rId11" Type="http://schemas.openxmlformats.org/officeDocument/2006/relationships/slideLayout" Target="../slideLayouts/slideLayout50.xml"/><Relationship Id="rId12" Type="http://schemas.openxmlformats.org/officeDocument/2006/relationships/slideLayout" Target="../slideLayouts/slideLayout51.xml"/><Relationship Id="rId13" Type="http://schemas.openxmlformats.org/officeDocument/2006/relationships/slideLayout" Target="../slideLayouts/slideLayout52.xml"/><Relationship Id="rId14" Type="http://schemas.openxmlformats.org/officeDocument/2006/relationships/slideLayout" Target="../slideLayouts/slideLayout53.xml"/><Relationship Id="rId15" Type="http://schemas.openxmlformats.org/officeDocument/2006/relationships/slideLayout" Target="../slideLayouts/slideLayout54.xml"/><Relationship Id="rId16" Type="http://schemas.openxmlformats.org/officeDocument/2006/relationships/theme" Target="../theme/theme4.xml"/><Relationship Id="rId17" Type="http://schemas.openxmlformats.org/officeDocument/2006/relationships/tags" Target="../tags/tag49.xml"/><Relationship Id="rId18" Type="http://schemas.openxmlformats.org/officeDocument/2006/relationships/tags" Target="../tags/tag50.xml"/><Relationship Id="rId19" Type="http://schemas.openxmlformats.org/officeDocument/2006/relationships/tags" Target="../tags/tag51.xml"/><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459.xml"/><Relationship Id="rId12" Type="http://schemas.openxmlformats.org/officeDocument/2006/relationships/slideLayout" Target="../slideLayouts/slideLayout460.xml"/><Relationship Id="rId13" Type="http://schemas.openxmlformats.org/officeDocument/2006/relationships/slideLayout" Target="../slideLayouts/slideLayout461.xml"/><Relationship Id="rId14" Type="http://schemas.openxmlformats.org/officeDocument/2006/relationships/theme" Target="../theme/theme40.xml"/><Relationship Id="rId15" Type="http://schemas.openxmlformats.org/officeDocument/2006/relationships/tags" Target="../tags/tag695.xml"/><Relationship Id="rId16" Type="http://schemas.openxmlformats.org/officeDocument/2006/relationships/tags" Target="../tags/tag696.xml"/><Relationship Id="rId17" Type="http://schemas.openxmlformats.org/officeDocument/2006/relationships/tags" Target="../tags/tag697.xml"/><Relationship Id="rId1" Type="http://schemas.openxmlformats.org/officeDocument/2006/relationships/slideLayout" Target="../slideLayouts/slideLayout449.xml"/><Relationship Id="rId2" Type="http://schemas.openxmlformats.org/officeDocument/2006/relationships/slideLayout" Target="../slideLayouts/slideLayout450.xml"/><Relationship Id="rId3" Type="http://schemas.openxmlformats.org/officeDocument/2006/relationships/slideLayout" Target="../slideLayouts/slideLayout451.xml"/><Relationship Id="rId4" Type="http://schemas.openxmlformats.org/officeDocument/2006/relationships/slideLayout" Target="../slideLayouts/slideLayout452.xml"/><Relationship Id="rId5" Type="http://schemas.openxmlformats.org/officeDocument/2006/relationships/slideLayout" Target="../slideLayouts/slideLayout453.xml"/><Relationship Id="rId6" Type="http://schemas.openxmlformats.org/officeDocument/2006/relationships/slideLayout" Target="../slideLayouts/slideLayout454.xml"/><Relationship Id="rId7" Type="http://schemas.openxmlformats.org/officeDocument/2006/relationships/slideLayout" Target="../slideLayouts/slideLayout455.xml"/><Relationship Id="rId8" Type="http://schemas.openxmlformats.org/officeDocument/2006/relationships/slideLayout" Target="../slideLayouts/slideLayout456.xml"/><Relationship Id="rId9" Type="http://schemas.openxmlformats.org/officeDocument/2006/relationships/slideLayout" Target="../slideLayouts/slideLayout457.xml"/><Relationship Id="rId10" Type="http://schemas.openxmlformats.org/officeDocument/2006/relationships/slideLayout" Target="../slideLayouts/slideLayout458.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472.xml"/><Relationship Id="rId12" Type="http://schemas.openxmlformats.org/officeDocument/2006/relationships/slideLayout" Target="../slideLayouts/slideLayout473.xml"/><Relationship Id="rId13" Type="http://schemas.openxmlformats.org/officeDocument/2006/relationships/slideLayout" Target="../slideLayouts/slideLayout474.xml"/><Relationship Id="rId14" Type="http://schemas.openxmlformats.org/officeDocument/2006/relationships/theme" Target="../theme/theme41.xml"/><Relationship Id="rId15" Type="http://schemas.openxmlformats.org/officeDocument/2006/relationships/tags" Target="../tags/tag698.xml"/><Relationship Id="rId16" Type="http://schemas.openxmlformats.org/officeDocument/2006/relationships/tags" Target="../tags/tag699.xml"/><Relationship Id="rId17" Type="http://schemas.openxmlformats.org/officeDocument/2006/relationships/tags" Target="../tags/tag700.xml"/><Relationship Id="rId1" Type="http://schemas.openxmlformats.org/officeDocument/2006/relationships/slideLayout" Target="../slideLayouts/slideLayout462.xml"/><Relationship Id="rId2" Type="http://schemas.openxmlformats.org/officeDocument/2006/relationships/slideLayout" Target="../slideLayouts/slideLayout463.xml"/><Relationship Id="rId3" Type="http://schemas.openxmlformats.org/officeDocument/2006/relationships/slideLayout" Target="../slideLayouts/slideLayout464.xml"/><Relationship Id="rId4" Type="http://schemas.openxmlformats.org/officeDocument/2006/relationships/slideLayout" Target="../slideLayouts/slideLayout465.xml"/><Relationship Id="rId5" Type="http://schemas.openxmlformats.org/officeDocument/2006/relationships/slideLayout" Target="../slideLayouts/slideLayout466.xml"/><Relationship Id="rId6" Type="http://schemas.openxmlformats.org/officeDocument/2006/relationships/slideLayout" Target="../slideLayouts/slideLayout467.xml"/><Relationship Id="rId7" Type="http://schemas.openxmlformats.org/officeDocument/2006/relationships/slideLayout" Target="../slideLayouts/slideLayout468.xml"/><Relationship Id="rId8" Type="http://schemas.openxmlformats.org/officeDocument/2006/relationships/slideLayout" Target="../slideLayouts/slideLayout469.xml"/><Relationship Id="rId9" Type="http://schemas.openxmlformats.org/officeDocument/2006/relationships/slideLayout" Target="../slideLayouts/slideLayout470.xml"/><Relationship Id="rId10" Type="http://schemas.openxmlformats.org/officeDocument/2006/relationships/slideLayout" Target="../slideLayouts/slideLayout471.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485.xml"/><Relationship Id="rId12" Type="http://schemas.openxmlformats.org/officeDocument/2006/relationships/slideLayout" Target="../slideLayouts/slideLayout486.xml"/><Relationship Id="rId13" Type="http://schemas.openxmlformats.org/officeDocument/2006/relationships/slideLayout" Target="../slideLayouts/slideLayout487.xml"/><Relationship Id="rId14" Type="http://schemas.openxmlformats.org/officeDocument/2006/relationships/theme" Target="../theme/theme42.xml"/><Relationship Id="rId15" Type="http://schemas.openxmlformats.org/officeDocument/2006/relationships/tags" Target="../tags/tag701.xml"/><Relationship Id="rId16" Type="http://schemas.openxmlformats.org/officeDocument/2006/relationships/tags" Target="../tags/tag702.xml"/><Relationship Id="rId17" Type="http://schemas.openxmlformats.org/officeDocument/2006/relationships/tags" Target="../tags/tag703.xml"/><Relationship Id="rId1" Type="http://schemas.openxmlformats.org/officeDocument/2006/relationships/slideLayout" Target="../slideLayouts/slideLayout475.xml"/><Relationship Id="rId2" Type="http://schemas.openxmlformats.org/officeDocument/2006/relationships/slideLayout" Target="../slideLayouts/slideLayout476.xml"/><Relationship Id="rId3" Type="http://schemas.openxmlformats.org/officeDocument/2006/relationships/slideLayout" Target="../slideLayouts/slideLayout477.xml"/><Relationship Id="rId4" Type="http://schemas.openxmlformats.org/officeDocument/2006/relationships/slideLayout" Target="../slideLayouts/slideLayout478.xml"/><Relationship Id="rId5" Type="http://schemas.openxmlformats.org/officeDocument/2006/relationships/slideLayout" Target="../slideLayouts/slideLayout479.xml"/><Relationship Id="rId6" Type="http://schemas.openxmlformats.org/officeDocument/2006/relationships/slideLayout" Target="../slideLayouts/slideLayout480.xml"/><Relationship Id="rId7" Type="http://schemas.openxmlformats.org/officeDocument/2006/relationships/slideLayout" Target="../slideLayouts/slideLayout481.xml"/><Relationship Id="rId8" Type="http://schemas.openxmlformats.org/officeDocument/2006/relationships/slideLayout" Target="../slideLayouts/slideLayout482.xml"/><Relationship Id="rId9" Type="http://schemas.openxmlformats.org/officeDocument/2006/relationships/slideLayout" Target="../slideLayouts/slideLayout483.xml"/><Relationship Id="rId10" Type="http://schemas.openxmlformats.org/officeDocument/2006/relationships/slideLayout" Target="../slideLayouts/slideLayout484.xml"/></Relationships>
</file>

<file path=ppt/slideMasters/_rels/slideMaster43.xml.rels><?xml version="1.0" encoding="UTF-8" standalone="yes"?>
<Relationships xmlns="http://schemas.openxmlformats.org/package/2006/relationships"><Relationship Id="rId11" Type="http://schemas.openxmlformats.org/officeDocument/2006/relationships/slideLayout" Target="../slideLayouts/slideLayout498.xml"/><Relationship Id="rId12" Type="http://schemas.openxmlformats.org/officeDocument/2006/relationships/slideLayout" Target="../slideLayouts/slideLayout499.xml"/><Relationship Id="rId13" Type="http://schemas.openxmlformats.org/officeDocument/2006/relationships/slideLayout" Target="../slideLayouts/slideLayout500.xml"/><Relationship Id="rId14" Type="http://schemas.openxmlformats.org/officeDocument/2006/relationships/theme" Target="../theme/theme43.xml"/><Relationship Id="rId15" Type="http://schemas.openxmlformats.org/officeDocument/2006/relationships/tags" Target="../tags/tag704.xml"/><Relationship Id="rId16" Type="http://schemas.openxmlformats.org/officeDocument/2006/relationships/tags" Target="../tags/tag705.xml"/><Relationship Id="rId17" Type="http://schemas.openxmlformats.org/officeDocument/2006/relationships/tags" Target="../tags/tag706.xml"/><Relationship Id="rId1" Type="http://schemas.openxmlformats.org/officeDocument/2006/relationships/slideLayout" Target="../slideLayouts/slideLayout488.xml"/><Relationship Id="rId2" Type="http://schemas.openxmlformats.org/officeDocument/2006/relationships/slideLayout" Target="../slideLayouts/slideLayout489.xml"/><Relationship Id="rId3" Type="http://schemas.openxmlformats.org/officeDocument/2006/relationships/slideLayout" Target="../slideLayouts/slideLayout490.xml"/><Relationship Id="rId4" Type="http://schemas.openxmlformats.org/officeDocument/2006/relationships/slideLayout" Target="../slideLayouts/slideLayout491.xml"/><Relationship Id="rId5" Type="http://schemas.openxmlformats.org/officeDocument/2006/relationships/slideLayout" Target="../slideLayouts/slideLayout492.xml"/><Relationship Id="rId6" Type="http://schemas.openxmlformats.org/officeDocument/2006/relationships/slideLayout" Target="../slideLayouts/slideLayout493.xml"/><Relationship Id="rId7" Type="http://schemas.openxmlformats.org/officeDocument/2006/relationships/slideLayout" Target="../slideLayouts/slideLayout494.xml"/><Relationship Id="rId8" Type="http://schemas.openxmlformats.org/officeDocument/2006/relationships/slideLayout" Target="../slideLayouts/slideLayout495.xml"/><Relationship Id="rId9" Type="http://schemas.openxmlformats.org/officeDocument/2006/relationships/slideLayout" Target="../slideLayouts/slideLayout496.xml"/><Relationship Id="rId10" Type="http://schemas.openxmlformats.org/officeDocument/2006/relationships/slideLayout" Target="../slideLayouts/slideLayout497.xml"/></Relationships>
</file>

<file path=ppt/slideMasters/_rels/slideMaster44.xml.rels><?xml version="1.0" encoding="UTF-8" standalone="yes"?>
<Relationships xmlns="http://schemas.openxmlformats.org/package/2006/relationships"><Relationship Id="rId11" Type="http://schemas.openxmlformats.org/officeDocument/2006/relationships/slideLayout" Target="../slideLayouts/slideLayout511.xml"/><Relationship Id="rId12" Type="http://schemas.openxmlformats.org/officeDocument/2006/relationships/slideLayout" Target="../slideLayouts/slideLayout512.xml"/><Relationship Id="rId13" Type="http://schemas.openxmlformats.org/officeDocument/2006/relationships/slideLayout" Target="../slideLayouts/slideLayout513.xml"/><Relationship Id="rId14" Type="http://schemas.openxmlformats.org/officeDocument/2006/relationships/theme" Target="../theme/theme44.xml"/><Relationship Id="rId15" Type="http://schemas.openxmlformats.org/officeDocument/2006/relationships/tags" Target="../tags/tag707.xml"/><Relationship Id="rId16" Type="http://schemas.openxmlformats.org/officeDocument/2006/relationships/tags" Target="../tags/tag708.xml"/><Relationship Id="rId17" Type="http://schemas.openxmlformats.org/officeDocument/2006/relationships/tags" Target="../tags/tag709.xml"/><Relationship Id="rId1" Type="http://schemas.openxmlformats.org/officeDocument/2006/relationships/slideLayout" Target="../slideLayouts/slideLayout501.xml"/><Relationship Id="rId2" Type="http://schemas.openxmlformats.org/officeDocument/2006/relationships/slideLayout" Target="../slideLayouts/slideLayout502.xml"/><Relationship Id="rId3" Type="http://schemas.openxmlformats.org/officeDocument/2006/relationships/slideLayout" Target="../slideLayouts/slideLayout503.xml"/><Relationship Id="rId4" Type="http://schemas.openxmlformats.org/officeDocument/2006/relationships/slideLayout" Target="../slideLayouts/slideLayout504.xml"/><Relationship Id="rId5" Type="http://schemas.openxmlformats.org/officeDocument/2006/relationships/slideLayout" Target="../slideLayouts/slideLayout505.xml"/><Relationship Id="rId6" Type="http://schemas.openxmlformats.org/officeDocument/2006/relationships/slideLayout" Target="../slideLayouts/slideLayout506.xml"/><Relationship Id="rId7" Type="http://schemas.openxmlformats.org/officeDocument/2006/relationships/slideLayout" Target="../slideLayouts/slideLayout507.xml"/><Relationship Id="rId8" Type="http://schemas.openxmlformats.org/officeDocument/2006/relationships/slideLayout" Target="../slideLayouts/slideLayout508.xml"/><Relationship Id="rId9" Type="http://schemas.openxmlformats.org/officeDocument/2006/relationships/slideLayout" Target="../slideLayouts/slideLayout509.xml"/><Relationship Id="rId10" Type="http://schemas.openxmlformats.org/officeDocument/2006/relationships/slideLayout" Target="../slideLayouts/slideLayout510.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524.xml"/><Relationship Id="rId12" Type="http://schemas.openxmlformats.org/officeDocument/2006/relationships/slideLayout" Target="../slideLayouts/slideLayout525.xml"/><Relationship Id="rId13" Type="http://schemas.openxmlformats.org/officeDocument/2006/relationships/slideLayout" Target="../slideLayouts/slideLayout526.xml"/><Relationship Id="rId14" Type="http://schemas.openxmlformats.org/officeDocument/2006/relationships/slideLayout" Target="../slideLayouts/slideLayout527.xml"/><Relationship Id="rId15" Type="http://schemas.openxmlformats.org/officeDocument/2006/relationships/theme" Target="../theme/theme45.xml"/><Relationship Id="rId16" Type="http://schemas.openxmlformats.org/officeDocument/2006/relationships/tags" Target="../tags/tag710.xml"/><Relationship Id="rId17" Type="http://schemas.openxmlformats.org/officeDocument/2006/relationships/tags" Target="../tags/tag711.xml"/><Relationship Id="rId18" Type="http://schemas.openxmlformats.org/officeDocument/2006/relationships/tags" Target="../tags/tag712.xml"/><Relationship Id="rId1" Type="http://schemas.openxmlformats.org/officeDocument/2006/relationships/slideLayout" Target="../slideLayouts/slideLayout514.xml"/><Relationship Id="rId2" Type="http://schemas.openxmlformats.org/officeDocument/2006/relationships/slideLayout" Target="../slideLayouts/slideLayout515.xml"/><Relationship Id="rId3" Type="http://schemas.openxmlformats.org/officeDocument/2006/relationships/slideLayout" Target="../slideLayouts/slideLayout516.xml"/><Relationship Id="rId4" Type="http://schemas.openxmlformats.org/officeDocument/2006/relationships/slideLayout" Target="../slideLayouts/slideLayout517.xml"/><Relationship Id="rId5" Type="http://schemas.openxmlformats.org/officeDocument/2006/relationships/slideLayout" Target="../slideLayouts/slideLayout518.xml"/><Relationship Id="rId6" Type="http://schemas.openxmlformats.org/officeDocument/2006/relationships/slideLayout" Target="../slideLayouts/slideLayout519.xml"/><Relationship Id="rId7" Type="http://schemas.openxmlformats.org/officeDocument/2006/relationships/slideLayout" Target="../slideLayouts/slideLayout520.xml"/><Relationship Id="rId8" Type="http://schemas.openxmlformats.org/officeDocument/2006/relationships/slideLayout" Target="../slideLayouts/slideLayout521.xml"/><Relationship Id="rId9" Type="http://schemas.openxmlformats.org/officeDocument/2006/relationships/slideLayout" Target="../slideLayouts/slideLayout522.xml"/><Relationship Id="rId10" Type="http://schemas.openxmlformats.org/officeDocument/2006/relationships/slideLayout" Target="../slideLayouts/slideLayout523.xml"/></Relationships>
</file>

<file path=ppt/slideMasters/_rels/slideMaster46.xml.rels><?xml version="1.0" encoding="UTF-8" standalone="yes"?>
<Relationships xmlns="http://schemas.openxmlformats.org/package/2006/relationships"><Relationship Id="rId11" Type="http://schemas.openxmlformats.org/officeDocument/2006/relationships/slideLayout" Target="../slideLayouts/slideLayout538.xml"/><Relationship Id="rId12" Type="http://schemas.openxmlformats.org/officeDocument/2006/relationships/slideLayout" Target="../slideLayouts/slideLayout539.xml"/><Relationship Id="rId13" Type="http://schemas.openxmlformats.org/officeDocument/2006/relationships/slideLayout" Target="../slideLayouts/slideLayout540.xml"/><Relationship Id="rId14" Type="http://schemas.openxmlformats.org/officeDocument/2006/relationships/theme" Target="../theme/theme46.xml"/><Relationship Id="rId15" Type="http://schemas.openxmlformats.org/officeDocument/2006/relationships/tags" Target="../tags/tag716.xml"/><Relationship Id="rId16" Type="http://schemas.openxmlformats.org/officeDocument/2006/relationships/tags" Target="../tags/tag717.xml"/><Relationship Id="rId17" Type="http://schemas.openxmlformats.org/officeDocument/2006/relationships/tags" Target="../tags/tag718.xml"/><Relationship Id="rId1" Type="http://schemas.openxmlformats.org/officeDocument/2006/relationships/slideLayout" Target="../slideLayouts/slideLayout528.xml"/><Relationship Id="rId2" Type="http://schemas.openxmlformats.org/officeDocument/2006/relationships/slideLayout" Target="../slideLayouts/slideLayout529.xml"/><Relationship Id="rId3" Type="http://schemas.openxmlformats.org/officeDocument/2006/relationships/slideLayout" Target="../slideLayouts/slideLayout530.xml"/><Relationship Id="rId4" Type="http://schemas.openxmlformats.org/officeDocument/2006/relationships/slideLayout" Target="../slideLayouts/slideLayout531.xml"/><Relationship Id="rId5" Type="http://schemas.openxmlformats.org/officeDocument/2006/relationships/slideLayout" Target="../slideLayouts/slideLayout532.xml"/><Relationship Id="rId6" Type="http://schemas.openxmlformats.org/officeDocument/2006/relationships/slideLayout" Target="../slideLayouts/slideLayout533.xml"/><Relationship Id="rId7" Type="http://schemas.openxmlformats.org/officeDocument/2006/relationships/slideLayout" Target="../slideLayouts/slideLayout534.xml"/><Relationship Id="rId8" Type="http://schemas.openxmlformats.org/officeDocument/2006/relationships/slideLayout" Target="../slideLayouts/slideLayout535.xml"/><Relationship Id="rId9" Type="http://schemas.openxmlformats.org/officeDocument/2006/relationships/slideLayout" Target="../slideLayouts/slideLayout536.xml"/><Relationship Id="rId10" Type="http://schemas.openxmlformats.org/officeDocument/2006/relationships/slideLayout" Target="../slideLayouts/slideLayout537.xml"/></Relationships>
</file>

<file path=ppt/slideMasters/_rels/slideMaster47.xml.rels><?xml version="1.0" encoding="UTF-8" standalone="yes"?>
<Relationships xmlns="http://schemas.openxmlformats.org/package/2006/relationships"><Relationship Id="rId11" Type="http://schemas.openxmlformats.org/officeDocument/2006/relationships/slideLayout" Target="../slideLayouts/slideLayout551.xml"/><Relationship Id="rId12" Type="http://schemas.openxmlformats.org/officeDocument/2006/relationships/slideLayout" Target="../slideLayouts/slideLayout552.xml"/><Relationship Id="rId13" Type="http://schemas.openxmlformats.org/officeDocument/2006/relationships/slideLayout" Target="../slideLayouts/slideLayout553.xml"/><Relationship Id="rId14" Type="http://schemas.openxmlformats.org/officeDocument/2006/relationships/slideLayout" Target="../slideLayouts/slideLayout554.xml"/><Relationship Id="rId15" Type="http://schemas.openxmlformats.org/officeDocument/2006/relationships/theme" Target="../theme/theme47.xml"/><Relationship Id="rId16" Type="http://schemas.openxmlformats.org/officeDocument/2006/relationships/tags" Target="../tags/tag719.xml"/><Relationship Id="rId17" Type="http://schemas.openxmlformats.org/officeDocument/2006/relationships/tags" Target="../tags/tag720.xml"/><Relationship Id="rId18" Type="http://schemas.openxmlformats.org/officeDocument/2006/relationships/tags" Target="../tags/tag721.xml"/><Relationship Id="rId1" Type="http://schemas.openxmlformats.org/officeDocument/2006/relationships/slideLayout" Target="../slideLayouts/slideLayout541.xml"/><Relationship Id="rId2" Type="http://schemas.openxmlformats.org/officeDocument/2006/relationships/slideLayout" Target="../slideLayouts/slideLayout542.xml"/><Relationship Id="rId3" Type="http://schemas.openxmlformats.org/officeDocument/2006/relationships/slideLayout" Target="../slideLayouts/slideLayout543.xml"/><Relationship Id="rId4" Type="http://schemas.openxmlformats.org/officeDocument/2006/relationships/slideLayout" Target="../slideLayouts/slideLayout544.xml"/><Relationship Id="rId5" Type="http://schemas.openxmlformats.org/officeDocument/2006/relationships/slideLayout" Target="../slideLayouts/slideLayout545.xml"/><Relationship Id="rId6" Type="http://schemas.openxmlformats.org/officeDocument/2006/relationships/slideLayout" Target="../slideLayouts/slideLayout546.xml"/><Relationship Id="rId7" Type="http://schemas.openxmlformats.org/officeDocument/2006/relationships/slideLayout" Target="../slideLayouts/slideLayout547.xml"/><Relationship Id="rId8" Type="http://schemas.openxmlformats.org/officeDocument/2006/relationships/slideLayout" Target="../slideLayouts/slideLayout548.xml"/><Relationship Id="rId9" Type="http://schemas.openxmlformats.org/officeDocument/2006/relationships/slideLayout" Target="../slideLayouts/slideLayout549.xml"/><Relationship Id="rId10" Type="http://schemas.openxmlformats.org/officeDocument/2006/relationships/slideLayout" Target="../slideLayouts/slideLayout550.xml"/></Relationships>
</file>

<file path=ppt/slideMasters/_rels/slideMaster48.xml.rels><?xml version="1.0" encoding="UTF-8" standalone="yes"?>
<Relationships xmlns="http://schemas.openxmlformats.org/package/2006/relationships"><Relationship Id="rId11" Type="http://schemas.openxmlformats.org/officeDocument/2006/relationships/slideLayout" Target="../slideLayouts/slideLayout565.xml"/><Relationship Id="rId12" Type="http://schemas.openxmlformats.org/officeDocument/2006/relationships/slideLayout" Target="../slideLayouts/slideLayout566.xml"/><Relationship Id="rId13" Type="http://schemas.openxmlformats.org/officeDocument/2006/relationships/slideLayout" Target="../slideLayouts/slideLayout567.xml"/><Relationship Id="rId14" Type="http://schemas.openxmlformats.org/officeDocument/2006/relationships/theme" Target="../theme/theme48.xml"/><Relationship Id="rId1" Type="http://schemas.openxmlformats.org/officeDocument/2006/relationships/slideLayout" Target="../slideLayouts/slideLayout555.xml"/><Relationship Id="rId2" Type="http://schemas.openxmlformats.org/officeDocument/2006/relationships/slideLayout" Target="../slideLayouts/slideLayout556.xml"/><Relationship Id="rId3" Type="http://schemas.openxmlformats.org/officeDocument/2006/relationships/slideLayout" Target="../slideLayouts/slideLayout557.xml"/><Relationship Id="rId4" Type="http://schemas.openxmlformats.org/officeDocument/2006/relationships/slideLayout" Target="../slideLayouts/slideLayout558.xml"/><Relationship Id="rId5" Type="http://schemas.openxmlformats.org/officeDocument/2006/relationships/slideLayout" Target="../slideLayouts/slideLayout559.xml"/><Relationship Id="rId6" Type="http://schemas.openxmlformats.org/officeDocument/2006/relationships/slideLayout" Target="../slideLayouts/slideLayout560.xml"/><Relationship Id="rId7" Type="http://schemas.openxmlformats.org/officeDocument/2006/relationships/slideLayout" Target="../slideLayouts/slideLayout561.xml"/><Relationship Id="rId8" Type="http://schemas.openxmlformats.org/officeDocument/2006/relationships/slideLayout" Target="../slideLayouts/slideLayout562.xml"/><Relationship Id="rId9" Type="http://schemas.openxmlformats.org/officeDocument/2006/relationships/slideLayout" Target="../slideLayouts/slideLayout563.xml"/><Relationship Id="rId10" Type="http://schemas.openxmlformats.org/officeDocument/2006/relationships/slideLayout" Target="../slideLayouts/slideLayout564.xml"/></Relationships>
</file>

<file path=ppt/slideMasters/_rels/slideMaster49.xml.rels><?xml version="1.0" encoding="UTF-8" standalone="yes"?>
<Relationships xmlns="http://schemas.openxmlformats.org/package/2006/relationships"><Relationship Id="rId11" Type="http://schemas.openxmlformats.org/officeDocument/2006/relationships/slideLayout" Target="../slideLayouts/slideLayout578.xml"/><Relationship Id="rId12" Type="http://schemas.openxmlformats.org/officeDocument/2006/relationships/slideLayout" Target="../slideLayouts/slideLayout579.xml"/><Relationship Id="rId13" Type="http://schemas.openxmlformats.org/officeDocument/2006/relationships/slideLayout" Target="../slideLayouts/slideLayout580.xml"/><Relationship Id="rId14" Type="http://schemas.openxmlformats.org/officeDocument/2006/relationships/theme" Target="../theme/theme49.xml"/><Relationship Id="rId1" Type="http://schemas.openxmlformats.org/officeDocument/2006/relationships/slideLayout" Target="../slideLayouts/slideLayout568.xml"/><Relationship Id="rId2" Type="http://schemas.openxmlformats.org/officeDocument/2006/relationships/slideLayout" Target="../slideLayouts/slideLayout569.xml"/><Relationship Id="rId3" Type="http://schemas.openxmlformats.org/officeDocument/2006/relationships/slideLayout" Target="../slideLayouts/slideLayout570.xml"/><Relationship Id="rId4" Type="http://schemas.openxmlformats.org/officeDocument/2006/relationships/slideLayout" Target="../slideLayouts/slideLayout571.xml"/><Relationship Id="rId5" Type="http://schemas.openxmlformats.org/officeDocument/2006/relationships/slideLayout" Target="../slideLayouts/slideLayout572.xml"/><Relationship Id="rId6" Type="http://schemas.openxmlformats.org/officeDocument/2006/relationships/slideLayout" Target="../slideLayouts/slideLayout573.xml"/><Relationship Id="rId7" Type="http://schemas.openxmlformats.org/officeDocument/2006/relationships/slideLayout" Target="../slideLayouts/slideLayout574.xml"/><Relationship Id="rId8" Type="http://schemas.openxmlformats.org/officeDocument/2006/relationships/slideLayout" Target="../slideLayouts/slideLayout575.xml"/><Relationship Id="rId9" Type="http://schemas.openxmlformats.org/officeDocument/2006/relationships/slideLayout" Target="../slideLayouts/slideLayout576.xml"/><Relationship Id="rId10" Type="http://schemas.openxmlformats.org/officeDocument/2006/relationships/slideLayout" Target="../slideLayouts/slideLayout57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5.xml"/><Relationship Id="rId12" Type="http://schemas.openxmlformats.org/officeDocument/2006/relationships/slideLayout" Target="../slideLayouts/slideLayout66.xml"/><Relationship Id="rId13" Type="http://schemas.openxmlformats.org/officeDocument/2006/relationships/slideLayout" Target="../slideLayouts/slideLayout67.xml"/><Relationship Id="rId14" Type="http://schemas.openxmlformats.org/officeDocument/2006/relationships/slideLayout" Target="../slideLayouts/slideLayout68.xml"/><Relationship Id="rId15" Type="http://schemas.openxmlformats.org/officeDocument/2006/relationships/theme" Target="../theme/theme5.xml"/><Relationship Id="rId16" Type="http://schemas.openxmlformats.org/officeDocument/2006/relationships/tags" Target="../tags/tag61.xml"/><Relationship Id="rId17" Type="http://schemas.openxmlformats.org/officeDocument/2006/relationships/tags" Target="../tags/tag62.xml"/><Relationship Id="rId18" Type="http://schemas.openxmlformats.org/officeDocument/2006/relationships/tags" Target="../tags/tag63.xml"/><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 Id="rId9" Type="http://schemas.openxmlformats.org/officeDocument/2006/relationships/slideLayout" Target="../slideLayouts/slideLayout63.xml"/><Relationship Id="rId10" Type="http://schemas.openxmlformats.org/officeDocument/2006/relationships/slideLayout" Target="../slideLayouts/slideLayout64.xml"/></Relationships>
</file>

<file path=ppt/slideMasters/_rels/slideMaster50.xml.rels><?xml version="1.0" encoding="UTF-8" standalone="yes"?>
<Relationships xmlns="http://schemas.openxmlformats.org/package/2006/relationships"><Relationship Id="rId11" Type="http://schemas.openxmlformats.org/officeDocument/2006/relationships/slideLayout" Target="../slideLayouts/slideLayout591.xml"/><Relationship Id="rId12" Type="http://schemas.openxmlformats.org/officeDocument/2006/relationships/slideLayout" Target="../slideLayouts/slideLayout592.xml"/><Relationship Id="rId13" Type="http://schemas.openxmlformats.org/officeDocument/2006/relationships/slideLayout" Target="../slideLayouts/slideLayout593.xml"/><Relationship Id="rId14" Type="http://schemas.openxmlformats.org/officeDocument/2006/relationships/theme" Target="../theme/theme50.xml"/><Relationship Id="rId1" Type="http://schemas.openxmlformats.org/officeDocument/2006/relationships/slideLayout" Target="../slideLayouts/slideLayout581.xml"/><Relationship Id="rId2" Type="http://schemas.openxmlformats.org/officeDocument/2006/relationships/slideLayout" Target="../slideLayouts/slideLayout582.xml"/><Relationship Id="rId3" Type="http://schemas.openxmlformats.org/officeDocument/2006/relationships/slideLayout" Target="../slideLayouts/slideLayout583.xml"/><Relationship Id="rId4" Type="http://schemas.openxmlformats.org/officeDocument/2006/relationships/slideLayout" Target="../slideLayouts/slideLayout584.xml"/><Relationship Id="rId5" Type="http://schemas.openxmlformats.org/officeDocument/2006/relationships/slideLayout" Target="../slideLayouts/slideLayout585.xml"/><Relationship Id="rId6" Type="http://schemas.openxmlformats.org/officeDocument/2006/relationships/slideLayout" Target="../slideLayouts/slideLayout586.xml"/><Relationship Id="rId7" Type="http://schemas.openxmlformats.org/officeDocument/2006/relationships/slideLayout" Target="../slideLayouts/slideLayout587.xml"/><Relationship Id="rId8" Type="http://schemas.openxmlformats.org/officeDocument/2006/relationships/slideLayout" Target="../slideLayouts/slideLayout588.xml"/><Relationship Id="rId9" Type="http://schemas.openxmlformats.org/officeDocument/2006/relationships/slideLayout" Target="../slideLayouts/slideLayout589.xml"/><Relationship Id="rId10" Type="http://schemas.openxmlformats.org/officeDocument/2006/relationships/slideLayout" Target="../slideLayouts/slideLayout590.xml"/></Relationships>
</file>

<file path=ppt/slideMasters/_rels/slideMaster51.xml.rels><?xml version="1.0" encoding="UTF-8" standalone="yes"?>
<Relationships xmlns="http://schemas.openxmlformats.org/package/2006/relationships"><Relationship Id="rId11" Type="http://schemas.openxmlformats.org/officeDocument/2006/relationships/slideLayout" Target="../slideLayouts/slideLayout604.xml"/><Relationship Id="rId12" Type="http://schemas.openxmlformats.org/officeDocument/2006/relationships/slideLayout" Target="../slideLayouts/slideLayout605.xml"/><Relationship Id="rId13" Type="http://schemas.openxmlformats.org/officeDocument/2006/relationships/slideLayout" Target="../slideLayouts/slideLayout606.xml"/><Relationship Id="rId14" Type="http://schemas.openxmlformats.org/officeDocument/2006/relationships/theme" Target="../theme/theme51.xml"/><Relationship Id="rId1" Type="http://schemas.openxmlformats.org/officeDocument/2006/relationships/slideLayout" Target="../slideLayouts/slideLayout594.xml"/><Relationship Id="rId2" Type="http://schemas.openxmlformats.org/officeDocument/2006/relationships/slideLayout" Target="../slideLayouts/slideLayout595.xml"/><Relationship Id="rId3" Type="http://schemas.openxmlformats.org/officeDocument/2006/relationships/slideLayout" Target="../slideLayouts/slideLayout596.xml"/><Relationship Id="rId4" Type="http://schemas.openxmlformats.org/officeDocument/2006/relationships/slideLayout" Target="../slideLayouts/slideLayout597.xml"/><Relationship Id="rId5" Type="http://schemas.openxmlformats.org/officeDocument/2006/relationships/slideLayout" Target="../slideLayouts/slideLayout598.xml"/><Relationship Id="rId6" Type="http://schemas.openxmlformats.org/officeDocument/2006/relationships/slideLayout" Target="../slideLayouts/slideLayout599.xml"/><Relationship Id="rId7" Type="http://schemas.openxmlformats.org/officeDocument/2006/relationships/slideLayout" Target="../slideLayouts/slideLayout600.xml"/><Relationship Id="rId8" Type="http://schemas.openxmlformats.org/officeDocument/2006/relationships/slideLayout" Target="../slideLayouts/slideLayout601.xml"/><Relationship Id="rId9" Type="http://schemas.openxmlformats.org/officeDocument/2006/relationships/slideLayout" Target="../slideLayouts/slideLayout602.xml"/><Relationship Id="rId10" Type="http://schemas.openxmlformats.org/officeDocument/2006/relationships/slideLayout" Target="../slideLayouts/slideLayout603.xml"/></Relationships>
</file>

<file path=ppt/slideMasters/_rels/slideMaster52.xml.rels><?xml version="1.0" encoding="UTF-8" standalone="yes"?>
<Relationships xmlns="http://schemas.openxmlformats.org/package/2006/relationships"><Relationship Id="rId11" Type="http://schemas.openxmlformats.org/officeDocument/2006/relationships/slideLayout" Target="../slideLayouts/slideLayout617.xml"/><Relationship Id="rId12" Type="http://schemas.openxmlformats.org/officeDocument/2006/relationships/slideLayout" Target="../slideLayouts/slideLayout618.xml"/><Relationship Id="rId13" Type="http://schemas.openxmlformats.org/officeDocument/2006/relationships/slideLayout" Target="../slideLayouts/slideLayout619.xml"/><Relationship Id="rId14" Type="http://schemas.openxmlformats.org/officeDocument/2006/relationships/slideLayout" Target="../slideLayouts/slideLayout620.xml"/><Relationship Id="rId15" Type="http://schemas.openxmlformats.org/officeDocument/2006/relationships/theme" Target="../theme/theme52.xml"/><Relationship Id="rId1" Type="http://schemas.openxmlformats.org/officeDocument/2006/relationships/slideLayout" Target="../slideLayouts/slideLayout607.xml"/><Relationship Id="rId2" Type="http://schemas.openxmlformats.org/officeDocument/2006/relationships/slideLayout" Target="../slideLayouts/slideLayout608.xml"/><Relationship Id="rId3" Type="http://schemas.openxmlformats.org/officeDocument/2006/relationships/slideLayout" Target="../slideLayouts/slideLayout609.xml"/><Relationship Id="rId4" Type="http://schemas.openxmlformats.org/officeDocument/2006/relationships/slideLayout" Target="../slideLayouts/slideLayout610.xml"/><Relationship Id="rId5" Type="http://schemas.openxmlformats.org/officeDocument/2006/relationships/slideLayout" Target="../slideLayouts/slideLayout611.xml"/><Relationship Id="rId6" Type="http://schemas.openxmlformats.org/officeDocument/2006/relationships/slideLayout" Target="../slideLayouts/slideLayout612.xml"/><Relationship Id="rId7" Type="http://schemas.openxmlformats.org/officeDocument/2006/relationships/slideLayout" Target="../slideLayouts/slideLayout613.xml"/><Relationship Id="rId8" Type="http://schemas.openxmlformats.org/officeDocument/2006/relationships/slideLayout" Target="../slideLayouts/slideLayout614.xml"/><Relationship Id="rId9" Type="http://schemas.openxmlformats.org/officeDocument/2006/relationships/slideLayout" Target="../slideLayouts/slideLayout615.xml"/><Relationship Id="rId10" Type="http://schemas.openxmlformats.org/officeDocument/2006/relationships/slideLayout" Target="../slideLayouts/slideLayout616.xml"/></Relationships>
</file>

<file path=ppt/slideMasters/_rels/slideMaster53.xml.rels><?xml version="1.0" encoding="UTF-8" standalone="yes"?>
<Relationships xmlns="http://schemas.openxmlformats.org/package/2006/relationships"><Relationship Id="rId11" Type="http://schemas.openxmlformats.org/officeDocument/2006/relationships/slideLayout" Target="../slideLayouts/slideLayout631.xml"/><Relationship Id="rId12" Type="http://schemas.openxmlformats.org/officeDocument/2006/relationships/slideLayout" Target="../slideLayouts/slideLayout632.xml"/><Relationship Id="rId13" Type="http://schemas.openxmlformats.org/officeDocument/2006/relationships/slideLayout" Target="../slideLayouts/slideLayout633.xml"/><Relationship Id="rId14" Type="http://schemas.openxmlformats.org/officeDocument/2006/relationships/theme" Target="../theme/theme53.xml"/><Relationship Id="rId1" Type="http://schemas.openxmlformats.org/officeDocument/2006/relationships/slideLayout" Target="../slideLayouts/slideLayout621.xml"/><Relationship Id="rId2" Type="http://schemas.openxmlformats.org/officeDocument/2006/relationships/slideLayout" Target="../slideLayouts/slideLayout622.xml"/><Relationship Id="rId3" Type="http://schemas.openxmlformats.org/officeDocument/2006/relationships/slideLayout" Target="../slideLayouts/slideLayout623.xml"/><Relationship Id="rId4" Type="http://schemas.openxmlformats.org/officeDocument/2006/relationships/slideLayout" Target="../slideLayouts/slideLayout624.xml"/><Relationship Id="rId5" Type="http://schemas.openxmlformats.org/officeDocument/2006/relationships/slideLayout" Target="../slideLayouts/slideLayout625.xml"/><Relationship Id="rId6" Type="http://schemas.openxmlformats.org/officeDocument/2006/relationships/slideLayout" Target="../slideLayouts/slideLayout626.xml"/><Relationship Id="rId7" Type="http://schemas.openxmlformats.org/officeDocument/2006/relationships/slideLayout" Target="../slideLayouts/slideLayout627.xml"/><Relationship Id="rId8" Type="http://schemas.openxmlformats.org/officeDocument/2006/relationships/slideLayout" Target="../slideLayouts/slideLayout628.xml"/><Relationship Id="rId9" Type="http://schemas.openxmlformats.org/officeDocument/2006/relationships/slideLayout" Target="../slideLayouts/slideLayout629.xml"/><Relationship Id="rId10" Type="http://schemas.openxmlformats.org/officeDocument/2006/relationships/slideLayout" Target="../slideLayouts/slideLayout630.xml"/></Relationships>
</file>

<file path=ppt/slideMasters/_rels/slideMaster54.xml.rels><?xml version="1.0" encoding="UTF-8" standalone="yes"?>
<Relationships xmlns="http://schemas.openxmlformats.org/package/2006/relationships"><Relationship Id="rId11" Type="http://schemas.openxmlformats.org/officeDocument/2006/relationships/slideLayout" Target="../slideLayouts/slideLayout644.xml"/><Relationship Id="rId12" Type="http://schemas.openxmlformats.org/officeDocument/2006/relationships/slideLayout" Target="../slideLayouts/slideLayout645.xml"/><Relationship Id="rId13" Type="http://schemas.openxmlformats.org/officeDocument/2006/relationships/slideLayout" Target="../slideLayouts/slideLayout646.xml"/><Relationship Id="rId14" Type="http://schemas.openxmlformats.org/officeDocument/2006/relationships/theme" Target="../theme/theme54.xml"/><Relationship Id="rId15" Type="http://schemas.openxmlformats.org/officeDocument/2006/relationships/tags" Target="../tags/tag725.xml"/><Relationship Id="rId16" Type="http://schemas.openxmlformats.org/officeDocument/2006/relationships/tags" Target="../tags/tag726.xml"/><Relationship Id="rId17" Type="http://schemas.openxmlformats.org/officeDocument/2006/relationships/tags" Target="../tags/tag727.xml"/><Relationship Id="rId1" Type="http://schemas.openxmlformats.org/officeDocument/2006/relationships/slideLayout" Target="../slideLayouts/slideLayout634.xml"/><Relationship Id="rId2" Type="http://schemas.openxmlformats.org/officeDocument/2006/relationships/slideLayout" Target="../slideLayouts/slideLayout635.xml"/><Relationship Id="rId3" Type="http://schemas.openxmlformats.org/officeDocument/2006/relationships/slideLayout" Target="../slideLayouts/slideLayout636.xml"/><Relationship Id="rId4" Type="http://schemas.openxmlformats.org/officeDocument/2006/relationships/slideLayout" Target="../slideLayouts/slideLayout637.xml"/><Relationship Id="rId5" Type="http://schemas.openxmlformats.org/officeDocument/2006/relationships/slideLayout" Target="../slideLayouts/slideLayout638.xml"/><Relationship Id="rId6" Type="http://schemas.openxmlformats.org/officeDocument/2006/relationships/slideLayout" Target="../slideLayouts/slideLayout639.xml"/><Relationship Id="rId7" Type="http://schemas.openxmlformats.org/officeDocument/2006/relationships/slideLayout" Target="../slideLayouts/slideLayout640.xml"/><Relationship Id="rId8" Type="http://schemas.openxmlformats.org/officeDocument/2006/relationships/slideLayout" Target="../slideLayouts/slideLayout641.xml"/><Relationship Id="rId9" Type="http://schemas.openxmlformats.org/officeDocument/2006/relationships/slideLayout" Target="../slideLayouts/slideLayout642.xml"/><Relationship Id="rId10" Type="http://schemas.openxmlformats.org/officeDocument/2006/relationships/slideLayout" Target="../slideLayouts/slideLayout643.xml"/></Relationships>
</file>

<file path=ppt/slideMasters/_rels/slideMaster55.xml.rels><?xml version="1.0" encoding="UTF-8" standalone="yes"?>
<Relationships xmlns="http://schemas.openxmlformats.org/package/2006/relationships"><Relationship Id="rId11" Type="http://schemas.openxmlformats.org/officeDocument/2006/relationships/slideLayout" Target="../slideLayouts/slideLayout657.xml"/><Relationship Id="rId12" Type="http://schemas.openxmlformats.org/officeDocument/2006/relationships/slideLayout" Target="../slideLayouts/slideLayout658.xml"/><Relationship Id="rId13" Type="http://schemas.openxmlformats.org/officeDocument/2006/relationships/slideLayout" Target="../slideLayouts/slideLayout659.xml"/><Relationship Id="rId14" Type="http://schemas.openxmlformats.org/officeDocument/2006/relationships/theme" Target="../theme/theme55.xml"/><Relationship Id="rId15" Type="http://schemas.openxmlformats.org/officeDocument/2006/relationships/tags" Target="../tags/tag728.xml"/><Relationship Id="rId16" Type="http://schemas.openxmlformats.org/officeDocument/2006/relationships/tags" Target="../tags/tag729.xml"/><Relationship Id="rId17" Type="http://schemas.openxmlformats.org/officeDocument/2006/relationships/tags" Target="../tags/tag730.xml"/><Relationship Id="rId1" Type="http://schemas.openxmlformats.org/officeDocument/2006/relationships/slideLayout" Target="../slideLayouts/slideLayout647.xml"/><Relationship Id="rId2" Type="http://schemas.openxmlformats.org/officeDocument/2006/relationships/slideLayout" Target="../slideLayouts/slideLayout648.xml"/><Relationship Id="rId3" Type="http://schemas.openxmlformats.org/officeDocument/2006/relationships/slideLayout" Target="../slideLayouts/slideLayout649.xml"/><Relationship Id="rId4" Type="http://schemas.openxmlformats.org/officeDocument/2006/relationships/slideLayout" Target="../slideLayouts/slideLayout650.xml"/><Relationship Id="rId5" Type="http://schemas.openxmlformats.org/officeDocument/2006/relationships/slideLayout" Target="../slideLayouts/slideLayout651.xml"/><Relationship Id="rId6" Type="http://schemas.openxmlformats.org/officeDocument/2006/relationships/slideLayout" Target="../slideLayouts/slideLayout652.xml"/><Relationship Id="rId7" Type="http://schemas.openxmlformats.org/officeDocument/2006/relationships/slideLayout" Target="../slideLayouts/slideLayout653.xml"/><Relationship Id="rId8" Type="http://schemas.openxmlformats.org/officeDocument/2006/relationships/slideLayout" Target="../slideLayouts/slideLayout654.xml"/><Relationship Id="rId9" Type="http://schemas.openxmlformats.org/officeDocument/2006/relationships/slideLayout" Target="../slideLayouts/slideLayout655.xml"/><Relationship Id="rId10" Type="http://schemas.openxmlformats.org/officeDocument/2006/relationships/slideLayout" Target="../slideLayouts/slideLayout656.xml"/></Relationships>
</file>

<file path=ppt/slideMasters/_rels/slideMaster56.xml.rels><?xml version="1.0" encoding="UTF-8" standalone="yes"?>
<Relationships xmlns="http://schemas.openxmlformats.org/package/2006/relationships"><Relationship Id="rId11" Type="http://schemas.openxmlformats.org/officeDocument/2006/relationships/slideLayout" Target="../slideLayouts/slideLayout670.xml"/><Relationship Id="rId12" Type="http://schemas.openxmlformats.org/officeDocument/2006/relationships/slideLayout" Target="../slideLayouts/slideLayout671.xml"/><Relationship Id="rId13" Type="http://schemas.openxmlformats.org/officeDocument/2006/relationships/slideLayout" Target="../slideLayouts/slideLayout672.xml"/><Relationship Id="rId14" Type="http://schemas.openxmlformats.org/officeDocument/2006/relationships/theme" Target="../theme/theme56.xml"/><Relationship Id="rId15" Type="http://schemas.openxmlformats.org/officeDocument/2006/relationships/tags" Target="../tags/tag731.xml"/><Relationship Id="rId16" Type="http://schemas.openxmlformats.org/officeDocument/2006/relationships/tags" Target="../tags/tag732.xml"/><Relationship Id="rId17" Type="http://schemas.openxmlformats.org/officeDocument/2006/relationships/tags" Target="../tags/tag733.xml"/><Relationship Id="rId1" Type="http://schemas.openxmlformats.org/officeDocument/2006/relationships/slideLayout" Target="../slideLayouts/slideLayout660.xml"/><Relationship Id="rId2" Type="http://schemas.openxmlformats.org/officeDocument/2006/relationships/slideLayout" Target="../slideLayouts/slideLayout661.xml"/><Relationship Id="rId3" Type="http://schemas.openxmlformats.org/officeDocument/2006/relationships/slideLayout" Target="../slideLayouts/slideLayout662.xml"/><Relationship Id="rId4" Type="http://schemas.openxmlformats.org/officeDocument/2006/relationships/slideLayout" Target="../slideLayouts/slideLayout663.xml"/><Relationship Id="rId5" Type="http://schemas.openxmlformats.org/officeDocument/2006/relationships/slideLayout" Target="../slideLayouts/slideLayout664.xml"/><Relationship Id="rId6" Type="http://schemas.openxmlformats.org/officeDocument/2006/relationships/slideLayout" Target="../slideLayouts/slideLayout665.xml"/><Relationship Id="rId7" Type="http://schemas.openxmlformats.org/officeDocument/2006/relationships/slideLayout" Target="../slideLayouts/slideLayout666.xml"/><Relationship Id="rId8" Type="http://schemas.openxmlformats.org/officeDocument/2006/relationships/slideLayout" Target="../slideLayouts/slideLayout667.xml"/><Relationship Id="rId9" Type="http://schemas.openxmlformats.org/officeDocument/2006/relationships/slideLayout" Target="../slideLayouts/slideLayout668.xml"/><Relationship Id="rId10" Type="http://schemas.openxmlformats.org/officeDocument/2006/relationships/slideLayout" Target="../slideLayouts/slideLayout669.xml"/></Relationships>
</file>

<file path=ppt/slideMasters/_rels/slideMaster57.xml.rels><?xml version="1.0" encoding="UTF-8" standalone="yes"?>
<Relationships xmlns="http://schemas.openxmlformats.org/package/2006/relationships"><Relationship Id="rId11" Type="http://schemas.openxmlformats.org/officeDocument/2006/relationships/slideLayout" Target="../slideLayouts/slideLayout683.xml"/><Relationship Id="rId12" Type="http://schemas.openxmlformats.org/officeDocument/2006/relationships/slideLayout" Target="../slideLayouts/slideLayout684.xml"/><Relationship Id="rId13" Type="http://schemas.openxmlformats.org/officeDocument/2006/relationships/slideLayout" Target="../slideLayouts/slideLayout685.xml"/><Relationship Id="rId14" Type="http://schemas.openxmlformats.org/officeDocument/2006/relationships/theme" Target="../theme/theme57.xml"/><Relationship Id="rId1" Type="http://schemas.openxmlformats.org/officeDocument/2006/relationships/slideLayout" Target="../slideLayouts/slideLayout673.xml"/><Relationship Id="rId2" Type="http://schemas.openxmlformats.org/officeDocument/2006/relationships/slideLayout" Target="../slideLayouts/slideLayout674.xml"/><Relationship Id="rId3" Type="http://schemas.openxmlformats.org/officeDocument/2006/relationships/slideLayout" Target="../slideLayouts/slideLayout675.xml"/><Relationship Id="rId4" Type="http://schemas.openxmlformats.org/officeDocument/2006/relationships/slideLayout" Target="../slideLayouts/slideLayout676.xml"/><Relationship Id="rId5" Type="http://schemas.openxmlformats.org/officeDocument/2006/relationships/slideLayout" Target="../slideLayouts/slideLayout677.xml"/><Relationship Id="rId6" Type="http://schemas.openxmlformats.org/officeDocument/2006/relationships/slideLayout" Target="../slideLayouts/slideLayout678.xml"/><Relationship Id="rId7" Type="http://schemas.openxmlformats.org/officeDocument/2006/relationships/slideLayout" Target="../slideLayouts/slideLayout679.xml"/><Relationship Id="rId8" Type="http://schemas.openxmlformats.org/officeDocument/2006/relationships/slideLayout" Target="../slideLayouts/slideLayout680.xml"/><Relationship Id="rId9" Type="http://schemas.openxmlformats.org/officeDocument/2006/relationships/slideLayout" Target="../slideLayouts/slideLayout681.xml"/><Relationship Id="rId10" Type="http://schemas.openxmlformats.org/officeDocument/2006/relationships/slideLayout" Target="../slideLayouts/slideLayout682.xml"/></Relationships>
</file>

<file path=ppt/slideMasters/_rels/slideMaster58.xml.rels><?xml version="1.0" encoding="UTF-8" standalone="yes"?>
<Relationships xmlns="http://schemas.openxmlformats.org/package/2006/relationships"><Relationship Id="rId11" Type="http://schemas.openxmlformats.org/officeDocument/2006/relationships/slideLayout" Target="../slideLayouts/slideLayout696.xml"/><Relationship Id="rId12" Type="http://schemas.openxmlformats.org/officeDocument/2006/relationships/slideLayout" Target="../slideLayouts/slideLayout697.xml"/><Relationship Id="rId13" Type="http://schemas.openxmlformats.org/officeDocument/2006/relationships/slideLayout" Target="../slideLayouts/slideLayout698.xml"/><Relationship Id="rId14" Type="http://schemas.openxmlformats.org/officeDocument/2006/relationships/theme" Target="../theme/theme58.xml"/><Relationship Id="rId1" Type="http://schemas.openxmlformats.org/officeDocument/2006/relationships/slideLayout" Target="../slideLayouts/slideLayout686.xml"/><Relationship Id="rId2" Type="http://schemas.openxmlformats.org/officeDocument/2006/relationships/slideLayout" Target="../slideLayouts/slideLayout687.xml"/><Relationship Id="rId3" Type="http://schemas.openxmlformats.org/officeDocument/2006/relationships/slideLayout" Target="../slideLayouts/slideLayout688.xml"/><Relationship Id="rId4" Type="http://schemas.openxmlformats.org/officeDocument/2006/relationships/slideLayout" Target="../slideLayouts/slideLayout689.xml"/><Relationship Id="rId5" Type="http://schemas.openxmlformats.org/officeDocument/2006/relationships/slideLayout" Target="../slideLayouts/slideLayout690.xml"/><Relationship Id="rId6" Type="http://schemas.openxmlformats.org/officeDocument/2006/relationships/slideLayout" Target="../slideLayouts/slideLayout691.xml"/><Relationship Id="rId7" Type="http://schemas.openxmlformats.org/officeDocument/2006/relationships/slideLayout" Target="../slideLayouts/slideLayout692.xml"/><Relationship Id="rId8" Type="http://schemas.openxmlformats.org/officeDocument/2006/relationships/slideLayout" Target="../slideLayouts/slideLayout693.xml"/><Relationship Id="rId9" Type="http://schemas.openxmlformats.org/officeDocument/2006/relationships/slideLayout" Target="../slideLayouts/slideLayout694.xml"/><Relationship Id="rId10" Type="http://schemas.openxmlformats.org/officeDocument/2006/relationships/slideLayout" Target="../slideLayouts/slideLayout695.xml"/></Relationships>
</file>

<file path=ppt/slideMasters/_rels/slideMaster59.xml.rels><?xml version="1.0" encoding="UTF-8" standalone="yes"?>
<Relationships xmlns="http://schemas.openxmlformats.org/package/2006/relationships"><Relationship Id="rId11" Type="http://schemas.openxmlformats.org/officeDocument/2006/relationships/slideLayout" Target="../slideLayouts/slideLayout709.xml"/><Relationship Id="rId12" Type="http://schemas.openxmlformats.org/officeDocument/2006/relationships/theme" Target="../theme/theme59.xml"/><Relationship Id="rId1" Type="http://schemas.openxmlformats.org/officeDocument/2006/relationships/slideLayout" Target="../slideLayouts/slideLayout699.xml"/><Relationship Id="rId2" Type="http://schemas.openxmlformats.org/officeDocument/2006/relationships/slideLayout" Target="../slideLayouts/slideLayout700.xml"/><Relationship Id="rId3" Type="http://schemas.openxmlformats.org/officeDocument/2006/relationships/slideLayout" Target="../slideLayouts/slideLayout701.xml"/><Relationship Id="rId4" Type="http://schemas.openxmlformats.org/officeDocument/2006/relationships/slideLayout" Target="../slideLayouts/slideLayout702.xml"/><Relationship Id="rId5" Type="http://schemas.openxmlformats.org/officeDocument/2006/relationships/slideLayout" Target="../slideLayouts/slideLayout703.xml"/><Relationship Id="rId6" Type="http://schemas.openxmlformats.org/officeDocument/2006/relationships/slideLayout" Target="../slideLayouts/slideLayout704.xml"/><Relationship Id="rId7" Type="http://schemas.openxmlformats.org/officeDocument/2006/relationships/slideLayout" Target="../slideLayouts/slideLayout705.xml"/><Relationship Id="rId8" Type="http://schemas.openxmlformats.org/officeDocument/2006/relationships/slideLayout" Target="../slideLayouts/slideLayout706.xml"/><Relationship Id="rId9" Type="http://schemas.openxmlformats.org/officeDocument/2006/relationships/slideLayout" Target="../slideLayouts/slideLayout707.xml"/><Relationship Id="rId10" Type="http://schemas.openxmlformats.org/officeDocument/2006/relationships/slideLayout" Target="../slideLayouts/slideLayout70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slideLayout" Target="../slideLayouts/slideLayout80.xml"/><Relationship Id="rId13" Type="http://schemas.openxmlformats.org/officeDocument/2006/relationships/slideLayout" Target="../slideLayouts/slideLayout81.xml"/><Relationship Id="rId14" Type="http://schemas.openxmlformats.org/officeDocument/2006/relationships/slideLayout" Target="../slideLayouts/slideLayout82.xml"/><Relationship Id="rId15" Type="http://schemas.openxmlformats.org/officeDocument/2006/relationships/slideLayout" Target="../slideLayouts/slideLayout83.xml"/><Relationship Id="rId16" Type="http://schemas.openxmlformats.org/officeDocument/2006/relationships/theme" Target="../theme/theme6.xml"/><Relationship Id="rId17" Type="http://schemas.openxmlformats.org/officeDocument/2006/relationships/tags" Target="../tags/tag67.xml"/><Relationship Id="rId18" Type="http://schemas.openxmlformats.org/officeDocument/2006/relationships/tags" Target="../tags/tag68.xml"/><Relationship Id="rId19" Type="http://schemas.openxmlformats.org/officeDocument/2006/relationships/tags" Target="../tags/tag69.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_rels/slideMaster60.xml.rels><?xml version="1.0" encoding="UTF-8" standalone="yes"?>
<Relationships xmlns="http://schemas.openxmlformats.org/package/2006/relationships"><Relationship Id="rId11" Type="http://schemas.openxmlformats.org/officeDocument/2006/relationships/slideLayout" Target="../slideLayouts/slideLayout720.xml"/><Relationship Id="rId12" Type="http://schemas.openxmlformats.org/officeDocument/2006/relationships/theme" Target="../theme/theme60.xml"/><Relationship Id="rId1" Type="http://schemas.openxmlformats.org/officeDocument/2006/relationships/slideLayout" Target="../slideLayouts/slideLayout710.xml"/><Relationship Id="rId2" Type="http://schemas.openxmlformats.org/officeDocument/2006/relationships/slideLayout" Target="../slideLayouts/slideLayout711.xml"/><Relationship Id="rId3" Type="http://schemas.openxmlformats.org/officeDocument/2006/relationships/slideLayout" Target="../slideLayouts/slideLayout712.xml"/><Relationship Id="rId4" Type="http://schemas.openxmlformats.org/officeDocument/2006/relationships/slideLayout" Target="../slideLayouts/slideLayout713.xml"/><Relationship Id="rId5" Type="http://schemas.openxmlformats.org/officeDocument/2006/relationships/slideLayout" Target="../slideLayouts/slideLayout714.xml"/><Relationship Id="rId6" Type="http://schemas.openxmlformats.org/officeDocument/2006/relationships/slideLayout" Target="../slideLayouts/slideLayout715.xml"/><Relationship Id="rId7" Type="http://schemas.openxmlformats.org/officeDocument/2006/relationships/slideLayout" Target="../slideLayouts/slideLayout716.xml"/><Relationship Id="rId8" Type="http://schemas.openxmlformats.org/officeDocument/2006/relationships/slideLayout" Target="../slideLayouts/slideLayout717.xml"/><Relationship Id="rId9" Type="http://schemas.openxmlformats.org/officeDocument/2006/relationships/slideLayout" Target="../slideLayouts/slideLayout718.xml"/><Relationship Id="rId10" Type="http://schemas.openxmlformats.org/officeDocument/2006/relationships/slideLayout" Target="../slideLayouts/slideLayout719.xml"/></Relationships>
</file>

<file path=ppt/slideMasters/_rels/slideMaster61.xml.rels><?xml version="1.0" encoding="UTF-8" standalone="yes"?>
<Relationships xmlns="http://schemas.openxmlformats.org/package/2006/relationships"><Relationship Id="rId11" Type="http://schemas.openxmlformats.org/officeDocument/2006/relationships/slideLayout" Target="../slideLayouts/slideLayout731.xml"/><Relationship Id="rId12" Type="http://schemas.openxmlformats.org/officeDocument/2006/relationships/slideLayout" Target="../slideLayouts/slideLayout732.xml"/><Relationship Id="rId13" Type="http://schemas.openxmlformats.org/officeDocument/2006/relationships/slideLayout" Target="../slideLayouts/slideLayout733.xml"/><Relationship Id="rId14" Type="http://schemas.openxmlformats.org/officeDocument/2006/relationships/theme" Target="../theme/theme61.xml"/><Relationship Id="rId15" Type="http://schemas.openxmlformats.org/officeDocument/2006/relationships/tags" Target="../tags/tag734.xml"/><Relationship Id="rId16" Type="http://schemas.openxmlformats.org/officeDocument/2006/relationships/tags" Target="../tags/tag735.xml"/><Relationship Id="rId17" Type="http://schemas.openxmlformats.org/officeDocument/2006/relationships/tags" Target="../tags/tag736.xml"/><Relationship Id="rId1" Type="http://schemas.openxmlformats.org/officeDocument/2006/relationships/slideLayout" Target="../slideLayouts/slideLayout721.xml"/><Relationship Id="rId2" Type="http://schemas.openxmlformats.org/officeDocument/2006/relationships/slideLayout" Target="../slideLayouts/slideLayout722.xml"/><Relationship Id="rId3" Type="http://schemas.openxmlformats.org/officeDocument/2006/relationships/slideLayout" Target="../slideLayouts/slideLayout723.xml"/><Relationship Id="rId4" Type="http://schemas.openxmlformats.org/officeDocument/2006/relationships/slideLayout" Target="../slideLayouts/slideLayout724.xml"/><Relationship Id="rId5" Type="http://schemas.openxmlformats.org/officeDocument/2006/relationships/slideLayout" Target="../slideLayouts/slideLayout725.xml"/><Relationship Id="rId6" Type="http://schemas.openxmlformats.org/officeDocument/2006/relationships/slideLayout" Target="../slideLayouts/slideLayout726.xml"/><Relationship Id="rId7" Type="http://schemas.openxmlformats.org/officeDocument/2006/relationships/slideLayout" Target="../slideLayouts/slideLayout727.xml"/><Relationship Id="rId8" Type="http://schemas.openxmlformats.org/officeDocument/2006/relationships/slideLayout" Target="../slideLayouts/slideLayout728.xml"/><Relationship Id="rId9" Type="http://schemas.openxmlformats.org/officeDocument/2006/relationships/slideLayout" Target="../slideLayouts/slideLayout729.xml"/><Relationship Id="rId10" Type="http://schemas.openxmlformats.org/officeDocument/2006/relationships/slideLayout" Target="../slideLayouts/slideLayout730.xml"/></Relationships>
</file>

<file path=ppt/slideMasters/_rels/slideMaster62.xml.rels><?xml version="1.0" encoding="UTF-8" standalone="yes"?>
<Relationships xmlns="http://schemas.openxmlformats.org/package/2006/relationships"><Relationship Id="rId11" Type="http://schemas.openxmlformats.org/officeDocument/2006/relationships/slideLayout" Target="../slideLayouts/slideLayout744.xml"/><Relationship Id="rId12" Type="http://schemas.openxmlformats.org/officeDocument/2006/relationships/slideLayout" Target="../slideLayouts/slideLayout745.xml"/><Relationship Id="rId13" Type="http://schemas.openxmlformats.org/officeDocument/2006/relationships/slideLayout" Target="../slideLayouts/slideLayout746.xml"/><Relationship Id="rId14" Type="http://schemas.openxmlformats.org/officeDocument/2006/relationships/theme" Target="../theme/theme62.xml"/><Relationship Id="rId15" Type="http://schemas.openxmlformats.org/officeDocument/2006/relationships/tags" Target="../tags/tag737.xml"/><Relationship Id="rId16" Type="http://schemas.openxmlformats.org/officeDocument/2006/relationships/tags" Target="../tags/tag738.xml"/><Relationship Id="rId17" Type="http://schemas.openxmlformats.org/officeDocument/2006/relationships/tags" Target="../tags/tag739.xml"/><Relationship Id="rId1" Type="http://schemas.openxmlformats.org/officeDocument/2006/relationships/slideLayout" Target="../slideLayouts/slideLayout734.xml"/><Relationship Id="rId2" Type="http://schemas.openxmlformats.org/officeDocument/2006/relationships/slideLayout" Target="../slideLayouts/slideLayout735.xml"/><Relationship Id="rId3" Type="http://schemas.openxmlformats.org/officeDocument/2006/relationships/slideLayout" Target="../slideLayouts/slideLayout736.xml"/><Relationship Id="rId4" Type="http://schemas.openxmlformats.org/officeDocument/2006/relationships/slideLayout" Target="../slideLayouts/slideLayout737.xml"/><Relationship Id="rId5" Type="http://schemas.openxmlformats.org/officeDocument/2006/relationships/slideLayout" Target="../slideLayouts/slideLayout738.xml"/><Relationship Id="rId6" Type="http://schemas.openxmlformats.org/officeDocument/2006/relationships/slideLayout" Target="../slideLayouts/slideLayout739.xml"/><Relationship Id="rId7" Type="http://schemas.openxmlformats.org/officeDocument/2006/relationships/slideLayout" Target="../slideLayouts/slideLayout740.xml"/><Relationship Id="rId8" Type="http://schemas.openxmlformats.org/officeDocument/2006/relationships/slideLayout" Target="../slideLayouts/slideLayout741.xml"/><Relationship Id="rId9" Type="http://schemas.openxmlformats.org/officeDocument/2006/relationships/slideLayout" Target="../slideLayouts/slideLayout742.xml"/><Relationship Id="rId10" Type="http://schemas.openxmlformats.org/officeDocument/2006/relationships/slideLayout" Target="../slideLayouts/slideLayout743.xml"/></Relationships>
</file>

<file path=ppt/slideMasters/_rels/slideMaster63.xml.rels><?xml version="1.0" encoding="UTF-8" standalone="yes"?>
<Relationships xmlns="http://schemas.openxmlformats.org/package/2006/relationships"><Relationship Id="rId11" Type="http://schemas.openxmlformats.org/officeDocument/2006/relationships/slideLayout" Target="../slideLayouts/slideLayout757.xml"/><Relationship Id="rId12" Type="http://schemas.openxmlformats.org/officeDocument/2006/relationships/slideLayout" Target="../slideLayouts/slideLayout758.xml"/><Relationship Id="rId13" Type="http://schemas.openxmlformats.org/officeDocument/2006/relationships/slideLayout" Target="../slideLayouts/slideLayout759.xml"/><Relationship Id="rId14" Type="http://schemas.openxmlformats.org/officeDocument/2006/relationships/theme" Target="../theme/theme63.xml"/><Relationship Id="rId15" Type="http://schemas.openxmlformats.org/officeDocument/2006/relationships/tags" Target="../tags/tag740.xml"/><Relationship Id="rId16" Type="http://schemas.openxmlformats.org/officeDocument/2006/relationships/tags" Target="../tags/tag741.xml"/><Relationship Id="rId17" Type="http://schemas.openxmlformats.org/officeDocument/2006/relationships/tags" Target="../tags/tag742.xml"/><Relationship Id="rId1" Type="http://schemas.openxmlformats.org/officeDocument/2006/relationships/slideLayout" Target="../slideLayouts/slideLayout747.xml"/><Relationship Id="rId2" Type="http://schemas.openxmlformats.org/officeDocument/2006/relationships/slideLayout" Target="../slideLayouts/slideLayout748.xml"/><Relationship Id="rId3" Type="http://schemas.openxmlformats.org/officeDocument/2006/relationships/slideLayout" Target="../slideLayouts/slideLayout749.xml"/><Relationship Id="rId4" Type="http://schemas.openxmlformats.org/officeDocument/2006/relationships/slideLayout" Target="../slideLayouts/slideLayout750.xml"/><Relationship Id="rId5" Type="http://schemas.openxmlformats.org/officeDocument/2006/relationships/slideLayout" Target="../slideLayouts/slideLayout751.xml"/><Relationship Id="rId6" Type="http://schemas.openxmlformats.org/officeDocument/2006/relationships/slideLayout" Target="../slideLayouts/slideLayout752.xml"/><Relationship Id="rId7" Type="http://schemas.openxmlformats.org/officeDocument/2006/relationships/slideLayout" Target="../slideLayouts/slideLayout753.xml"/><Relationship Id="rId8" Type="http://schemas.openxmlformats.org/officeDocument/2006/relationships/slideLayout" Target="../slideLayouts/slideLayout754.xml"/><Relationship Id="rId9" Type="http://schemas.openxmlformats.org/officeDocument/2006/relationships/slideLayout" Target="../slideLayouts/slideLayout755.xml"/><Relationship Id="rId10" Type="http://schemas.openxmlformats.org/officeDocument/2006/relationships/slideLayout" Target="../slideLayouts/slideLayout756.xml"/></Relationships>
</file>

<file path=ppt/slideMasters/_rels/slideMaster64.xml.rels><?xml version="1.0" encoding="UTF-8" standalone="yes"?>
<Relationships xmlns="http://schemas.openxmlformats.org/package/2006/relationships"><Relationship Id="rId11" Type="http://schemas.openxmlformats.org/officeDocument/2006/relationships/slideLayout" Target="../slideLayouts/slideLayout770.xml"/><Relationship Id="rId12" Type="http://schemas.openxmlformats.org/officeDocument/2006/relationships/slideLayout" Target="../slideLayouts/slideLayout771.xml"/><Relationship Id="rId13" Type="http://schemas.openxmlformats.org/officeDocument/2006/relationships/slideLayout" Target="../slideLayouts/slideLayout772.xml"/><Relationship Id="rId14" Type="http://schemas.openxmlformats.org/officeDocument/2006/relationships/theme" Target="../theme/theme64.xml"/><Relationship Id="rId15" Type="http://schemas.openxmlformats.org/officeDocument/2006/relationships/tags" Target="../tags/tag743.xml"/><Relationship Id="rId16" Type="http://schemas.openxmlformats.org/officeDocument/2006/relationships/tags" Target="../tags/tag744.xml"/><Relationship Id="rId17" Type="http://schemas.openxmlformats.org/officeDocument/2006/relationships/tags" Target="../tags/tag745.xml"/><Relationship Id="rId1" Type="http://schemas.openxmlformats.org/officeDocument/2006/relationships/slideLayout" Target="../slideLayouts/slideLayout760.xml"/><Relationship Id="rId2" Type="http://schemas.openxmlformats.org/officeDocument/2006/relationships/slideLayout" Target="../slideLayouts/slideLayout761.xml"/><Relationship Id="rId3" Type="http://schemas.openxmlformats.org/officeDocument/2006/relationships/slideLayout" Target="../slideLayouts/slideLayout762.xml"/><Relationship Id="rId4" Type="http://schemas.openxmlformats.org/officeDocument/2006/relationships/slideLayout" Target="../slideLayouts/slideLayout763.xml"/><Relationship Id="rId5" Type="http://schemas.openxmlformats.org/officeDocument/2006/relationships/slideLayout" Target="../slideLayouts/slideLayout764.xml"/><Relationship Id="rId6" Type="http://schemas.openxmlformats.org/officeDocument/2006/relationships/slideLayout" Target="../slideLayouts/slideLayout765.xml"/><Relationship Id="rId7" Type="http://schemas.openxmlformats.org/officeDocument/2006/relationships/slideLayout" Target="../slideLayouts/slideLayout766.xml"/><Relationship Id="rId8" Type="http://schemas.openxmlformats.org/officeDocument/2006/relationships/slideLayout" Target="../slideLayouts/slideLayout767.xml"/><Relationship Id="rId9" Type="http://schemas.openxmlformats.org/officeDocument/2006/relationships/slideLayout" Target="../slideLayouts/slideLayout768.xml"/><Relationship Id="rId10" Type="http://schemas.openxmlformats.org/officeDocument/2006/relationships/slideLayout" Target="../slideLayouts/slideLayout769.xml"/></Relationships>
</file>

<file path=ppt/slideMasters/_rels/slideMaster65.xml.rels><?xml version="1.0" encoding="UTF-8" standalone="yes"?>
<Relationships xmlns="http://schemas.openxmlformats.org/package/2006/relationships"><Relationship Id="rId1" Type="http://schemas.openxmlformats.org/officeDocument/2006/relationships/slideLayout" Target="../slideLayouts/slideLayout773.xml"/><Relationship Id="rId2" Type="http://schemas.openxmlformats.org/officeDocument/2006/relationships/theme" Target="../theme/theme65.xml"/></Relationships>
</file>

<file path=ppt/slideMasters/_rels/slideMaster66.xml.rels><?xml version="1.0" encoding="UTF-8" standalone="yes"?>
<Relationships xmlns="http://schemas.openxmlformats.org/package/2006/relationships"><Relationship Id="rId3" Type="http://schemas.openxmlformats.org/officeDocument/2006/relationships/slideLayout" Target="../slideLayouts/slideLayout776.xml"/><Relationship Id="rId4" Type="http://schemas.openxmlformats.org/officeDocument/2006/relationships/slideLayout" Target="../slideLayouts/slideLayout777.xml"/><Relationship Id="rId5" Type="http://schemas.openxmlformats.org/officeDocument/2006/relationships/slideLayout" Target="../slideLayouts/slideLayout778.xml"/><Relationship Id="rId6" Type="http://schemas.openxmlformats.org/officeDocument/2006/relationships/theme" Target="../theme/theme66.xml"/><Relationship Id="rId7" Type="http://schemas.openxmlformats.org/officeDocument/2006/relationships/tags" Target="../tags/tag746.xml"/><Relationship Id="rId8" Type="http://schemas.openxmlformats.org/officeDocument/2006/relationships/tags" Target="../tags/tag747.xml"/><Relationship Id="rId9" Type="http://schemas.openxmlformats.org/officeDocument/2006/relationships/tags" Target="../tags/tag748.xml"/><Relationship Id="rId1" Type="http://schemas.openxmlformats.org/officeDocument/2006/relationships/slideLayout" Target="../slideLayouts/slideLayout774.xml"/><Relationship Id="rId2" Type="http://schemas.openxmlformats.org/officeDocument/2006/relationships/slideLayout" Target="../slideLayouts/slideLayout775.xml"/></Relationships>
</file>

<file path=ppt/slideMasters/_rels/slideMaster67.xml.rels><?xml version="1.0" encoding="UTF-8" standalone="yes"?>
<Relationships xmlns="http://schemas.openxmlformats.org/package/2006/relationships"><Relationship Id="rId1" Type="http://schemas.openxmlformats.org/officeDocument/2006/relationships/slideLayout" Target="../slideLayouts/slideLayout779.xml"/><Relationship Id="rId2" Type="http://schemas.openxmlformats.org/officeDocument/2006/relationships/slideLayout" Target="../slideLayouts/slideLayout780.xml"/><Relationship Id="rId3" Type="http://schemas.openxmlformats.org/officeDocument/2006/relationships/theme" Target="../theme/theme67.xml"/></Relationships>
</file>

<file path=ppt/slideMasters/_rels/slideMaster68.xml.rels><?xml version="1.0" encoding="UTF-8" standalone="yes"?>
<Relationships xmlns="http://schemas.openxmlformats.org/package/2006/relationships"><Relationship Id="rId1" Type="http://schemas.openxmlformats.org/officeDocument/2006/relationships/slideLayout" Target="../slideLayouts/slideLayout781.xml"/><Relationship Id="rId2" Type="http://schemas.openxmlformats.org/officeDocument/2006/relationships/theme" Target="../theme/theme68.xml"/></Relationships>
</file>

<file path=ppt/slideMasters/_rels/slideMaster69.xml.rels><?xml version="1.0" encoding="UTF-8" standalone="yes"?>
<Relationships xmlns="http://schemas.openxmlformats.org/package/2006/relationships"><Relationship Id="rId1" Type="http://schemas.openxmlformats.org/officeDocument/2006/relationships/slideLayout" Target="../slideLayouts/slideLayout782.xml"/><Relationship Id="rId2" Type="http://schemas.openxmlformats.org/officeDocument/2006/relationships/theme" Target="../theme/theme69.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94.xml"/><Relationship Id="rId12" Type="http://schemas.openxmlformats.org/officeDocument/2006/relationships/slideLayout" Target="../slideLayouts/slideLayout95.xml"/><Relationship Id="rId13" Type="http://schemas.openxmlformats.org/officeDocument/2006/relationships/slideLayout" Target="../slideLayouts/slideLayout96.xml"/><Relationship Id="rId14" Type="http://schemas.openxmlformats.org/officeDocument/2006/relationships/theme" Target="../theme/theme7.xml"/><Relationship Id="rId15" Type="http://schemas.openxmlformats.org/officeDocument/2006/relationships/tags" Target="../tags/tag76.xml"/><Relationship Id="rId16" Type="http://schemas.openxmlformats.org/officeDocument/2006/relationships/tags" Target="../tags/tag77.xml"/><Relationship Id="rId17" Type="http://schemas.openxmlformats.org/officeDocument/2006/relationships/tags" Target="../tags/tag78.xml"/><Relationship Id="rId1" Type="http://schemas.openxmlformats.org/officeDocument/2006/relationships/slideLayout" Target="../slideLayouts/slideLayout84.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9" Type="http://schemas.openxmlformats.org/officeDocument/2006/relationships/slideLayout" Target="../slideLayouts/slideLayout92.xml"/><Relationship Id="rId10" Type="http://schemas.openxmlformats.org/officeDocument/2006/relationships/slideLayout" Target="../slideLayouts/slideLayout93.xml"/></Relationships>
</file>

<file path=ppt/slideMasters/_rels/slideMaster70.xml.rels><?xml version="1.0" encoding="UTF-8" standalone="yes"?>
<Relationships xmlns="http://schemas.openxmlformats.org/package/2006/relationships"><Relationship Id="rId11" Type="http://schemas.openxmlformats.org/officeDocument/2006/relationships/slideLayout" Target="../slideLayouts/slideLayout793.xml"/><Relationship Id="rId12" Type="http://schemas.openxmlformats.org/officeDocument/2006/relationships/theme" Target="../theme/theme70.xml"/><Relationship Id="rId1" Type="http://schemas.openxmlformats.org/officeDocument/2006/relationships/slideLayout" Target="../slideLayouts/slideLayout783.xml"/><Relationship Id="rId2" Type="http://schemas.openxmlformats.org/officeDocument/2006/relationships/slideLayout" Target="../slideLayouts/slideLayout784.xml"/><Relationship Id="rId3" Type="http://schemas.openxmlformats.org/officeDocument/2006/relationships/slideLayout" Target="../slideLayouts/slideLayout785.xml"/><Relationship Id="rId4" Type="http://schemas.openxmlformats.org/officeDocument/2006/relationships/slideLayout" Target="../slideLayouts/slideLayout786.xml"/><Relationship Id="rId5" Type="http://schemas.openxmlformats.org/officeDocument/2006/relationships/slideLayout" Target="../slideLayouts/slideLayout787.xml"/><Relationship Id="rId6" Type="http://schemas.openxmlformats.org/officeDocument/2006/relationships/slideLayout" Target="../slideLayouts/slideLayout788.xml"/><Relationship Id="rId7" Type="http://schemas.openxmlformats.org/officeDocument/2006/relationships/slideLayout" Target="../slideLayouts/slideLayout789.xml"/><Relationship Id="rId8" Type="http://schemas.openxmlformats.org/officeDocument/2006/relationships/slideLayout" Target="../slideLayouts/slideLayout790.xml"/><Relationship Id="rId9" Type="http://schemas.openxmlformats.org/officeDocument/2006/relationships/slideLayout" Target="../slideLayouts/slideLayout791.xml"/><Relationship Id="rId10" Type="http://schemas.openxmlformats.org/officeDocument/2006/relationships/slideLayout" Target="../slideLayouts/slideLayout792.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07.xml"/><Relationship Id="rId12" Type="http://schemas.openxmlformats.org/officeDocument/2006/relationships/slideLayout" Target="../slideLayouts/slideLayout108.xml"/><Relationship Id="rId13" Type="http://schemas.openxmlformats.org/officeDocument/2006/relationships/slideLayout" Target="../slideLayouts/slideLayout109.xml"/><Relationship Id="rId14" Type="http://schemas.openxmlformats.org/officeDocument/2006/relationships/theme" Target="../theme/theme8.xml"/><Relationship Id="rId15" Type="http://schemas.openxmlformats.org/officeDocument/2006/relationships/tags" Target="../tags/tag79.xml"/><Relationship Id="rId16" Type="http://schemas.openxmlformats.org/officeDocument/2006/relationships/tags" Target="../tags/tag80.xml"/><Relationship Id="rId17" Type="http://schemas.openxmlformats.org/officeDocument/2006/relationships/tags" Target="../tags/tag81.xml"/><Relationship Id="rId1" Type="http://schemas.openxmlformats.org/officeDocument/2006/relationships/slideLayout" Target="../slideLayouts/slideLayout97.xml"/><Relationship Id="rId2" Type="http://schemas.openxmlformats.org/officeDocument/2006/relationships/slideLayout" Target="../slideLayouts/slideLayout98.xml"/><Relationship Id="rId3" Type="http://schemas.openxmlformats.org/officeDocument/2006/relationships/slideLayout" Target="../slideLayouts/slideLayout99.xml"/><Relationship Id="rId4" Type="http://schemas.openxmlformats.org/officeDocument/2006/relationships/slideLayout" Target="../slideLayouts/slideLayout100.xml"/><Relationship Id="rId5" Type="http://schemas.openxmlformats.org/officeDocument/2006/relationships/slideLayout" Target="../slideLayouts/slideLayout101.xml"/><Relationship Id="rId6" Type="http://schemas.openxmlformats.org/officeDocument/2006/relationships/slideLayout" Target="../slideLayouts/slideLayout102.xml"/><Relationship Id="rId7" Type="http://schemas.openxmlformats.org/officeDocument/2006/relationships/slideLayout" Target="../slideLayouts/slideLayout103.xml"/><Relationship Id="rId8" Type="http://schemas.openxmlformats.org/officeDocument/2006/relationships/slideLayout" Target="../slideLayouts/slideLayout104.xml"/><Relationship Id="rId9" Type="http://schemas.openxmlformats.org/officeDocument/2006/relationships/slideLayout" Target="../slideLayouts/slideLayout105.xml"/><Relationship Id="rId10" Type="http://schemas.openxmlformats.org/officeDocument/2006/relationships/slideLayout" Target="../slideLayouts/slideLayout106.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20.xml"/><Relationship Id="rId12" Type="http://schemas.openxmlformats.org/officeDocument/2006/relationships/slideLayout" Target="../slideLayouts/slideLayout121.xml"/><Relationship Id="rId13" Type="http://schemas.openxmlformats.org/officeDocument/2006/relationships/slideLayout" Target="../slideLayouts/slideLayout122.xml"/><Relationship Id="rId14" Type="http://schemas.openxmlformats.org/officeDocument/2006/relationships/theme" Target="../theme/theme9.xml"/><Relationship Id="rId15" Type="http://schemas.openxmlformats.org/officeDocument/2006/relationships/tags" Target="../tags/tag82.xml"/><Relationship Id="rId16" Type="http://schemas.openxmlformats.org/officeDocument/2006/relationships/tags" Target="../tags/tag83.xml"/><Relationship Id="rId17" Type="http://schemas.openxmlformats.org/officeDocument/2006/relationships/tags" Target="../tags/tag84.xml"/><Relationship Id="rId1" Type="http://schemas.openxmlformats.org/officeDocument/2006/relationships/slideLayout" Target="../slideLayouts/slideLayout110.xml"/><Relationship Id="rId2" Type="http://schemas.openxmlformats.org/officeDocument/2006/relationships/slideLayout" Target="../slideLayouts/slideLayout111.xml"/><Relationship Id="rId3" Type="http://schemas.openxmlformats.org/officeDocument/2006/relationships/slideLayout" Target="../slideLayouts/slideLayout112.xml"/><Relationship Id="rId4" Type="http://schemas.openxmlformats.org/officeDocument/2006/relationships/slideLayout" Target="../slideLayouts/slideLayout113.xml"/><Relationship Id="rId5" Type="http://schemas.openxmlformats.org/officeDocument/2006/relationships/slideLayout" Target="../slideLayouts/slideLayout114.xml"/><Relationship Id="rId6" Type="http://schemas.openxmlformats.org/officeDocument/2006/relationships/slideLayout" Target="../slideLayouts/slideLayout115.xml"/><Relationship Id="rId7" Type="http://schemas.openxmlformats.org/officeDocument/2006/relationships/slideLayout" Target="../slideLayouts/slideLayout116.xml"/><Relationship Id="rId8" Type="http://schemas.openxmlformats.org/officeDocument/2006/relationships/slideLayout" Target="../slideLayouts/slideLayout117.xml"/><Relationship Id="rId9" Type="http://schemas.openxmlformats.org/officeDocument/2006/relationships/slideLayout" Target="../slideLayouts/slideLayout118.xml"/><Relationship Id="rId10"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84497E07-2E74-754E-BCEF-901B718A9F90}"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099" r:id="rId1"/>
    <p:sldLayoutId id="2147533100" r:id="rId2"/>
    <p:sldLayoutId id="2147533101" r:id="rId3"/>
    <p:sldLayoutId id="2147533102" r:id="rId4"/>
    <p:sldLayoutId id="2147533103" r:id="rId5"/>
    <p:sldLayoutId id="2147533104" r:id="rId6"/>
    <p:sldLayoutId id="2147533105" r:id="rId7"/>
    <p:sldLayoutId id="2147533106" r:id="rId8"/>
    <p:sldLayoutId id="2147533107" r:id="rId9"/>
    <p:sldLayoutId id="2147533108" r:id="rId10"/>
    <p:sldLayoutId id="2147533109" r:id="rId11"/>
    <p:sldLayoutId id="2147533110" r:id="rId12"/>
    <p:sldLayoutId id="2147533111" r:id="rId13"/>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1174" eaLnBrk="0" hangingPunct="0">
              <a:defRPr/>
            </a:pPr>
            <a:fld id="{B12D2714-75B1-EC41-B4D1-8607EC6E0BB5}" type="slidenum">
              <a:rPr lang="en-US" sz="1600" i="1">
                <a:solidFill>
                  <a:srgbClr val="000000"/>
                </a:solidFill>
                <a:effectLst>
                  <a:outerShdw blurRad="38100" dist="38100" dir="2700000" algn="tl">
                    <a:srgbClr val="DDDDDD"/>
                  </a:outerShdw>
                </a:effectLst>
                <a:latin typeface="Courier New" charset="0"/>
              </a:rPr>
              <a:pPr defTabSz="911174"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214" r:id="rId1"/>
    <p:sldLayoutId id="2147533215" r:id="rId2"/>
    <p:sldLayoutId id="2147533216" r:id="rId3"/>
    <p:sldLayoutId id="2147533217" r:id="rId4"/>
    <p:sldLayoutId id="2147533218" r:id="rId5"/>
    <p:sldLayoutId id="2147533219" r:id="rId6"/>
    <p:sldLayoutId id="2147533220" r:id="rId7"/>
    <p:sldLayoutId id="2147533221" r:id="rId8"/>
    <p:sldLayoutId id="2147533222" r:id="rId9"/>
    <p:sldLayoutId id="2147533223" r:id="rId10"/>
    <p:sldLayoutId id="2147533224" r:id="rId11"/>
    <p:sldLayoutId id="2147533225" r:id="rId12"/>
    <p:sldLayoutId id="2147533226"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B46EEEBB-EF8B-5D44-911E-E265F14611F2}"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227" r:id="rId1"/>
    <p:sldLayoutId id="2147533228" r:id="rId2"/>
    <p:sldLayoutId id="2147533229" r:id="rId3"/>
    <p:sldLayoutId id="2147533230" r:id="rId4"/>
    <p:sldLayoutId id="2147533231" r:id="rId5"/>
    <p:sldLayoutId id="2147533232" r:id="rId6"/>
    <p:sldLayoutId id="2147533233" r:id="rId7"/>
    <p:sldLayoutId id="2147533234" r:id="rId8"/>
    <p:sldLayoutId id="2147533235" r:id="rId9"/>
    <p:sldLayoutId id="2147533236" r:id="rId10"/>
    <p:sldLayoutId id="2147533237" r:id="rId11"/>
    <p:sldLayoutId id="2147533238" r:id="rId12"/>
    <p:sldLayoutId id="2147533239"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body" idx="1"/>
            <p:custDataLst>
              <p:tags r:id="rId13"/>
            </p:custDataLst>
          </p:nvPr>
        </p:nvSpPr>
        <p:spPr bwMode="auto">
          <a:xfrm>
            <a:off x="457200" y="1143006"/>
            <a:ext cx="8229600" cy="498316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00" tIns="45701" rIns="91400" bIns="4570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25443" name="Rectangle 3"/>
          <p:cNvSpPr>
            <a:spLocks noGrp="1" noChangeArrowheads="1"/>
          </p:cNvSpPr>
          <p:nvPr>
            <p:ph type="dt" sz="half" idx="2"/>
            <p:custDataLst>
              <p:tags r:id="rId14"/>
            </p:custDataLst>
          </p:nvPr>
        </p:nvSpPr>
        <p:spPr bwMode="auto">
          <a:xfrm>
            <a:off x="457200" y="6245225"/>
            <a:ext cx="2133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4" name="Rectangle 4"/>
          <p:cNvSpPr>
            <a:spLocks noGrp="1" noChangeArrowheads="1"/>
          </p:cNvSpPr>
          <p:nvPr>
            <p:ph type="ftr" sz="quarter" idx="3"/>
            <p:custDataLst>
              <p:tags r:id="rId15"/>
            </p:custDataLst>
          </p:nvPr>
        </p:nvSpPr>
        <p:spPr bwMode="auto">
          <a:xfrm>
            <a:off x="3124200" y="6245225"/>
            <a:ext cx="2895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5" name="Rectangle 5"/>
          <p:cNvSpPr>
            <a:spLocks noGrp="1" noChangeArrowheads="1"/>
          </p:cNvSpPr>
          <p:nvPr>
            <p:ph type="sldNum" sz="quarter" idx="4"/>
            <p:custDataLst>
              <p:tags r:id="rId16"/>
            </p:custDataLst>
          </p:nvPr>
        </p:nvSpPr>
        <p:spPr bwMode="auto">
          <a:xfrm>
            <a:off x="6553200" y="6245225"/>
            <a:ext cx="2133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lgn="r">
              <a:defRPr sz="1400" b="0"/>
            </a:lvl1pPr>
          </a:lstStyle>
          <a:p>
            <a:pPr>
              <a:defRPr/>
            </a:pPr>
            <a:fld id="{68B0796B-9E62-3946-AD3B-2FD32AF86A53}" type="slidenum">
              <a:rPr lang="en-US"/>
              <a:pPr>
                <a:defRPr/>
              </a:pPr>
              <a:t>‹#›</a:t>
            </a:fld>
            <a:endParaRPr lang="en-US"/>
          </a:p>
        </p:txBody>
      </p:sp>
      <p:sp>
        <p:nvSpPr>
          <p:cNvPr id="4925446" name="Text Box 6"/>
          <p:cNvSpPr txBox="1">
            <a:spLocks noChangeArrowheads="1"/>
          </p:cNvSpPr>
          <p:nvPr>
            <p:custDataLst>
              <p:tags r:id="rId17"/>
            </p:custDataLst>
          </p:nvPr>
        </p:nvSpPr>
        <p:spPr bwMode="auto">
          <a:xfrm>
            <a:off x="8382001" y="6248400"/>
            <a:ext cx="604838" cy="492404"/>
          </a:xfrm>
          <a:prstGeom prst="rect">
            <a:avLst/>
          </a:prstGeom>
          <a:noFill/>
          <a:ln w="9525">
            <a:noFill/>
            <a:miter lim="800000"/>
            <a:headEnd/>
            <a:tailEnd/>
          </a:ln>
          <a:effectLst/>
        </p:spPr>
        <p:txBody>
          <a:bodyPr lIns="91400" tIns="45701" rIns="91400" bIns="45701">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E35802AE-6C72-1741-9ADF-8A4412CB119C}" type="slidenum">
              <a:rPr lang="en-US" sz="2600" b="0" smtClean="0">
                <a:solidFill>
                  <a:srgbClr val="5F5F5F"/>
                </a:solidFill>
                <a:latin typeface="High Tower Text" charset="0"/>
              </a:rPr>
              <a:pPr algn="r" eaLnBrk="1" hangingPunct="1">
                <a:spcBef>
                  <a:spcPct val="50000"/>
                </a:spcBef>
                <a:defRPr/>
              </a:pPr>
              <a:t>‹#›</a:t>
            </a:fld>
            <a:endParaRPr lang="en-US" sz="2600" b="0" smtClean="0">
              <a:solidFill>
                <a:srgbClr val="5F5F5F"/>
              </a:solidFill>
              <a:latin typeface="High Tower Text" charset="0"/>
            </a:endParaRPr>
          </a:p>
        </p:txBody>
      </p:sp>
      <p:sp>
        <p:nvSpPr>
          <p:cNvPr id="30727" name="Rectangle 7"/>
          <p:cNvSpPr>
            <a:spLocks noChangeAspect="1" noChangeArrowheads="1"/>
          </p:cNvSpPr>
          <p:nvPr>
            <p:custDataLst>
              <p:tags r:id="rId18"/>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19" tIns="45711" rIns="91419" bIns="45711" anchor="ctr"/>
          <a:lstStyle/>
          <a:p>
            <a:pPr algn="ctr"/>
            <a:endParaRPr lang="en-US"/>
          </a:p>
        </p:txBody>
      </p:sp>
      <p:sp>
        <p:nvSpPr>
          <p:cNvPr id="30728" name="Rectangle 8"/>
          <p:cNvSpPr>
            <a:spLocks noChangeAspect="1" noChangeArrowheads="1"/>
          </p:cNvSpPr>
          <p:nvPr>
            <p:custDataLst>
              <p:tags r:id="rId19"/>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19" tIns="45711" rIns="91419" bIns="45711" anchor="ctr"/>
          <a:lstStyle/>
          <a:p>
            <a:pPr algn="ctr"/>
            <a:endParaRPr lang="en-US"/>
          </a:p>
        </p:txBody>
      </p:sp>
      <p:sp>
        <p:nvSpPr>
          <p:cNvPr id="30729" name="Rectangle 9"/>
          <p:cNvSpPr>
            <a:spLocks noChangeAspect="1" noChangeArrowheads="1"/>
          </p:cNvSpPr>
          <p:nvPr>
            <p:custDataLst>
              <p:tags r:id="rId20"/>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19" tIns="45711" rIns="91419" bIns="45711" anchor="ctr"/>
          <a:lstStyle/>
          <a:p>
            <a:pPr algn="ctr"/>
            <a:endParaRPr lang="en-US"/>
          </a:p>
        </p:txBody>
      </p:sp>
      <p:sp>
        <p:nvSpPr>
          <p:cNvPr id="4925450" name="Text Box 10"/>
          <p:cNvSpPr txBox="1">
            <a:spLocks noChangeArrowheads="1"/>
          </p:cNvSpPr>
          <p:nvPr>
            <p:custDataLst>
              <p:tags r:id="rId21"/>
            </p:custDataLst>
          </p:nvPr>
        </p:nvSpPr>
        <p:spPr bwMode="auto">
          <a:xfrm rot="16200000">
            <a:off x="8262169" y="5664171"/>
            <a:ext cx="1214437" cy="246183"/>
          </a:xfrm>
          <a:prstGeom prst="rect">
            <a:avLst/>
          </a:prstGeom>
          <a:noFill/>
          <a:ln w="9525">
            <a:noFill/>
            <a:miter lim="800000"/>
            <a:headEnd/>
            <a:tailEnd/>
          </a:ln>
          <a:effectLst/>
        </p:spPr>
        <p:txBody>
          <a:bodyPr lIns="91400" tIns="45701" rIns="91400" bIns="45701">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defRPr/>
            </a:pPr>
            <a:r>
              <a:rPr lang="en-US" sz="1000" b="0" smtClean="0">
                <a:solidFill>
                  <a:srgbClr val="C0C0C0"/>
                </a:solidFill>
                <a:latin typeface="High Tower Text" charset="0"/>
              </a:rPr>
              <a:t>zdz </a:t>
            </a:r>
            <a:r>
              <a:rPr lang="en-US" sz="1000" b="0" smtClean="0">
                <a:solidFill>
                  <a:srgbClr val="C0C0C0"/>
                </a:solidFill>
                <a:latin typeface="High Tower Text" charset="0"/>
                <a:cs typeface="Arial" charset="0"/>
              </a:rPr>
              <a:t>© mmvii</a:t>
            </a:r>
            <a:endParaRPr lang="en-US" sz="2600" b="0" smtClean="0">
              <a:solidFill>
                <a:srgbClr val="C0C0C0"/>
              </a:solidFill>
              <a:latin typeface="High Tower Text" charset="0"/>
            </a:endParaRPr>
          </a:p>
        </p:txBody>
      </p:sp>
      <p:sp>
        <p:nvSpPr>
          <p:cNvPr id="30731" name="Rectangle 11"/>
          <p:cNvSpPr>
            <a:spLocks noGrp="1" noChangeArrowheads="1"/>
          </p:cNvSpPr>
          <p:nvPr>
            <p:ph type="title"/>
            <p:custDataLst>
              <p:tags r:id="rId22"/>
            </p:custDataLst>
          </p:nvPr>
        </p:nvSpPr>
        <p:spPr bwMode="auto">
          <a:xfrm>
            <a:off x="457200" y="457200"/>
            <a:ext cx="8229600" cy="6096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00" tIns="45701" rIns="91400" bIns="45701"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33613" r:id="rId1"/>
    <p:sldLayoutId id="2147533614" r:id="rId2"/>
    <p:sldLayoutId id="2147533615" r:id="rId3"/>
    <p:sldLayoutId id="2147533616" r:id="rId4"/>
    <p:sldLayoutId id="2147533617" r:id="rId5"/>
    <p:sldLayoutId id="2147533618" r:id="rId6"/>
    <p:sldLayoutId id="2147533619" r:id="rId7"/>
    <p:sldLayoutId id="2147533620" r:id="rId8"/>
    <p:sldLayoutId id="2147533621" r:id="rId9"/>
    <p:sldLayoutId id="2147533622" r:id="rId10"/>
    <p:sldLayoutId id="2147533623" r:id="rId11"/>
  </p:sldLayoutIdLst>
  <p:hf hdr="0" ftr="0" dt="0"/>
  <p:txStyles>
    <p:titleStyle>
      <a:lvl1pPr algn="l" defTabSz="911174"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7101" algn="l" defTabSz="912615" rtl="0" eaLnBrk="1" fontAlgn="base" hangingPunct="1">
        <a:spcBef>
          <a:spcPct val="0"/>
        </a:spcBef>
        <a:spcAft>
          <a:spcPct val="0"/>
        </a:spcAft>
        <a:defRPr sz="2200">
          <a:solidFill>
            <a:schemeClr val="tx2"/>
          </a:solidFill>
          <a:latin typeface="ITC Officina Sans Book" pitchFamily="34" charset="0"/>
        </a:defRPr>
      </a:lvl6pPr>
      <a:lvl7pPr marL="914202" algn="l" defTabSz="912615" rtl="0" eaLnBrk="1" fontAlgn="base" hangingPunct="1">
        <a:spcBef>
          <a:spcPct val="0"/>
        </a:spcBef>
        <a:spcAft>
          <a:spcPct val="0"/>
        </a:spcAft>
        <a:defRPr sz="2200">
          <a:solidFill>
            <a:schemeClr val="tx2"/>
          </a:solidFill>
          <a:latin typeface="ITC Officina Sans Book" pitchFamily="34" charset="0"/>
        </a:defRPr>
      </a:lvl7pPr>
      <a:lvl8pPr marL="1371304" algn="l" defTabSz="912615" rtl="0" eaLnBrk="1" fontAlgn="base" hangingPunct="1">
        <a:spcBef>
          <a:spcPct val="0"/>
        </a:spcBef>
        <a:spcAft>
          <a:spcPct val="0"/>
        </a:spcAft>
        <a:defRPr sz="2200">
          <a:solidFill>
            <a:schemeClr val="tx2"/>
          </a:solidFill>
          <a:latin typeface="ITC Officina Sans Book" pitchFamily="34" charset="0"/>
        </a:defRPr>
      </a:lvl8pPr>
      <a:lvl9pPr marL="1828405" algn="l" defTabSz="912615" rtl="0" eaLnBrk="1" fontAlgn="base" hangingPunct="1">
        <a:spcBef>
          <a:spcPct val="0"/>
        </a:spcBef>
        <a:spcAft>
          <a:spcPct val="0"/>
        </a:spcAft>
        <a:defRPr sz="2200">
          <a:solidFill>
            <a:schemeClr val="tx2"/>
          </a:solidFill>
          <a:latin typeface="ITC Officina Sans Book" pitchFamily="34" charset="0"/>
        </a:defRPr>
      </a:lvl9pPr>
    </p:titleStyle>
    <p:bodyStyle>
      <a:lvl1pPr marL="341293" indent="-341293" algn="l" defTabSz="911174"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41321" indent="-284147" algn="l" defTabSz="911174"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41349" indent="-228588" algn="l" defTabSz="911174"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598523" indent="-227001" algn="l" defTabSz="911174"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5698" indent="-227001" algn="l" defTabSz="911174"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pattFill prst="wdUpDiag">
          <a:fgClr>
            <a:srgbClr val="0099CC"/>
          </a:fgClr>
          <a:bgClr>
            <a:srgbClr val="FFFF00"/>
          </a:bgClr>
        </a:patt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09" tIns="45707" rIns="91409" bIns="45707" numCol="1" anchor="ctr" anchorCtr="0" compatLnSpc="1">
            <a:prstTxWarp prst="textNoShape">
              <a:avLst/>
            </a:prstTxWarp>
          </a:bodyPr>
          <a:lstStyle/>
          <a:p>
            <a:pPr lvl="0"/>
            <a:r>
              <a:rPr lang="en-US"/>
              <a:t>Click to edit Master title style</a:t>
            </a:r>
          </a:p>
        </p:txBody>
      </p:sp>
      <p:sp>
        <p:nvSpPr>
          <p:cNvPr id="43011" name="Rectangle 3"/>
          <p:cNvSpPr>
            <a:spLocks noGrp="1" noChangeArrowheads="1"/>
          </p:cNvSpPr>
          <p:nvPr>
            <p:ph type="body" idx="1"/>
            <p:custDataLst>
              <p:tags r:id="rId14"/>
            </p:custDataLst>
          </p:nvPr>
        </p:nvSpPr>
        <p:spPr bwMode="auto">
          <a:xfrm>
            <a:off x="457200" y="1600206"/>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09" tIns="45707" rIns="91409" bIns="4570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04292"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409" tIns="45707" rIns="91409" bIns="45707" numCol="1" anchor="t" anchorCtr="0" compatLnSpc="1">
            <a:prstTxWarp prst="textNoShape">
              <a:avLst/>
            </a:prstTxWarp>
          </a:bodyPr>
          <a:lstStyle>
            <a:lvl1pP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3"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409" tIns="45707" rIns="91409" bIns="45707" numCol="1" anchor="t" anchorCtr="0" compatLnSpc="1">
            <a:prstTxWarp prst="textNoShape">
              <a:avLst/>
            </a:prstTxWarp>
          </a:bodyPr>
          <a:lstStyle>
            <a:lvl1pPr algn="ct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4"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409" tIns="45707" rIns="91409" bIns="45707" numCol="1" anchor="t" anchorCtr="0" compatLnSpc="1">
            <a:prstTxWarp prst="textNoShape">
              <a:avLst/>
            </a:prstTxWarp>
          </a:bodyPr>
          <a:lstStyle>
            <a:lvl1pPr algn="r" eaLnBrk="0" hangingPunct="0">
              <a:defRPr sz="1400" b="0">
                <a:latin typeface="Times New Roman" charset="0"/>
              </a:defRPr>
            </a:lvl1pPr>
          </a:lstStyle>
          <a:p>
            <a:pPr>
              <a:defRPr/>
            </a:pPr>
            <a:fld id="{256B69DA-1830-C844-90ED-20914FD7271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240" r:id="rId1"/>
    <p:sldLayoutId id="2147533241" r:id="rId2"/>
    <p:sldLayoutId id="2147533242" r:id="rId3"/>
    <p:sldLayoutId id="2147533243" r:id="rId4"/>
    <p:sldLayoutId id="2147533244" r:id="rId5"/>
    <p:sldLayoutId id="2147533245" r:id="rId6"/>
    <p:sldLayoutId id="2147533246" r:id="rId7"/>
    <p:sldLayoutId id="2147533247" r:id="rId8"/>
    <p:sldLayoutId id="2147533248" r:id="rId9"/>
    <p:sldLayoutId id="2147533249" r:id="rId10"/>
    <p:sldLayoutId id="2147533250" r:id="rId11"/>
  </p:sldLayoutIdLst>
  <p:hf hdr="0" ftr="0" dt="0"/>
  <p:txStyles>
    <p:titleStyle>
      <a:lvl1pPr algn="ctr" defTabSz="911174" rtl="0" eaLnBrk="0" fontAlgn="base" hangingPunct="0">
        <a:spcBef>
          <a:spcPct val="0"/>
        </a:spcBef>
        <a:spcAft>
          <a:spcPct val="0"/>
        </a:spcAft>
        <a:defRPr sz="4400">
          <a:solidFill>
            <a:schemeClr val="tx1"/>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4400">
          <a:solidFill>
            <a:schemeClr val="tx1"/>
          </a:solidFill>
          <a:latin typeface="Arial" pitchFamily="-65" charset="0"/>
        </a:defRPr>
      </a:lvl6pPr>
      <a:lvl7pPr marL="914202" algn="ctr" defTabSz="912615" rtl="0" eaLnBrk="1" fontAlgn="base" hangingPunct="1">
        <a:spcBef>
          <a:spcPct val="0"/>
        </a:spcBef>
        <a:spcAft>
          <a:spcPct val="0"/>
        </a:spcAft>
        <a:defRPr sz="4400">
          <a:solidFill>
            <a:schemeClr val="tx1"/>
          </a:solidFill>
          <a:latin typeface="Arial" pitchFamily="-65" charset="0"/>
        </a:defRPr>
      </a:lvl7pPr>
      <a:lvl8pPr marL="1371304" algn="ctr" defTabSz="912615" rtl="0" eaLnBrk="1" fontAlgn="base" hangingPunct="1">
        <a:spcBef>
          <a:spcPct val="0"/>
        </a:spcBef>
        <a:spcAft>
          <a:spcPct val="0"/>
        </a:spcAft>
        <a:defRPr sz="4400">
          <a:solidFill>
            <a:schemeClr val="tx1"/>
          </a:solidFill>
          <a:latin typeface="Arial" pitchFamily="-65" charset="0"/>
        </a:defRPr>
      </a:lvl8pPr>
      <a:lvl9pPr marL="1828405" algn="ctr" defTabSz="912615" rtl="0" eaLnBrk="1" fontAlgn="base" hangingPunct="1">
        <a:spcBef>
          <a:spcPct val="0"/>
        </a:spcBef>
        <a:spcAft>
          <a:spcPct val="0"/>
        </a:spcAft>
        <a:defRPr sz="4400">
          <a:solidFill>
            <a:schemeClr val="tx1"/>
          </a:solidFill>
          <a:latin typeface="Arial" pitchFamily="-65" charset="0"/>
        </a:defRPr>
      </a:lvl9pPr>
    </p:titleStyle>
    <p:bodyStyle>
      <a:lvl1pPr marL="341293" indent="-341293" algn="l" defTabSz="911174" rtl="0" eaLnBrk="0" fontAlgn="base" hangingPunct="0">
        <a:spcBef>
          <a:spcPct val="20000"/>
        </a:spcBef>
        <a:spcAft>
          <a:spcPct val="0"/>
        </a:spcAft>
        <a:buChar char="•"/>
        <a:defRPr sz="3200">
          <a:solidFill>
            <a:srgbClr val="C0C0C0"/>
          </a:solidFill>
          <a:latin typeface="+mn-lt"/>
          <a:ea typeface="ＭＳ Ｐゴシック" pitchFamily="-65" charset="-128"/>
          <a:cs typeface="ＭＳ Ｐゴシック" pitchFamily="-65" charset="-128"/>
        </a:defRPr>
      </a:lvl1pPr>
      <a:lvl2pPr marL="741321" indent="-284147" algn="l" defTabSz="911174" rtl="0" eaLnBrk="0" fontAlgn="base" hangingPunct="0">
        <a:spcBef>
          <a:spcPct val="20000"/>
        </a:spcBef>
        <a:spcAft>
          <a:spcPct val="0"/>
        </a:spcAft>
        <a:buChar char="–"/>
        <a:defRPr sz="2800">
          <a:solidFill>
            <a:srgbClr val="C0C0C0"/>
          </a:solidFill>
          <a:latin typeface="+mn-lt"/>
          <a:ea typeface="ＭＳ Ｐゴシック" pitchFamily="-65" charset="-128"/>
        </a:defRPr>
      </a:lvl2pPr>
      <a:lvl3pPr marL="1141349" indent="-228588" algn="l" defTabSz="911174" rtl="0" eaLnBrk="0" fontAlgn="base" hangingPunct="0">
        <a:spcBef>
          <a:spcPct val="20000"/>
        </a:spcBef>
        <a:spcAft>
          <a:spcPct val="0"/>
        </a:spcAft>
        <a:buChar char="•"/>
        <a:defRPr sz="2400">
          <a:solidFill>
            <a:srgbClr val="C0C0C0"/>
          </a:solidFill>
          <a:latin typeface="+mn-lt"/>
          <a:ea typeface="ＭＳ Ｐゴシック" pitchFamily="-65" charset="-128"/>
        </a:defRPr>
      </a:lvl3pPr>
      <a:lvl4pPr marL="1598523" indent="-227001" algn="l" defTabSz="911174" rtl="0" eaLnBrk="0" fontAlgn="base" hangingPunct="0">
        <a:spcBef>
          <a:spcPct val="20000"/>
        </a:spcBef>
        <a:spcAft>
          <a:spcPct val="0"/>
        </a:spcAft>
        <a:buChar char="–"/>
        <a:defRPr sz="2000">
          <a:solidFill>
            <a:srgbClr val="C0C0C0"/>
          </a:solidFill>
          <a:latin typeface="+mn-lt"/>
          <a:ea typeface="ＭＳ Ｐゴシック" pitchFamily="-65" charset="-128"/>
        </a:defRPr>
      </a:lvl4pPr>
      <a:lvl5pPr marL="2055698" indent="-227001" algn="l" defTabSz="911174" rtl="0" eaLnBrk="0" fontAlgn="base" hangingPunct="0">
        <a:spcBef>
          <a:spcPct val="20000"/>
        </a:spcBef>
        <a:spcAft>
          <a:spcPct val="0"/>
        </a:spcAft>
        <a:buChar char="»"/>
        <a:defRPr sz="2000">
          <a:solidFill>
            <a:srgbClr val="C0C0C0"/>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rgbClr val="C0C0C0"/>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rgbClr val="C0C0C0"/>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rgbClr val="C0C0C0"/>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rgbClr val="C0C0C0"/>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custDataLst>
              <p:tags r:id="rId14"/>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300" name="Rectangle 4"/>
          <p:cNvSpPr>
            <a:spLocks noChangeArrowheads="1"/>
          </p:cNvSpPr>
          <p:nvPr>
            <p:custDataLst>
              <p:tags r:id="rId15"/>
            </p:custDataLst>
          </p:nvPr>
        </p:nvSpPr>
        <p:spPr bwMode="auto">
          <a:xfrm>
            <a:off x="7215188" y="6673850"/>
            <a:ext cx="169545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46" tIns="46024" rIns="92046" bIns="46024"/>
          <a:lstStyle/>
          <a:p>
            <a:pPr algn="ctr" defTabSz="911174" eaLnBrk="0" hangingPunct="0"/>
            <a:r>
              <a:rPr lang="en-US" sz="700" b="0">
                <a:solidFill>
                  <a:schemeClr val="bg1"/>
                </a:solidFill>
              </a:rPr>
              <a:t>Do not reproduce without permission</a:t>
            </a:r>
          </a:p>
        </p:txBody>
      </p:sp>
      <p:sp>
        <p:nvSpPr>
          <p:cNvPr id="55301" name="Rectangle 5"/>
          <p:cNvSpPr>
            <a:spLocks noChangeArrowheads="1"/>
          </p:cNvSpPr>
          <p:nvPr>
            <p:custDataLst>
              <p:tags r:id="rId16"/>
            </p:custDataLst>
          </p:nvPr>
        </p:nvSpPr>
        <p:spPr bwMode="auto">
          <a:xfrm rot="-5400000">
            <a:off x="7635108" y="5463407"/>
            <a:ext cx="2687637" cy="19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46" tIns="46024" rIns="92046" bIns="46024"/>
          <a:lstStyle/>
          <a:p>
            <a:pPr defTabSz="911174" eaLnBrk="0" hangingPunct="0"/>
            <a:fld id="{948B8D88-0C79-8843-B3C7-B010950BFCD4}" type="slidenum">
              <a:rPr lang="en-US">
                <a:solidFill>
                  <a:schemeClr val="folHlink"/>
                </a:solidFill>
              </a:rPr>
              <a:pPr defTabSz="911174" eaLnBrk="0" hangingPunct="0"/>
              <a:t>‹#›</a:t>
            </a:fld>
            <a:r>
              <a:rPr lang="en-US">
                <a:solidFill>
                  <a:schemeClr val="folHlink"/>
                </a:solidFill>
              </a:rPr>
              <a:t> Lectures.GersteinLab.org </a:t>
            </a:r>
            <a:r>
              <a:rPr lang="en-US" b="0">
                <a:solidFill>
                  <a:schemeClr val="folHlink"/>
                </a:solidFill>
              </a:rPr>
              <a:t> </a:t>
            </a:r>
            <a:r>
              <a:rPr lang="en-US" sz="900" b="0">
                <a:solidFill>
                  <a:schemeClr val="folHlink"/>
                </a:solidFill>
              </a:rPr>
              <a:t>(c) </a:t>
            </a:r>
          </a:p>
        </p:txBody>
      </p:sp>
    </p:spTree>
  </p:cSld>
  <p:clrMap bg1="lt1" tx1="dk1" bg2="lt2" tx2="dk2" accent1="accent1" accent2="accent2" accent3="accent3" accent4="accent4" accent5="accent5" accent6="accent6" hlink="hlink" folHlink="folHlink"/>
  <p:sldLayoutIdLst>
    <p:sldLayoutId id="2147533251" r:id="rId1"/>
    <p:sldLayoutId id="2147533252" r:id="rId2"/>
    <p:sldLayoutId id="2147533253" r:id="rId3"/>
    <p:sldLayoutId id="2147533254" r:id="rId4"/>
    <p:sldLayoutId id="2147533255" r:id="rId5"/>
    <p:sldLayoutId id="2147533256" r:id="rId6"/>
    <p:sldLayoutId id="2147533257" r:id="rId7"/>
    <p:sldLayoutId id="2147533258" r:id="rId8"/>
    <p:sldLayoutId id="2147533259" r:id="rId9"/>
    <p:sldLayoutId id="2147533260" r:id="rId10"/>
    <p:sldLayoutId id="2147533261" r:id="rId11"/>
  </p:sldLayoutIdLst>
  <p:transition/>
  <p:txStyles>
    <p:titleStyle>
      <a:lvl1pPr algn="ctr" defTabSz="911174" rtl="0" eaLnBrk="0" fontAlgn="base" hangingPunct="0">
        <a:spcBef>
          <a:spcPct val="0"/>
        </a:spcBef>
        <a:spcAft>
          <a:spcPct val="0"/>
        </a:spcAft>
        <a:defRPr sz="3600" b="1" u="sng">
          <a:solidFill>
            <a:srgbClr val="000099"/>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Symbol" charset="0"/>
        <a:buChar char="à"/>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598523"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5698"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body" idx="1"/>
            <p:custDataLst>
              <p:tags r:id="rId13"/>
            </p:custDataLst>
          </p:nvPr>
        </p:nvSpPr>
        <p:spPr bwMode="auto">
          <a:xfrm>
            <a:off x="457200" y="1143006"/>
            <a:ext cx="8229600" cy="498316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00" tIns="45701" rIns="91400" bIns="4570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26211" name="Rectangle 3"/>
          <p:cNvSpPr>
            <a:spLocks noGrp="1" noChangeArrowheads="1"/>
          </p:cNvSpPr>
          <p:nvPr>
            <p:ph type="dt" sz="half" idx="2"/>
            <p:custDataLst>
              <p:tags r:id="rId14"/>
            </p:custDataLst>
          </p:nvPr>
        </p:nvSpPr>
        <p:spPr bwMode="auto">
          <a:xfrm>
            <a:off x="457200" y="6245225"/>
            <a:ext cx="2133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2" name="Rectangle 4"/>
          <p:cNvSpPr>
            <a:spLocks noGrp="1" noChangeArrowheads="1"/>
          </p:cNvSpPr>
          <p:nvPr>
            <p:ph type="ftr" sz="quarter" idx="3"/>
            <p:custDataLst>
              <p:tags r:id="rId15"/>
            </p:custDataLst>
          </p:nvPr>
        </p:nvSpPr>
        <p:spPr bwMode="auto">
          <a:xfrm>
            <a:off x="3124200" y="6245225"/>
            <a:ext cx="2895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3" name="Rectangle 5"/>
          <p:cNvSpPr>
            <a:spLocks noGrp="1" noChangeArrowheads="1"/>
          </p:cNvSpPr>
          <p:nvPr>
            <p:ph type="sldNum" sz="quarter" idx="4"/>
            <p:custDataLst>
              <p:tags r:id="rId16"/>
            </p:custDataLst>
          </p:nvPr>
        </p:nvSpPr>
        <p:spPr bwMode="auto">
          <a:xfrm>
            <a:off x="6553200" y="6245225"/>
            <a:ext cx="2133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lgn="r">
              <a:defRPr sz="1400" b="0"/>
            </a:lvl1pPr>
          </a:lstStyle>
          <a:p>
            <a:pPr>
              <a:defRPr/>
            </a:pPr>
            <a:fld id="{7A7E088A-5A58-4048-9409-7CB52CF5CC46}" type="slidenum">
              <a:rPr lang="en-US"/>
              <a:pPr>
                <a:defRPr/>
              </a:pPr>
              <a:t>‹#›</a:t>
            </a:fld>
            <a:endParaRPr lang="en-US"/>
          </a:p>
        </p:txBody>
      </p:sp>
      <p:sp>
        <p:nvSpPr>
          <p:cNvPr id="5726214" name="Text Box 6"/>
          <p:cNvSpPr txBox="1">
            <a:spLocks noChangeArrowheads="1"/>
          </p:cNvSpPr>
          <p:nvPr>
            <p:custDataLst>
              <p:tags r:id="rId17"/>
            </p:custDataLst>
          </p:nvPr>
        </p:nvSpPr>
        <p:spPr bwMode="auto">
          <a:xfrm>
            <a:off x="8382001" y="6248400"/>
            <a:ext cx="604838" cy="492404"/>
          </a:xfrm>
          <a:prstGeom prst="rect">
            <a:avLst/>
          </a:prstGeom>
          <a:noFill/>
          <a:ln w="9525">
            <a:noFill/>
            <a:miter lim="800000"/>
            <a:headEnd/>
            <a:tailEnd/>
          </a:ln>
          <a:effectLst/>
        </p:spPr>
        <p:txBody>
          <a:bodyPr lIns="91400" tIns="45701" rIns="91400" bIns="45701">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05832009-EDEC-904B-859A-7EAAD4AC9B98}" type="slidenum">
              <a:rPr lang="en-US" sz="2600" b="0" smtClean="0">
                <a:solidFill>
                  <a:srgbClr val="5F5F5F"/>
                </a:solidFill>
                <a:latin typeface="High Tower Text" charset="0"/>
              </a:rPr>
              <a:pPr algn="r" eaLnBrk="1" hangingPunct="1">
                <a:spcBef>
                  <a:spcPct val="50000"/>
                </a:spcBef>
                <a:defRPr/>
              </a:pPr>
              <a:t>‹#›</a:t>
            </a:fld>
            <a:endParaRPr lang="en-US" sz="2600" b="0" smtClean="0">
              <a:solidFill>
                <a:srgbClr val="5F5F5F"/>
              </a:solidFill>
              <a:latin typeface="High Tower Text" charset="0"/>
            </a:endParaRPr>
          </a:p>
        </p:txBody>
      </p:sp>
      <p:sp>
        <p:nvSpPr>
          <p:cNvPr id="56327" name="Rectangle 7"/>
          <p:cNvSpPr>
            <a:spLocks noChangeAspect="1" noChangeArrowheads="1"/>
          </p:cNvSpPr>
          <p:nvPr>
            <p:custDataLst>
              <p:tags r:id="rId18"/>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19" tIns="45711" rIns="91419" bIns="45711" anchor="ctr"/>
          <a:lstStyle/>
          <a:p>
            <a:pPr algn="ctr"/>
            <a:endParaRPr lang="en-US"/>
          </a:p>
        </p:txBody>
      </p:sp>
      <p:sp>
        <p:nvSpPr>
          <p:cNvPr id="56328" name="Rectangle 8"/>
          <p:cNvSpPr>
            <a:spLocks noChangeAspect="1" noChangeArrowheads="1"/>
          </p:cNvSpPr>
          <p:nvPr>
            <p:custDataLst>
              <p:tags r:id="rId19"/>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19" tIns="45711" rIns="91419" bIns="45711" anchor="ctr"/>
          <a:lstStyle/>
          <a:p>
            <a:pPr algn="ctr"/>
            <a:endParaRPr lang="en-US"/>
          </a:p>
        </p:txBody>
      </p:sp>
      <p:sp>
        <p:nvSpPr>
          <p:cNvPr id="56329" name="Rectangle 9"/>
          <p:cNvSpPr>
            <a:spLocks noChangeAspect="1" noChangeArrowheads="1"/>
          </p:cNvSpPr>
          <p:nvPr>
            <p:custDataLst>
              <p:tags r:id="rId20"/>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19" tIns="45711" rIns="91419" bIns="45711" anchor="ctr"/>
          <a:lstStyle/>
          <a:p>
            <a:pPr algn="ctr"/>
            <a:endParaRPr lang="en-US"/>
          </a:p>
        </p:txBody>
      </p:sp>
      <p:sp>
        <p:nvSpPr>
          <p:cNvPr id="56330" name="Rectangle 10"/>
          <p:cNvSpPr>
            <a:spLocks noGrp="1" noChangeArrowheads="1"/>
          </p:cNvSpPr>
          <p:nvPr>
            <p:ph type="title"/>
            <p:custDataLst>
              <p:tags r:id="rId21"/>
            </p:custDataLst>
          </p:nvPr>
        </p:nvSpPr>
        <p:spPr bwMode="auto">
          <a:xfrm>
            <a:off x="457200" y="457200"/>
            <a:ext cx="8229600" cy="6096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00" tIns="45701" rIns="91400" bIns="45701"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33262" r:id="rId1"/>
    <p:sldLayoutId id="2147533263" r:id="rId2"/>
    <p:sldLayoutId id="2147533264" r:id="rId3"/>
    <p:sldLayoutId id="2147533265" r:id="rId4"/>
    <p:sldLayoutId id="2147533266" r:id="rId5"/>
    <p:sldLayoutId id="2147533267" r:id="rId6"/>
    <p:sldLayoutId id="2147533268" r:id="rId7"/>
    <p:sldLayoutId id="2147533269" r:id="rId8"/>
    <p:sldLayoutId id="2147533270" r:id="rId9"/>
    <p:sldLayoutId id="2147533271" r:id="rId10"/>
    <p:sldLayoutId id="2147533272" r:id="rId11"/>
  </p:sldLayoutIdLst>
  <p:hf hdr="0" ftr="0" dt="0"/>
  <p:txStyles>
    <p:titleStyle>
      <a:lvl1pPr algn="l" defTabSz="911174"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7101" algn="l" defTabSz="912615" rtl="0" eaLnBrk="1" fontAlgn="base" hangingPunct="1">
        <a:spcBef>
          <a:spcPct val="0"/>
        </a:spcBef>
        <a:spcAft>
          <a:spcPct val="0"/>
        </a:spcAft>
        <a:defRPr sz="2200">
          <a:solidFill>
            <a:schemeClr val="tx2"/>
          </a:solidFill>
          <a:latin typeface="ITC Officina Sans Book" pitchFamily="34" charset="0"/>
        </a:defRPr>
      </a:lvl6pPr>
      <a:lvl7pPr marL="914202" algn="l" defTabSz="912615" rtl="0" eaLnBrk="1" fontAlgn="base" hangingPunct="1">
        <a:spcBef>
          <a:spcPct val="0"/>
        </a:spcBef>
        <a:spcAft>
          <a:spcPct val="0"/>
        </a:spcAft>
        <a:defRPr sz="2200">
          <a:solidFill>
            <a:schemeClr val="tx2"/>
          </a:solidFill>
          <a:latin typeface="ITC Officina Sans Book" pitchFamily="34" charset="0"/>
        </a:defRPr>
      </a:lvl7pPr>
      <a:lvl8pPr marL="1371304" algn="l" defTabSz="912615" rtl="0" eaLnBrk="1" fontAlgn="base" hangingPunct="1">
        <a:spcBef>
          <a:spcPct val="0"/>
        </a:spcBef>
        <a:spcAft>
          <a:spcPct val="0"/>
        </a:spcAft>
        <a:defRPr sz="2200">
          <a:solidFill>
            <a:schemeClr val="tx2"/>
          </a:solidFill>
          <a:latin typeface="ITC Officina Sans Book" pitchFamily="34" charset="0"/>
        </a:defRPr>
      </a:lvl8pPr>
      <a:lvl9pPr marL="1828405" algn="l" defTabSz="912615" rtl="0" eaLnBrk="1" fontAlgn="base" hangingPunct="1">
        <a:spcBef>
          <a:spcPct val="0"/>
        </a:spcBef>
        <a:spcAft>
          <a:spcPct val="0"/>
        </a:spcAft>
        <a:defRPr sz="2200">
          <a:solidFill>
            <a:schemeClr val="tx2"/>
          </a:solidFill>
          <a:latin typeface="ITC Officina Sans Book" pitchFamily="34" charset="0"/>
        </a:defRPr>
      </a:lvl9pPr>
    </p:titleStyle>
    <p:bodyStyle>
      <a:lvl1pPr marL="341293" indent="-341293" algn="l" defTabSz="911174"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41321" indent="-284147" algn="l" defTabSz="911174"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41349" indent="-228588" algn="l" defTabSz="911174"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598523" indent="-227001" algn="l" defTabSz="911174"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5698" indent="-227001" algn="l" defTabSz="911174"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68610" name="Object 2"/>
          <p:cNvGraphicFramePr>
            <a:graphicFrameLocks noChangeAspect="1"/>
          </p:cNvGraphicFramePr>
          <p:nvPr>
            <p:custDataLst>
              <p:tags r:id="rId14"/>
            </p:custDataLst>
          </p:nvPr>
        </p:nvGraphicFramePr>
        <p:xfrm>
          <a:off x="8385202" y="6096000"/>
          <a:ext cx="606425" cy="609600"/>
        </p:xfrm>
        <a:graphic>
          <a:graphicData uri="http://schemas.openxmlformats.org/presentationml/2006/ole">
            <mc:AlternateContent xmlns:mc="http://schemas.openxmlformats.org/markup-compatibility/2006">
              <mc:Choice xmlns:v="urn:schemas-microsoft-com:vml" Requires="v">
                <p:oleObj spid="_x0000_s68897" name="Image" r:id="rId25" imgW="2222222" imgH="2234921" progId="">
                  <p:embed/>
                </p:oleObj>
              </mc:Choice>
              <mc:Fallback>
                <p:oleObj name="Image" r:id="rId25" imgW="2222222" imgH="2234921" progId="">
                  <p:embed/>
                  <p:pic>
                    <p:nvPicPr>
                      <p:cNvPr id="0" name="Object 2"/>
                      <p:cNvPicPr>
                        <a:picLocks noChangeAspect="1" noChangeArrowheads="1"/>
                      </p:cNvPicPr>
                      <p:nvPr/>
                    </p:nvPicPr>
                    <p:blipFill>
                      <a:blip r:embed="rId26">
                        <a:lum bright="40000" contrast="-40000"/>
                        <a:extLst>
                          <a:ext uri="{28A0092B-C50C-407E-A947-70E740481C1C}">
                            <a14:useLocalDpi xmlns:a14="http://schemas.microsoft.com/office/drawing/2010/main" val="0"/>
                          </a:ext>
                        </a:extLst>
                      </a:blip>
                      <a:srcRect/>
                      <a:stretch>
                        <a:fillRect/>
                      </a:stretch>
                    </p:blipFill>
                    <p:spPr bwMode="auto">
                      <a:xfrm>
                        <a:off x="8385202" y="6096000"/>
                        <a:ext cx="606425" cy="609600"/>
                      </a:xfrm>
                      <a:prstGeom prst="rect">
                        <a:avLst/>
                      </a:prstGeom>
                      <a:noFill/>
                      <a:ln>
                        <a:noFill/>
                      </a:ln>
                      <a:extLst>
                        <a:ext uri="{909E8E84-426E-40dd-AFC4-6F175D3DCCD1}">
                          <a14:hiddenFill xmlns="" xmlns:a14="http://schemas.microsoft.com/office/drawing/2010/main">
                            <a:solidFill>
                              <a:srgbClr val="BBE0E3"/>
                            </a:solidFill>
                          </a14:hiddenFill>
                        </a:ext>
                        <a:ext uri="{91240B29-F687-4f45-9708-019B960494DF}">
                          <a14:hiddenLine xmlns="" xmlns:a14="http://schemas.microsoft.com/office/drawing/2010/main" w="9525">
                            <a:solidFill>
                              <a:schemeClr val="tx1"/>
                            </a:solidFill>
                            <a:miter lim="800000"/>
                            <a:headEnd/>
                            <a:tailEnd/>
                          </a14:hiddenLine>
                        </a:ext>
                      </a:extLst>
                    </p:spPr>
                  </p:pic>
                </p:oleObj>
              </mc:Fallback>
            </mc:AlternateContent>
          </a:graphicData>
        </a:graphic>
      </p:graphicFrame>
      <p:sp>
        <p:nvSpPr>
          <p:cNvPr id="68611" name="Rectangle 3"/>
          <p:cNvSpPr>
            <a:spLocks noGrp="1" noChangeArrowheads="1"/>
          </p:cNvSpPr>
          <p:nvPr>
            <p:ph type="body" idx="1"/>
            <p:custDataLst>
              <p:tags r:id="rId15"/>
            </p:custDataLst>
          </p:nvPr>
        </p:nvSpPr>
        <p:spPr bwMode="auto">
          <a:xfrm>
            <a:off x="457200" y="1143006"/>
            <a:ext cx="8229600" cy="498316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00" tIns="45701" rIns="91400" bIns="4570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7828" name="Rectangle 4"/>
          <p:cNvSpPr>
            <a:spLocks noGrp="1" noChangeArrowheads="1"/>
          </p:cNvSpPr>
          <p:nvPr>
            <p:ph type="dt" sz="half" idx="2"/>
            <p:custDataLst>
              <p:tags r:id="rId16"/>
            </p:custDataLst>
          </p:nvPr>
        </p:nvSpPr>
        <p:spPr bwMode="auto">
          <a:xfrm>
            <a:off x="457200" y="6245225"/>
            <a:ext cx="2133600" cy="476250"/>
          </a:xfrm>
          <a:prstGeom prst="rect">
            <a:avLst/>
          </a:prstGeom>
          <a:noFill/>
          <a:ln w="9525">
            <a:noFill/>
            <a:miter lim="800000"/>
            <a:headEnd/>
            <a:tailEnd/>
          </a:ln>
        </p:spPr>
        <p:txBody>
          <a:bodyPr vert="horz" wrap="square" lIns="91400" tIns="45701" rIns="91400" bIns="45701"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29" name="Rectangle 5"/>
          <p:cNvSpPr>
            <a:spLocks noGrp="1" noChangeArrowheads="1"/>
          </p:cNvSpPr>
          <p:nvPr>
            <p:ph type="ftr" sz="quarter" idx="3"/>
            <p:custDataLst>
              <p:tags r:id="rId17"/>
            </p:custDataLst>
          </p:nvPr>
        </p:nvSpPr>
        <p:spPr bwMode="auto">
          <a:xfrm>
            <a:off x="3124200" y="6245225"/>
            <a:ext cx="2895600" cy="476250"/>
          </a:xfrm>
          <a:prstGeom prst="rect">
            <a:avLst/>
          </a:prstGeom>
          <a:noFill/>
          <a:ln w="9525">
            <a:noFill/>
            <a:miter lim="800000"/>
            <a:headEnd/>
            <a:tailEnd/>
          </a:ln>
        </p:spPr>
        <p:txBody>
          <a:bodyPr vert="horz" wrap="square" lIns="91400" tIns="45701" rIns="91400" bIns="45701"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30" name="Rectangle 6"/>
          <p:cNvSpPr>
            <a:spLocks noGrp="1" noChangeArrowheads="1"/>
          </p:cNvSpPr>
          <p:nvPr>
            <p:ph type="sldNum" sz="quarter" idx="4"/>
            <p:custDataLst>
              <p:tags r:id="rId18"/>
            </p:custDataLst>
          </p:nvPr>
        </p:nvSpPr>
        <p:spPr bwMode="auto">
          <a:xfrm>
            <a:off x="6553200" y="6245225"/>
            <a:ext cx="2133600" cy="476250"/>
          </a:xfrm>
          <a:prstGeom prst="rect">
            <a:avLst/>
          </a:prstGeom>
          <a:noFill/>
          <a:ln w="9525">
            <a:noFill/>
            <a:miter lim="800000"/>
            <a:headEnd/>
            <a:tailEnd/>
          </a:ln>
        </p:spPr>
        <p:txBody>
          <a:bodyPr vert="horz" wrap="square" lIns="91400" tIns="45701" rIns="91400" bIns="45701" numCol="1" anchor="t" anchorCtr="0" compatLnSpc="1">
            <a:prstTxWarp prst="textNoShape">
              <a:avLst/>
            </a:prstTxWarp>
          </a:bodyPr>
          <a:lstStyle>
            <a:lvl1pPr algn="r">
              <a:defRPr sz="1400" b="0"/>
            </a:lvl1pPr>
          </a:lstStyle>
          <a:p>
            <a:pPr>
              <a:defRPr/>
            </a:pPr>
            <a:fld id="{85C1CDC6-EA22-D54B-BC92-9733F2705E31}" type="slidenum">
              <a:rPr lang="en-US"/>
              <a:pPr>
                <a:defRPr/>
              </a:pPr>
              <a:t>‹#›</a:t>
            </a:fld>
            <a:endParaRPr lang="en-US"/>
          </a:p>
        </p:txBody>
      </p:sp>
      <p:sp>
        <p:nvSpPr>
          <p:cNvPr id="77831" name="Text Box 7"/>
          <p:cNvSpPr txBox="1">
            <a:spLocks noChangeArrowheads="1"/>
          </p:cNvSpPr>
          <p:nvPr>
            <p:custDataLst>
              <p:tags r:id="rId19"/>
            </p:custDataLst>
          </p:nvPr>
        </p:nvSpPr>
        <p:spPr bwMode="auto">
          <a:xfrm>
            <a:off x="8305801" y="6096043"/>
            <a:ext cx="604838" cy="430849"/>
          </a:xfrm>
          <a:prstGeom prst="rect">
            <a:avLst/>
          </a:prstGeom>
          <a:noFill/>
          <a:ln w="9525">
            <a:noFill/>
            <a:miter lim="800000"/>
            <a:headEnd/>
            <a:tailEnd/>
          </a:ln>
        </p:spPr>
        <p:txBody>
          <a:bodyPr lIns="91400" tIns="45701" rIns="91400" bIns="45701">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D9FEEA6A-373E-F049-951A-D151BAD5643C}" type="slidenum">
              <a:rPr lang="en-US" sz="2200" b="0" smtClean="0">
                <a:solidFill>
                  <a:srgbClr val="5F5F5F"/>
                </a:solidFill>
                <a:latin typeface="Times New Roman" charset="0"/>
              </a:rPr>
              <a:pPr algn="r" eaLnBrk="1" hangingPunct="1">
                <a:spcBef>
                  <a:spcPct val="50000"/>
                </a:spcBef>
                <a:defRPr/>
              </a:pPr>
              <a:t>‹#›</a:t>
            </a:fld>
            <a:endParaRPr lang="en-US" sz="2200" b="0" smtClean="0">
              <a:solidFill>
                <a:srgbClr val="5F5F5F"/>
              </a:solidFill>
              <a:latin typeface="Times New Roman" charset="0"/>
            </a:endParaRPr>
          </a:p>
        </p:txBody>
      </p:sp>
      <p:sp>
        <p:nvSpPr>
          <p:cNvPr id="68616" name="Rectangle 8"/>
          <p:cNvSpPr>
            <a:spLocks noChangeAspect="1" noChangeArrowheads="1"/>
          </p:cNvSpPr>
          <p:nvPr>
            <p:custDataLst>
              <p:tags r:id="rId20"/>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09" tIns="45707" rIns="91409" bIns="45707" anchor="ctr"/>
          <a:lstStyle/>
          <a:p>
            <a:pPr defTabSz="911174"/>
            <a:endParaRPr lang="en-US" sz="1800" b="0"/>
          </a:p>
        </p:txBody>
      </p:sp>
      <p:sp>
        <p:nvSpPr>
          <p:cNvPr id="68617" name="Rectangle 9"/>
          <p:cNvSpPr>
            <a:spLocks noChangeAspect="1" noChangeArrowheads="1"/>
          </p:cNvSpPr>
          <p:nvPr>
            <p:custDataLst>
              <p:tags r:id="rId21"/>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09" tIns="45707" rIns="91409" bIns="45707" anchor="ctr"/>
          <a:lstStyle/>
          <a:p>
            <a:pPr defTabSz="911174"/>
            <a:endParaRPr lang="en-US" sz="1800" b="0"/>
          </a:p>
        </p:txBody>
      </p:sp>
      <p:sp>
        <p:nvSpPr>
          <p:cNvPr id="68618" name="Rectangle 10"/>
          <p:cNvSpPr>
            <a:spLocks noChangeAspect="1" noChangeArrowheads="1"/>
          </p:cNvSpPr>
          <p:nvPr>
            <p:custDataLst>
              <p:tags r:id="rId22"/>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09" tIns="45707" rIns="91409" bIns="45707" anchor="ctr"/>
          <a:lstStyle/>
          <a:p>
            <a:pPr defTabSz="911174"/>
            <a:endParaRPr lang="en-US" sz="1800" b="0"/>
          </a:p>
        </p:txBody>
      </p:sp>
      <p:sp>
        <p:nvSpPr>
          <p:cNvPr id="77835" name="Text Box 11"/>
          <p:cNvSpPr txBox="1">
            <a:spLocks noChangeArrowheads="1"/>
          </p:cNvSpPr>
          <p:nvPr>
            <p:custDataLst>
              <p:tags r:id="rId23"/>
            </p:custDataLst>
          </p:nvPr>
        </p:nvSpPr>
        <p:spPr bwMode="auto">
          <a:xfrm rot="16200000">
            <a:off x="8262169" y="5289521"/>
            <a:ext cx="1214437" cy="246183"/>
          </a:xfrm>
          <a:prstGeom prst="rect">
            <a:avLst/>
          </a:prstGeom>
          <a:noFill/>
          <a:ln w="9525">
            <a:noFill/>
            <a:miter lim="800000"/>
            <a:headEnd/>
            <a:tailEnd/>
          </a:ln>
        </p:spPr>
        <p:txBody>
          <a:bodyPr lIns="91400" tIns="45701" rIns="91400" bIns="45701">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defRPr/>
            </a:pPr>
            <a:r>
              <a:rPr lang="en-US" sz="1000" b="0" smtClean="0">
                <a:solidFill>
                  <a:srgbClr val="C0C0C0"/>
                </a:solidFill>
                <a:latin typeface="Times New Roman" charset="0"/>
              </a:rPr>
              <a:t>zdz </a:t>
            </a:r>
            <a:r>
              <a:rPr lang="en-US" sz="1000" b="0" smtClean="0">
                <a:solidFill>
                  <a:srgbClr val="C0C0C0"/>
                </a:solidFill>
                <a:latin typeface="Times New Roman" charset="0"/>
                <a:cs typeface="Arial" charset="0"/>
              </a:rPr>
              <a:t>© mmvii</a:t>
            </a:r>
            <a:endParaRPr lang="en-US" sz="2600" b="0" smtClean="0">
              <a:solidFill>
                <a:srgbClr val="C0C0C0"/>
              </a:solidFill>
              <a:latin typeface="Times New Roman" charset="0"/>
            </a:endParaRPr>
          </a:p>
        </p:txBody>
      </p:sp>
      <p:sp>
        <p:nvSpPr>
          <p:cNvPr id="68620" name="Rectangle 12"/>
          <p:cNvSpPr>
            <a:spLocks noGrp="1" noChangeArrowheads="1"/>
          </p:cNvSpPr>
          <p:nvPr>
            <p:ph type="title"/>
            <p:custDataLst>
              <p:tags r:id="rId24"/>
            </p:custDataLst>
          </p:nvPr>
        </p:nvSpPr>
        <p:spPr bwMode="auto">
          <a:xfrm>
            <a:off x="457200" y="457200"/>
            <a:ext cx="8229600" cy="6096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00" tIns="45701" rIns="91400" bIns="45701"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33273" r:id="rId1"/>
    <p:sldLayoutId id="2147533274" r:id="rId2"/>
    <p:sldLayoutId id="2147533275" r:id="rId3"/>
    <p:sldLayoutId id="2147533276" r:id="rId4"/>
    <p:sldLayoutId id="2147533277" r:id="rId5"/>
    <p:sldLayoutId id="2147533278" r:id="rId6"/>
    <p:sldLayoutId id="2147533279" r:id="rId7"/>
    <p:sldLayoutId id="2147533280" r:id="rId8"/>
    <p:sldLayoutId id="2147533281" r:id="rId9"/>
    <p:sldLayoutId id="2147533282" r:id="rId10"/>
    <p:sldLayoutId id="2147533283" r:id="rId11"/>
  </p:sldLayoutIdLst>
  <p:timing>
    <p:tnLst>
      <p:par>
        <p:cTn id="1" dur="indefinite" restart="never" nodeType="tmRoot"/>
      </p:par>
    </p:tnLst>
  </p:timing>
  <p:hf hdr="0" ftr="0" dt="0"/>
  <p:txStyles>
    <p:titleStyle>
      <a:lvl1pPr algn="l" defTabSz="911174" rtl="0" eaLnBrk="0" fontAlgn="base" hangingPunct="0">
        <a:spcBef>
          <a:spcPct val="0"/>
        </a:spcBef>
        <a:spcAft>
          <a:spcPct val="0"/>
        </a:spcAft>
        <a:defRPr sz="2000">
          <a:solidFill>
            <a:schemeClr val="tx2"/>
          </a:solidFill>
          <a:latin typeface="+mj-lt"/>
          <a:ea typeface="+mj-ea"/>
          <a:cs typeface="+mj-cs"/>
        </a:defRPr>
      </a:lvl1pPr>
      <a:lvl2pPr algn="l" defTabSz="911174"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2pPr>
      <a:lvl3pPr algn="l" defTabSz="911174"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3pPr>
      <a:lvl4pPr algn="l" defTabSz="911174"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4pPr>
      <a:lvl5pPr algn="l" defTabSz="911174"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5pPr>
      <a:lvl6pPr marL="457101" algn="l" defTabSz="912615"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6pPr>
      <a:lvl7pPr marL="914202" algn="l" defTabSz="912615"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7pPr>
      <a:lvl8pPr marL="1371304" algn="l" defTabSz="912615"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8pPr>
      <a:lvl9pPr marL="1828405" algn="l" defTabSz="912615"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9pPr>
    </p:titleStyle>
    <p:bodyStyle>
      <a:lvl1pPr marL="341293" indent="-341293" algn="l" defTabSz="911174" rtl="0" eaLnBrk="0" fontAlgn="base" hangingPunct="0">
        <a:spcBef>
          <a:spcPct val="20000"/>
        </a:spcBef>
        <a:spcAft>
          <a:spcPct val="0"/>
        </a:spcAft>
        <a:buSzPct val="125000"/>
        <a:buFont typeface="Times New Roman" charset="0"/>
        <a:buChar char="▪"/>
        <a:defRPr sz="1600">
          <a:solidFill>
            <a:schemeClr val="tx1"/>
          </a:solidFill>
          <a:latin typeface="+mn-lt"/>
          <a:ea typeface="+mn-ea"/>
          <a:cs typeface="+mn-cs"/>
        </a:defRPr>
      </a:lvl1pPr>
      <a:lvl2pPr marL="741321" indent="-284147" algn="l" defTabSz="911174" rtl="0" eaLnBrk="0" fontAlgn="base" hangingPunct="0">
        <a:spcBef>
          <a:spcPct val="20000"/>
        </a:spcBef>
        <a:spcAft>
          <a:spcPct val="0"/>
        </a:spcAft>
        <a:buSzPct val="125000"/>
        <a:buFont typeface="Times New Roman" charset="0"/>
        <a:buChar char="▫"/>
        <a:defRPr sz="1400">
          <a:solidFill>
            <a:schemeClr val="tx1"/>
          </a:solidFill>
          <a:latin typeface="+mn-lt"/>
          <a:ea typeface="+mn-ea"/>
        </a:defRPr>
      </a:lvl2pPr>
      <a:lvl3pPr marL="1141349" indent="-228588" algn="l" defTabSz="911174" rtl="0" eaLnBrk="0" fontAlgn="base" hangingPunct="0">
        <a:spcBef>
          <a:spcPct val="20000"/>
        </a:spcBef>
        <a:spcAft>
          <a:spcPct val="0"/>
        </a:spcAft>
        <a:buChar char="•"/>
        <a:defRPr sz="1200">
          <a:solidFill>
            <a:schemeClr val="tx1"/>
          </a:solidFill>
          <a:latin typeface="+mn-lt"/>
          <a:ea typeface="+mn-ea"/>
        </a:defRPr>
      </a:lvl3pPr>
      <a:lvl4pPr marL="1598523" indent="-227001" algn="l" defTabSz="911174" rtl="0" eaLnBrk="0" fontAlgn="base" hangingPunct="0">
        <a:spcBef>
          <a:spcPct val="20000"/>
        </a:spcBef>
        <a:spcAft>
          <a:spcPct val="0"/>
        </a:spcAft>
        <a:buChar char="–"/>
        <a:defRPr sz="1000">
          <a:solidFill>
            <a:schemeClr val="tx1"/>
          </a:solidFill>
          <a:latin typeface="+mn-lt"/>
          <a:ea typeface="+mn-ea"/>
        </a:defRPr>
      </a:lvl4pPr>
      <a:lvl5pPr marL="2055698" indent="-227001" algn="l" defTabSz="911174" rtl="0" eaLnBrk="0" fontAlgn="base" hangingPunct="0">
        <a:spcBef>
          <a:spcPct val="20000"/>
        </a:spcBef>
        <a:spcAft>
          <a:spcPct val="0"/>
        </a:spcAft>
        <a:buChar char="»"/>
        <a:defRPr sz="800">
          <a:solidFill>
            <a:schemeClr val="tx1"/>
          </a:solidFill>
          <a:latin typeface="+mn-lt"/>
          <a:ea typeface="+mn-ea"/>
        </a:defRPr>
      </a:lvl5pPr>
      <a:lvl6pPr marL="2514057" indent="-228550" algn="l" defTabSz="912615" rtl="0" eaLnBrk="1" fontAlgn="base" hangingPunct="1">
        <a:spcBef>
          <a:spcPct val="20000"/>
        </a:spcBef>
        <a:spcAft>
          <a:spcPct val="0"/>
        </a:spcAft>
        <a:buChar char="»"/>
        <a:defRPr sz="800">
          <a:solidFill>
            <a:schemeClr val="tx1"/>
          </a:solidFill>
          <a:latin typeface="+mn-lt"/>
          <a:ea typeface="+mn-ea"/>
        </a:defRPr>
      </a:lvl6pPr>
      <a:lvl7pPr marL="2971159" indent="-228550" algn="l" defTabSz="912615" rtl="0" eaLnBrk="1" fontAlgn="base" hangingPunct="1">
        <a:spcBef>
          <a:spcPct val="20000"/>
        </a:spcBef>
        <a:spcAft>
          <a:spcPct val="0"/>
        </a:spcAft>
        <a:buChar char="»"/>
        <a:defRPr sz="800">
          <a:solidFill>
            <a:schemeClr val="tx1"/>
          </a:solidFill>
          <a:latin typeface="+mn-lt"/>
          <a:ea typeface="+mn-ea"/>
        </a:defRPr>
      </a:lvl7pPr>
      <a:lvl8pPr marL="3428259" indent="-228550" algn="l" defTabSz="912615" rtl="0" eaLnBrk="1" fontAlgn="base" hangingPunct="1">
        <a:spcBef>
          <a:spcPct val="20000"/>
        </a:spcBef>
        <a:spcAft>
          <a:spcPct val="0"/>
        </a:spcAft>
        <a:buChar char="»"/>
        <a:defRPr sz="800">
          <a:solidFill>
            <a:schemeClr val="tx1"/>
          </a:solidFill>
          <a:latin typeface="+mn-lt"/>
          <a:ea typeface="+mn-ea"/>
        </a:defRPr>
      </a:lvl8pPr>
      <a:lvl9pPr marL="3885360" indent="-228550" algn="l" defTabSz="912615" rtl="0" eaLnBrk="1" fontAlgn="base" hangingPunct="1">
        <a:spcBef>
          <a:spcPct val="20000"/>
        </a:spcBef>
        <a:spcAft>
          <a:spcPct val="0"/>
        </a:spcAft>
        <a:buChar char="»"/>
        <a:defRPr sz="8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0898" name="Rectangle 5"/>
          <p:cNvSpPr>
            <a:spLocks noGrp="1" noChangeArrowheads="1"/>
          </p:cNvSpPr>
          <p:nvPr>
            <p:ph type="title"/>
            <p:custDataLst>
              <p:tags r:id="rId3"/>
            </p:custDataLst>
          </p:nvPr>
        </p:nvSpPr>
        <p:spPr bwMode="auto">
          <a:xfrm>
            <a:off x="122238" y="234950"/>
            <a:ext cx="8793162" cy="292388"/>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80899" name="Rectangle 6"/>
          <p:cNvSpPr>
            <a:spLocks noGrp="1" noChangeArrowheads="1"/>
          </p:cNvSpPr>
          <p:nvPr>
            <p:ph type="body" idx="1"/>
            <p:custDataLst>
              <p:tags r:id="rId4"/>
            </p:custDataLst>
          </p:nvPr>
        </p:nvSpPr>
        <p:spPr bwMode="auto">
          <a:xfrm>
            <a:off x="125413" y="1298577"/>
            <a:ext cx="8793162" cy="1231106"/>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 name="doc id"/>
          <p:cNvSpPr>
            <a:spLocks noGrp="1" noChangeArrowheads="1"/>
          </p:cNvSpPr>
          <p:nvPr>
            <p:ph type="ftr" sz="quarter" idx="3"/>
            <p:custDataLst>
              <p:tags r:id="rId5"/>
            </p:custDataLst>
          </p:nvPr>
        </p:nvSpPr>
        <p:spPr bwMode="auto">
          <a:xfrm>
            <a:off x="8915400" y="36563"/>
            <a:ext cx="0" cy="123111"/>
          </a:xfrm>
          <a:prstGeom prst="rect">
            <a:avLst/>
          </a:prstGeom>
          <a:ln>
            <a:miter lim="800000"/>
            <a:headEnd/>
            <a:tailEnd/>
          </a:ln>
        </p:spPr>
        <p:txBody>
          <a:bodyPr vert="horz" wrap="none" lIns="0" tIns="0" rIns="0" bIns="0" numCol="1" anchor="t" anchorCtr="0" compatLnSpc="1">
            <a:prstTxWarp prst="textNoShape">
              <a:avLst/>
            </a:prstTxWarp>
            <a:spAutoFit/>
          </a:bodyPr>
          <a:lstStyle>
            <a:lvl1pPr algn="r">
              <a:defRPr sz="800" b="0">
                <a:solidFill>
                  <a:srgbClr val="000000"/>
                </a:solidFill>
                <a:latin typeface="Arial" pitchFamily="-107" charset="0"/>
                <a:ea typeface="ＭＳ Ｐゴシック" pitchFamily="-107" charset="-128"/>
                <a:cs typeface="ＭＳ Ｐゴシック" pitchFamily="-107" charset="-128"/>
              </a:defRPr>
            </a:lvl1pPr>
          </a:lstStyle>
          <a:p>
            <a:pPr>
              <a:defRPr/>
            </a:pPr>
            <a:endParaRPr lang="de-DE"/>
          </a:p>
        </p:txBody>
      </p:sp>
    </p:spTree>
  </p:cSld>
  <p:clrMap bg1="lt1" tx1="dk1" bg2="lt2" tx2="dk2" accent1="accent1" accent2="accent2" accent3="accent3" accent4="accent4" accent5="accent5" accent6="accent6" hlink="hlink" folHlink="folHlink"/>
  <p:sldLayoutIdLst>
    <p:sldLayoutId id="2147533624" r:id="rId1"/>
  </p:sldLayoutIdLst>
  <p:hf hdr="0" dt="0"/>
  <p:txStyles>
    <p:titleStyle>
      <a:lvl1pPr algn="l" defTabSz="911174" rtl="0" eaLnBrk="0" fontAlgn="base" hangingPunct="0">
        <a:spcBef>
          <a:spcPct val="0"/>
        </a:spcBef>
        <a:spcAft>
          <a:spcPct val="0"/>
        </a:spcAft>
        <a:defRPr sz="1900" b="1">
          <a:solidFill>
            <a:schemeClr val="tx2"/>
          </a:solidFill>
          <a:latin typeface="Arial" pitchFamily="-65" charset="0"/>
          <a:ea typeface="+mj-ea"/>
          <a:cs typeface="+mj-cs"/>
        </a:defRPr>
      </a:lvl1pPr>
      <a:lvl2pPr algn="l" defTabSz="911174"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2pPr>
      <a:lvl3pPr algn="l" defTabSz="911174"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3pPr>
      <a:lvl4pPr algn="l" defTabSz="911174"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4pPr>
      <a:lvl5pPr algn="l" defTabSz="911174"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5pPr>
      <a:lvl6pPr marL="457101" algn="l" defTabSz="912615" rtl="0" eaLnBrk="1" fontAlgn="base" hangingPunct="1">
        <a:spcBef>
          <a:spcPct val="0"/>
        </a:spcBef>
        <a:spcAft>
          <a:spcPct val="0"/>
        </a:spcAft>
        <a:defRPr sz="1900" b="1">
          <a:solidFill>
            <a:schemeClr val="tx2"/>
          </a:solidFill>
          <a:latin typeface="Arial" pitchFamily="-65" charset="0"/>
        </a:defRPr>
      </a:lvl6pPr>
      <a:lvl7pPr marL="914202" algn="l" defTabSz="912615" rtl="0" eaLnBrk="1" fontAlgn="base" hangingPunct="1">
        <a:spcBef>
          <a:spcPct val="0"/>
        </a:spcBef>
        <a:spcAft>
          <a:spcPct val="0"/>
        </a:spcAft>
        <a:defRPr sz="1900" b="1">
          <a:solidFill>
            <a:schemeClr val="tx2"/>
          </a:solidFill>
          <a:latin typeface="Arial" pitchFamily="-65" charset="0"/>
        </a:defRPr>
      </a:lvl7pPr>
      <a:lvl8pPr marL="1371304" algn="l" defTabSz="912615" rtl="0" eaLnBrk="1" fontAlgn="base" hangingPunct="1">
        <a:spcBef>
          <a:spcPct val="0"/>
        </a:spcBef>
        <a:spcAft>
          <a:spcPct val="0"/>
        </a:spcAft>
        <a:defRPr sz="1900" b="1">
          <a:solidFill>
            <a:schemeClr val="tx2"/>
          </a:solidFill>
          <a:latin typeface="Arial" pitchFamily="-65" charset="0"/>
        </a:defRPr>
      </a:lvl8pPr>
      <a:lvl9pPr marL="1828405" algn="l" defTabSz="912615" rtl="0" eaLnBrk="1" fontAlgn="base" hangingPunct="1">
        <a:spcBef>
          <a:spcPct val="0"/>
        </a:spcBef>
        <a:spcAft>
          <a:spcPct val="0"/>
        </a:spcAft>
        <a:defRPr sz="1900" b="1">
          <a:solidFill>
            <a:schemeClr val="tx2"/>
          </a:solidFill>
          <a:latin typeface="Arial" pitchFamily="-65" charset="0"/>
        </a:defRPr>
      </a:lvl9pPr>
    </p:titleStyle>
    <p:bodyStyle>
      <a:lvl1pPr marL="341293" indent="-341293" algn="l" defTabSz="911174" rtl="0" eaLnBrk="0" fontAlgn="base" hangingPunct="0">
        <a:spcBef>
          <a:spcPct val="0"/>
        </a:spcBef>
        <a:spcAft>
          <a:spcPct val="0"/>
        </a:spcAft>
        <a:buSzPct val="120000"/>
        <a:buChar char="•"/>
        <a:defRPr sz="1600">
          <a:solidFill>
            <a:schemeClr val="tx1"/>
          </a:solidFill>
          <a:latin typeface="Arial" pitchFamily="-65" charset="0"/>
          <a:ea typeface="+mn-ea"/>
          <a:cs typeface="+mn-cs"/>
        </a:defRPr>
      </a:lvl1pPr>
      <a:lvl2pPr marL="146042" indent="-144455" algn="l" defTabSz="911174" rtl="0" eaLnBrk="0" fontAlgn="base" hangingPunct="0">
        <a:spcBef>
          <a:spcPct val="0"/>
        </a:spcBef>
        <a:spcAft>
          <a:spcPct val="0"/>
        </a:spcAft>
        <a:buSzPct val="120000"/>
        <a:buChar char="•"/>
        <a:defRPr sz="1600">
          <a:solidFill>
            <a:schemeClr val="tx1"/>
          </a:solidFill>
          <a:latin typeface="Arial" pitchFamily="-65" charset="0"/>
          <a:ea typeface="+mn-ea"/>
        </a:defRPr>
      </a:lvl2pPr>
      <a:lvl3pPr marL="300021" indent="-150805" algn="l" defTabSz="911174" rtl="0" eaLnBrk="0" fontAlgn="base" hangingPunct="0">
        <a:spcBef>
          <a:spcPct val="0"/>
        </a:spcBef>
        <a:spcAft>
          <a:spcPct val="0"/>
        </a:spcAft>
        <a:buChar char="–"/>
        <a:defRPr sz="1600">
          <a:solidFill>
            <a:schemeClr val="tx1"/>
          </a:solidFill>
          <a:latin typeface="Arial" pitchFamily="-65" charset="0"/>
          <a:ea typeface="+mn-ea"/>
        </a:defRPr>
      </a:lvl3pPr>
      <a:lvl4pPr marL="439714" indent="-136517" algn="l" defTabSz="911174" rtl="0" eaLnBrk="0" fontAlgn="base" hangingPunct="0">
        <a:spcBef>
          <a:spcPct val="0"/>
        </a:spcBef>
        <a:spcAft>
          <a:spcPct val="0"/>
        </a:spcAft>
        <a:buSzPct val="89000"/>
        <a:buChar char="•"/>
        <a:defRPr sz="1600">
          <a:solidFill>
            <a:schemeClr val="tx1"/>
          </a:solidFill>
          <a:latin typeface="Arial" pitchFamily="-65" charset="0"/>
          <a:ea typeface="+mn-ea"/>
        </a:defRPr>
      </a:lvl4pPr>
      <a:lvl5pPr marL="592105" indent="-149217" algn="l" defTabSz="911174" rtl="0" eaLnBrk="0" fontAlgn="base" hangingPunct="0">
        <a:spcBef>
          <a:spcPct val="0"/>
        </a:spcBef>
        <a:spcAft>
          <a:spcPct val="0"/>
        </a:spcAft>
        <a:buSzPct val="75000"/>
        <a:buChar char="–"/>
        <a:defRPr sz="1600">
          <a:solidFill>
            <a:schemeClr val="tx1"/>
          </a:solidFill>
          <a:latin typeface="Arial" pitchFamily="-65" charset="0"/>
          <a:ea typeface="+mn-ea"/>
        </a:defRPr>
      </a:lvl5pPr>
      <a:lvl6pPr marL="1050699" indent="-150781" algn="l" defTabSz="912615" rtl="0" eaLnBrk="1" fontAlgn="base" hangingPunct="1">
        <a:spcBef>
          <a:spcPct val="0"/>
        </a:spcBef>
        <a:spcAft>
          <a:spcPct val="0"/>
        </a:spcAft>
        <a:buSzPct val="75000"/>
        <a:buChar char="–"/>
        <a:defRPr sz="1600">
          <a:solidFill>
            <a:schemeClr val="tx1"/>
          </a:solidFill>
          <a:latin typeface="+mn-lt"/>
          <a:ea typeface="+mn-ea"/>
        </a:defRPr>
      </a:lvl6pPr>
      <a:lvl7pPr marL="1507800" indent="-150781" algn="l" defTabSz="912615" rtl="0" eaLnBrk="1" fontAlgn="base" hangingPunct="1">
        <a:spcBef>
          <a:spcPct val="0"/>
        </a:spcBef>
        <a:spcAft>
          <a:spcPct val="0"/>
        </a:spcAft>
        <a:buSzPct val="75000"/>
        <a:buChar char="–"/>
        <a:defRPr sz="1600">
          <a:solidFill>
            <a:schemeClr val="tx1"/>
          </a:solidFill>
          <a:latin typeface="+mn-lt"/>
          <a:ea typeface="+mn-ea"/>
        </a:defRPr>
      </a:lvl7pPr>
      <a:lvl8pPr marL="1964901" indent="-150781" algn="l" defTabSz="912615" rtl="0" eaLnBrk="1" fontAlgn="base" hangingPunct="1">
        <a:spcBef>
          <a:spcPct val="0"/>
        </a:spcBef>
        <a:spcAft>
          <a:spcPct val="0"/>
        </a:spcAft>
        <a:buSzPct val="75000"/>
        <a:buChar char="–"/>
        <a:defRPr sz="1600">
          <a:solidFill>
            <a:schemeClr val="tx1"/>
          </a:solidFill>
          <a:latin typeface="+mn-lt"/>
          <a:ea typeface="+mn-ea"/>
        </a:defRPr>
      </a:lvl8pPr>
      <a:lvl9pPr marL="2422001" indent="-150781" algn="l" defTabSz="912615" rtl="0" eaLnBrk="1" fontAlgn="base" hangingPunct="1">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21890" name="Rectangle 2"/>
          <p:cNvSpPr>
            <a:spLocks noGrp="1" noChangeArrowheads="1"/>
          </p:cNvSpPr>
          <p:nvPr>
            <p:ph type="title"/>
            <p:custDataLst>
              <p:tags r:id="rId3"/>
            </p:custDataLst>
          </p:nvPr>
        </p:nvSpPr>
        <p:spPr bwMode="auto">
          <a:xfrm>
            <a:off x="457200" y="381000"/>
            <a:ext cx="8229600" cy="1371600"/>
          </a:xfrm>
          <a:prstGeom prst="rect">
            <a:avLst/>
          </a:prstGeom>
          <a:noFill/>
          <a:ln w="9525">
            <a:noFill/>
            <a:miter lim="800000"/>
            <a:headEnd/>
            <a:tailEnd/>
          </a:ln>
          <a:effectLst/>
        </p:spPr>
        <p:txBody>
          <a:bodyPr vert="horz" wrap="square" lIns="91419" tIns="45711" rIns="91419" bIns="45711" numCol="1" anchor="ctr" anchorCtr="0" compatLnSpc="1">
            <a:prstTxWarp prst="textNoShape">
              <a:avLst/>
            </a:prstTxWarp>
          </a:bodyPr>
          <a:lstStyle/>
          <a:p>
            <a:pPr lvl="0"/>
            <a:r>
              <a:rPr lang="en-US" smtClean="0"/>
              <a:t>Click to edit Master title style</a:t>
            </a:r>
            <a:endParaRPr lang="en-US"/>
          </a:p>
        </p:txBody>
      </p:sp>
      <p:sp>
        <p:nvSpPr>
          <p:cNvPr id="421891" name="Rectangle 3"/>
          <p:cNvSpPr>
            <a:spLocks noGrp="1" noChangeArrowheads="1"/>
          </p:cNvSpPr>
          <p:nvPr>
            <p:ph type="body" idx="1"/>
            <p:custDataLst>
              <p:tags r:id="rId4"/>
            </p:custDataLst>
          </p:nvPr>
        </p:nvSpPr>
        <p:spPr bwMode="auto">
          <a:xfrm>
            <a:off x="457200" y="1981200"/>
            <a:ext cx="8229600" cy="411480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quarter" idx="2"/>
            <p:custDataLst>
              <p:tags r:id="rId5"/>
            </p:custDataLst>
          </p:nvPr>
        </p:nvSpPr>
        <p:spPr bwMode="auto">
          <a:xfrm>
            <a:off x="457200" y="6245225"/>
            <a:ext cx="2133600" cy="476250"/>
          </a:xfrm>
          <a:prstGeom prst="rect">
            <a:avLst/>
          </a:prstGeom>
          <a:ln>
            <a:miter lim="800000"/>
            <a:headEnd/>
            <a:tailEnd/>
          </a:ln>
        </p:spPr>
        <p:txBody>
          <a:bodyPr vert="horz" wrap="square" lIns="91419" tIns="45711" rIns="91419" bIns="45711" numCol="1" anchor="b" anchorCtr="0" compatLnSpc="1">
            <a:prstTxWarp prst="textNoShape">
              <a:avLst/>
            </a:prstTxWarp>
          </a:bodyPr>
          <a:lstStyle>
            <a:lvl1pPr>
              <a:defRPr sz="1400" b="0">
                <a:effectLst>
                  <a:outerShdw blurRad="38100" dist="38100" dir="2700000" algn="tl">
                    <a:srgbClr val="000000"/>
                  </a:outerShdw>
                </a:effectLst>
              </a:defRPr>
            </a:lvl1pPr>
          </a:lstStyle>
          <a:p>
            <a:pPr>
              <a:defRPr/>
            </a:pPr>
            <a:fld id="{F85AEA89-055F-0649-8900-95565ACFDCAB}" type="datetime1">
              <a:rPr lang="en-US"/>
              <a:pPr>
                <a:defRPr/>
              </a:pPr>
              <a:t>11/10/16</a:t>
            </a:fld>
            <a:endParaRPr lang="en-US"/>
          </a:p>
        </p:txBody>
      </p:sp>
      <p:sp>
        <p:nvSpPr>
          <p:cNvPr id="8" name="Rectangle 5"/>
          <p:cNvSpPr>
            <a:spLocks noGrp="1" noChangeArrowheads="1"/>
          </p:cNvSpPr>
          <p:nvPr>
            <p:ph type="ftr" sz="quarter" idx="3"/>
            <p:custDataLst>
              <p:tags r:id="rId6"/>
            </p:custDataLst>
          </p:nvPr>
        </p:nvSpPr>
        <p:spPr bwMode="auto">
          <a:xfrm>
            <a:off x="3124200" y="6245225"/>
            <a:ext cx="2895600" cy="476250"/>
          </a:xfrm>
          <a:prstGeom prst="rect">
            <a:avLst/>
          </a:prstGeom>
          <a:ln>
            <a:miter lim="800000"/>
            <a:headEnd/>
            <a:tailEnd/>
          </a:ln>
        </p:spPr>
        <p:txBody>
          <a:bodyPr vert="horz" wrap="square" lIns="91419" tIns="45711" rIns="91419" bIns="45711" numCol="1" anchor="b" anchorCtr="0" compatLnSpc="1">
            <a:prstTxWarp prst="textNoShape">
              <a:avLst/>
            </a:prstTxWarp>
          </a:bodyPr>
          <a:lstStyle>
            <a:lvl1pPr algn="ctr">
              <a:defRPr sz="1400" b="0">
                <a:effectLst>
                  <a:outerShdw blurRad="38100" dist="38100" dir="2700000" algn="tl">
                    <a:srgbClr val="000000"/>
                  </a:outerShdw>
                </a:effectLst>
                <a:latin typeface="Arial" pitchFamily="-107" charset="0"/>
                <a:ea typeface="ＭＳ Ｐゴシック" pitchFamily="-107" charset="-128"/>
                <a:cs typeface="ＭＳ Ｐゴシック" pitchFamily="-107" charset="-128"/>
              </a:defRPr>
            </a:lvl1pPr>
          </a:lstStyle>
          <a:p>
            <a:pPr>
              <a:defRPr/>
            </a:pPr>
            <a:endParaRPr lang="en-US"/>
          </a:p>
        </p:txBody>
      </p:sp>
      <p:sp>
        <p:nvSpPr>
          <p:cNvPr id="9" name="Rectangle 6"/>
          <p:cNvSpPr>
            <a:spLocks noGrp="1" noChangeArrowheads="1"/>
          </p:cNvSpPr>
          <p:nvPr>
            <p:ph type="sldNum" sz="quarter" idx="4"/>
            <p:custDataLst>
              <p:tags r:id="rId7"/>
            </p:custDataLst>
          </p:nvPr>
        </p:nvSpPr>
        <p:spPr bwMode="auto">
          <a:xfrm>
            <a:off x="6553200" y="6245225"/>
            <a:ext cx="2133600" cy="476250"/>
          </a:xfrm>
          <a:prstGeom prst="rect">
            <a:avLst/>
          </a:prstGeom>
          <a:ln>
            <a:miter lim="800000"/>
            <a:headEnd/>
            <a:tailEnd/>
          </a:ln>
        </p:spPr>
        <p:txBody>
          <a:bodyPr vert="horz" wrap="square" lIns="91419" tIns="45711" rIns="91419" bIns="45711" numCol="1" anchor="b" anchorCtr="0" compatLnSpc="1">
            <a:prstTxWarp prst="textNoShape">
              <a:avLst/>
            </a:prstTxWarp>
          </a:bodyPr>
          <a:lstStyle>
            <a:lvl1pPr algn="r">
              <a:defRPr sz="1400" b="0">
                <a:effectLst>
                  <a:outerShdw blurRad="38100" dist="38100" dir="2700000" algn="tl">
                    <a:srgbClr val="000000"/>
                  </a:outerShdw>
                </a:effectLst>
              </a:defRPr>
            </a:lvl1pPr>
          </a:lstStyle>
          <a:p>
            <a:pPr>
              <a:defRPr/>
            </a:pPr>
            <a:fld id="{F2C54645-19C3-A643-AD29-1C81BC8C5A9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33284"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5pPr>
      <a:lvl6pPr marL="457101"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6pPr>
      <a:lvl7pPr marL="914202"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7pPr>
      <a:lvl8pPr marL="1371304"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8pPr>
      <a:lvl9pPr marL="1828405"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9pPr>
    </p:titleStyle>
    <p:bodyStyle>
      <a:lvl1pPr marL="341293" indent="-341293"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marL="741321" indent="-284147"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2pPr>
      <a:lvl3pPr marL="1141349" indent="-227001"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3pPr>
      <a:lvl4pPr marL="1598523" indent="-227001"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4pPr>
      <a:lvl5pPr marL="2055698" indent="-227001"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5pPr>
      <a:lvl6pPr marL="2514057" indent="-228550"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6pPr>
      <a:lvl7pPr marL="2971159" indent="-228550"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7pPr>
      <a:lvl8pPr marL="3428259" indent="-228550"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8pPr>
      <a:lvl9pPr marL="3885360" indent="-228550"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custDataLst>
              <p:tags r:id="rId10"/>
            </p:custDataLst>
          </p:nvPr>
        </p:nvSpPr>
        <p:spPr bwMode="auto">
          <a:xfrm>
            <a:off x="685800" y="609600"/>
            <a:ext cx="7772400" cy="1143000"/>
          </a:xfrm>
          <a:prstGeom prst="rect">
            <a:avLst/>
          </a:prstGeom>
          <a:solidFill>
            <a:schemeClr val="bg1"/>
          </a:solidFill>
          <a:ln>
            <a:noFill/>
          </a:ln>
          <a:extLst>
            <a:ext uri="{FAA26D3D-D897-4be2-8F04-BA451C77F1D7}">
              <ma14:placeholderFlag xmlns:ma14="http://schemas.microsoft.com/office/mac/drawingml/2011/main" val="1"/>
            </a:ext>
            <a:ext uri="{91240B29-F687-4f45-9708-019B960494DF}">
              <a14:hiddenLine xmlns="" xmlns:a14="http://schemas.microsoft.com/office/drawing/2010/main" w="9525">
                <a:solidFill>
                  <a:srgbClr val="000000"/>
                </a:solidFill>
                <a:miter lim="800000"/>
                <a:headEnd/>
                <a:tailEnd/>
              </a14:hiddenLine>
            </a:ext>
          </a:extLst>
        </p:spPr>
        <p:txBody>
          <a:bodyPr vert="horz" wrap="square" lIns="92055" tIns="46029" rIns="92055" bIns="46029" numCol="1" anchor="ctr" anchorCtr="0" compatLnSpc="1">
            <a:prstTxWarp prst="textNoShape">
              <a:avLst/>
            </a:prstTxWarp>
          </a:bodyPr>
          <a:lstStyle/>
          <a:p>
            <a:pPr lvl="0"/>
            <a:r>
              <a:rPr lang="en-US"/>
              <a:t>Click to edit Master title style</a:t>
            </a:r>
          </a:p>
        </p:txBody>
      </p:sp>
      <p:sp>
        <p:nvSpPr>
          <p:cNvPr id="84995" name="Rectangle 3"/>
          <p:cNvSpPr>
            <a:spLocks noGrp="1" noChangeArrowheads="1"/>
          </p:cNvSpPr>
          <p:nvPr>
            <p:ph type="body" idx="1"/>
            <p:custDataLst>
              <p:tags r:id="rId11"/>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55" tIns="46029" rIns="92055" bIns="46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33625" r:id="rId1"/>
    <p:sldLayoutId id="2147533626" r:id="rId2"/>
    <p:sldLayoutId id="2147533627" r:id="rId3"/>
    <p:sldLayoutId id="2147533628" r:id="rId4"/>
    <p:sldLayoutId id="2147533629" r:id="rId5"/>
    <p:sldLayoutId id="2147533630" r:id="rId6"/>
    <p:sldLayoutId id="2147533631" r:id="rId7"/>
    <p:sldLayoutId id="2147533632" r:id="rId8"/>
  </p:sldLayoutIdLst>
  <p:transition/>
  <p:txStyles>
    <p:titleStyle>
      <a:lvl1pPr algn="ctr" rtl="0" eaLnBrk="0" fontAlgn="base" hangingPunct="0">
        <a:spcBef>
          <a:spcPct val="0"/>
        </a:spcBef>
        <a:spcAft>
          <a:spcPct val="0"/>
        </a:spcAft>
        <a:defRPr sz="3200" b="1" u="sng">
          <a:solidFill>
            <a:srgbClr val="0000CC"/>
          </a:solidFill>
          <a:latin typeface="Arial" pitchFamily="-109" charset="0"/>
          <a:ea typeface="+mj-ea"/>
          <a:cs typeface="+mj-cs"/>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01" algn="ctr" rtl="0" eaLnBrk="1" fontAlgn="base" hangingPunct="1">
        <a:spcBef>
          <a:spcPct val="0"/>
        </a:spcBef>
        <a:spcAft>
          <a:spcPct val="0"/>
        </a:spcAft>
        <a:defRPr sz="3200" b="1" u="sng">
          <a:solidFill>
            <a:srgbClr val="0000CC"/>
          </a:solidFill>
          <a:latin typeface="Arial" pitchFamily="-65" charset="0"/>
        </a:defRPr>
      </a:lvl6pPr>
      <a:lvl7pPr marL="914202" algn="ctr" rtl="0" eaLnBrk="1" fontAlgn="base" hangingPunct="1">
        <a:spcBef>
          <a:spcPct val="0"/>
        </a:spcBef>
        <a:spcAft>
          <a:spcPct val="0"/>
        </a:spcAft>
        <a:defRPr sz="3200" b="1" u="sng">
          <a:solidFill>
            <a:srgbClr val="0000CC"/>
          </a:solidFill>
          <a:latin typeface="Arial" pitchFamily="-65" charset="0"/>
        </a:defRPr>
      </a:lvl7pPr>
      <a:lvl8pPr marL="1371304" algn="ctr" rtl="0" eaLnBrk="1" fontAlgn="base" hangingPunct="1">
        <a:spcBef>
          <a:spcPct val="0"/>
        </a:spcBef>
        <a:spcAft>
          <a:spcPct val="0"/>
        </a:spcAft>
        <a:defRPr sz="3200" b="1" u="sng">
          <a:solidFill>
            <a:srgbClr val="0000CC"/>
          </a:solidFill>
          <a:latin typeface="Arial" pitchFamily="-65" charset="0"/>
        </a:defRPr>
      </a:lvl8pPr>
      <a:lvl9pPr marL="1828405" algn="ctr" rtl="0" eaLnBrk="1" fontAlgn="base" hangingPunct="1">
        <a:spcBef>
          <a:spcPct val="0"/>
        </a:spcBef>
        <a:spcAft>
          <a:spcPct val="0"/>
        </a:spcAft>
        <a:defRPr sz="3200" b="1" u="sng">
          <a:solidFill>
            <a:srgbClr val="0000CC"/>
          </a:solidFill>
          <a:latin typeface="Arial" pitchFamily="-65" charset="0"/>
        </a:defRPr>
      </a:lvl9pPr>
    </p:titleStyle>
    <p:bodyStyle>
      <a:lvl1pPr marL="227001" indent="-227001" algn="l" rtl="0" eaLnBrk="0" fontAlgn="base" hangingPunct="0">
        <a:spcBef>
          <a:spcPct val="20000"/>
        </a:spcBef>
        <a:spcAft>
          <a:spcPct val="0"/>
        </a:spcAft>
        <a:buChar char="•"/>
        <a:defRPr sz="2400">
          <a:solidFill>
            <a:schemeClr val="tx1"/>
          </a:solidFill>
          <a:latin typeface="Arial" pitchFamily="-109" charset="0"/>
          <a:ea typeface="+mn-ea"/>
          <a:cs typeface="+mn-cs"/>
        </a:defRPr>
      </a:lvl1pPr>
      <a:lvl2pPr marL="569881" indent="-227001" algn="l" rtl="0" eaLnBrk="0" fontAlgn="base" hangingPunct="0">
        <a:spcBef>
          <a:spcPct val="20000"/>
        </a:spcBef>
        <a:spcAft>
          <a:spcPct val="0"/>
        </a:spcAft>
        <a:buFont typeface="Symbol" charset="0"/>
        <a:buChar char="à"/>
        <a:defRPr sz="2000">
          <a:solidFill>
            <a:schemeClr val="tx1"/>
          </a:solidFill>
          <a:latin typeface="Arial" pitchFamily="-109" charset="0"/>
          <a:ea typeface="+mn-ea"/>
        </a:defRPr>
      </a:lvl2pPr>
      <a:lvl3pPr marL="912762" indent="-227001" algn="l" rtl="0" eaLnBrk="0" fontAlgn="base" hangingPunct="0">
        <a:spcBef>
          <a:spcPct val="20000"/>
        </a:spcBef>
        <a:spcAft>
          <a:spcPct val="0"/>
        </a:spcAft>
        <a:buChar char="•"/>
        <a:defRPr sz="2000">
          <a:solidFill>
            <a:schemeClr val="tx1"/>
          </a:solidFill>
          <a:latin typeface="Arial" pitchFamily="-109" charset="0"/>
          <a:ea typeface="+mn-ea"/>
        </a:defRPr>
      </a:lvl3pPr>
      <a:lvl4pPr marL="1260405" indent="-231762" algn="l" rtl="0" eaLnBrk="0" fontAlgn="base" hangingPunct="0">
        <a:spcBef>
          <a:spcPct val="20000"/>
        </a:spcBef>
        <a:spcAft>
          <a:spcPct val="0"/>
        </a:spcAft>
        <a:buChar char="–"/>
        <a:defRPr sz="2000">
          <a:solidFill>
            <a:schemeClr val="tx1"/>
          </a:solidFill>
          <a:latin typeface="Arial" pitchFamily="-109" charset="0"/>
          <a:ea typeface="+mn-ea"/>
        </a:defRPr>
      </a:lvl4pPr>
      <a:lvl5pPr marL="1598523" indent="-222238" algn="l" rtl="0" eaLnBrk="0" fontAlgn="base" hangingPunct="0">
        <a:spcBef>
          <a:spcPct val="20000"/>
        </a:spcBef>
        <a:spcAft>
          <a:spcPct val="0"/>
        </a:spcAft>
        <a:buChar char="»"/>
        <a:defRPr sz="2000">
          <a:solidFill>
            <a:schemeClr val="tx1"/>
          </a:solidFill>
          <a:latin typeface="Arial" pitchFamily="-109" charset="0"/>
          <a:ea typeface="+mn-ea"/>
        </a:defRPr>
      </a:lvl5pPr>
      <a:lvl6pPr marL="2056955" indent="-223790" algn="l" rtl="0" eaLnBrk="1" fontAlgn="base" hangingPunct="1">
        <a:spcBef>
          <a:spcPct val="20000"/>
        </a:spcBef>
        <a:spcAft>
          <a:spcPct val="0"/>
        </a:spcAft>
        <a:buChar char="»"/>
        <a:defRPr sz="2000">
          <a:solidFill>
            <a:schemeClr val="tx1"/>
          </a:solidFill>
          <a:latin typeface="+mn-lt"/>
          <a:ea typeface="+mn-ea"/>
        </a:defRPr>
      </a:lvl6pPr>
      <a:lvl7pPr marL="2514057" indent="-223790" algn="l" rtl="0" eaLnBrk="1" fontAlgn="base" hangingPunct="1">
        <a:spcBef>
          <a:spcPct val="20000"/>
        </a:spcBef>
        <a:spcAft>
          <a:spcPct val="0"/>
        </a:spcAft>
        <a:buChar char="»"/>
        <a:defRPr sz="2000">
          <a:solidFill>
            <a:schemeClr val="tx1"/>
          </a:solidFill>
          <a:latin typeface="+mn-lt"/>
          <a:ea typeface="+mn-ea"/>
        </a:defRPr>
      </a:lvl7pPr>
      <a:lvl8pPr marL="2971159" indent="-223790" algn="l" rtl="0" eaLnBrk="1" fontAlgn="base" hangingPunct="1">
        <a:spcBef>
          <a:spcPct val="20000"/>
        </a:spcBef>
        <a:spcAft>
          <a:spcPct val="0"/>
        </a:spcAft>
        <a:buChar char="»"/>
        <a:defRPr sz="2000">
          <a:solidFill>
            <a:schemeClr val="tx1"/>
          </a:solidFill>
          <a:latin typeface="+mn-lt"/>
          <a:ea typeface="+mn-ea"/>
        </a:defRPr>
      </a:lvl8pPr>
      <a:lvl9pPr marL="3428259" indent="-22379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custDataLst>
              <p:tags r:id="rId15"/>
            </p:custDataLst>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custDataLst>
              <p:tags r:id="rId16"/>
            </p:custDataLst>
          </p:nvPr>
        </p:nvSpPr>
        <p:spPr bwMode="auto">
          <a:xfrm>
            <a:off x="457200" y="1600206"/>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7"/>
            </p:custDataLst>
          </p:nvPr>
        </p:nvSpPr>
        <p:spPr>
          <a:xfrm>
            <a:off x="457200" y="6356400"/>
            <a:ext cx="2133600" cy="365125"/>
          </a:xfrm>
          <a:prstGeom prst="rect">
            <a:avLst/>
          </a:prstGeom>
        </p:spPr>
        <p:txBody>
          <a:bodyPr vert="horz" wrap="square" lIns="91435" tIns="45718" rIns="91435" bIns="45718" numCol="1" anchor="ctr" anchorCtr="0" compatLnSpc="1">
            <a:prstTxWarp prst="textNoShape">
              <a:avLst/>
            </a:prstTxWarp>
          </a:bodyPr>
          <a:lstStyle>
            <a:lvl1pPr>
              <a:defRPr>
                <a:solidFill>
                  <a:srgbClr val="898989"/>
                </a:solidFill>
              </a:defRPr>
            </a:lvl1pPr>
          </a:lstStyle>
          <a:p>
            <a:pPr>
              <a:defRPr/>
            </a:pPr>
            <a:fld id="{1E831652-4F5E-5E4D-953D-893934A8DBA8}" type="datetime1">
              <a:rPr lang="en-US"/>
              <a:pPr>
                <a:defRPr/>
              </a:pPr>
              <a:t>11/10/16</a:t>
            </a:fld>
            <a:endParaRPr lang="en-US"/>
          </a:p>
        </p:txBody>
      </p:sp>
      <p:sp>
        <p:nvSpPr>
          <p:cNvPr id="5" name="Footer Placeholder 4"/>
          <p:cNvSpPr>
            <a:spLocks noGrp="1"/>
          </p:cNvSpPr>
          <p:nvPr>
            <p:ph type="ftr" sz="quarter" idx="3"/>
            <p:custDataLst>
              <p:tags r:id="rId18"/>
            </p:custDataLst>
          </p:nvPr>
        </p:nvSpPr>
        <p:spPr>
          <a:xfrm>
            <a:off x="3124200" y="6356400"/>
            <a:ext cx="2895600" cy="365125"/>
          </a:xfrm>
          <a:prstGeom prst="rect">
            <a:avLst/>
          </a:prstGeom>
        </p:spPr>
        <p:txBody>
          <a:bodyPr vert="horz" lIns="91435" tIns="45718" rIns="91435" bIns="45718"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custDataLst>
              <p:tags r:id="rId19"/>
            </p:custDataLst>
          </p:nvPr>
        </p:nvSpPr>
        <p:spPr>
          <a:xfrm>
            <a:off x="6553200" y="6356400"/>
            <a:ext cx="2133600" cy="365125"/>
          </a:xfrm>
          <a:prstGeom prst="rect">
            <a:avLst/>
          </a:prstGeom>
        </p:spPr>
        <p:txBody>
          <a:bodyPr vert="horz" wrap="square" lIns="91435" tIns="45718" rIns="91435" bIns="45718" numCol="1" anchor="ctr" anchorCtr="0" compatLnSpc="1">
            <a:prstTxWarp prst="textNoShape">
              <a:avLst/>
            </a:prstTxWarp>
          </a:bodyPr>
          <a:lstStyle>
            <a:lvl1pPr algn="r">
              <a:defRPr>
                <a:solidFill>
                  <a:srgbClr val="898989"/>
                </a:solidFill>
              </a:defRPr>
            </a:lvl1pPr>
          </a:lstStyle>
          <a:p>
            <a:pPr>
              <a:defRPr/>
            </a:pPr>
            <a:fld id="{B05E0D74-280B-AB4C-ACBD-8437DF841E6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112" r:id="rId1"/>
    <p:sldLayoutId id="2147533113" r:id="rId2"/>
    <p:sldLayoutId id="2147533114" r:id="rId3"/>
    <p:sldLayoutId id="2147533115" r:id="rId4"/>
    <p:sldLayoutId id="2147533116" r:id="rId5"/>
    <p:sldLayoutId id="2147533117" r:id="rId6"/>
    <p:sldLayoutId id="2147533118" r:id="rId7"/>
    <p:sldLayoutId id="2147533119" r:id="rId8"/>
    <p:sldLayoutId id="2147533120" r:id="rId9"/>
    <p:sldLayoutId id="2147533121" r:id="rId10"/>
    <p:sldLayoutId id="2147533122" r:id="rId11"/>
    <p:sldLayoutId id="2147533606" r:id="rId12"/>
    <p:sldLayoutId id="2147533607" r:id="rId13"/>
  </p:sldLayoutIdLst>
  <p:txStyles>
    <p:titleStyle>
      <a:lvl1pPr algn="ctr" defTabSz="457174"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7174"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7174"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7174"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7174"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174" algn="ctr" defTabSz="457174"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349" algn="ctr" defTabSz="457174"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523" algn="ctr" defTabSz="457174"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698" algn="ctr" defTabSz="457174"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2881" indent="-342881" algn="l" defTabSz="457174"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2908" indent="-285734" algn="l" defTabSz="457174"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2936" indent="-228588" algn="l" defTabSz="457174"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600110"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7284"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4459" indent="-228588" algn="l" defTabSz="457174" rtl="0" eaLnBrk="1" latinLnBrk="0" hangingPunct="1">
        <a:spcBef>
          <a:spcPct val="20000"/>
        </a:spcBef>
        <a:buFont typeface="Arial"/>
        <a:buChar char="•"/>
        <a:defRPr sz="2000" kern="1200">
          <a:solidFill>
            <a:schemeClr val="tx1"/>
          </a:solidFill>
          <a:latin typeface="+mn-lt"/>
          <a:ea typeface="+mn-ea"/>
          <a:cs typeface="+mn-cs"/>
        </a:defRPr>
      </a:lvl6pPr>
      <a:lvl7pPr marL="2971634" indent="-228588" algn="l" defTabSz="457174" rtl="0" eaLnBrk="1" latinLnBrk="0" hangingPunct="1">
        <a:spcBef>
          <a:spcPct val="20000"/>
        </a:spcBef>
        <a:buFont typeface="Arial"/>
        <a:buChar char="•"/>
        <a:defRPr sz="2000" kern="1200">
          <a:solidFill>
            <a:schemeClr val="tx1"/>
          </a:solidFill>
          <a:latin typeface="+mn-lt"/>
          <a:ea typeface="+mn-ea"/>
          <a:cs typeface="+mn-cs"/>
        </a:defRPr>
      </a:lvl7pPr>
      <a:lvl8pPr marL="3428808" indent="-228588" algn="l" defTabSz="457174" rtl="0" eaLnBrk="1" latinLnBrk="0" hangingPunct="1">
        <a:spcBef>
          <a:spcPct val="20000"/>
        </a:spcBef>
        <a:buFont typeface="Arial"/>
        <a:buChar char="•"/>
        <a:defRPr sz="2000" kern="1200">
          <a:solidFill>
            <a:schemeClr val="tx1"/>
          </a:solidFill>
          <a:latin typeface="+mn-lt"/>
          <a:ea typeface="+mn-ea"/>
          <a:cs typeface="+mn-cs"/>
        </a:defRPr>
      </a:lvl8pPr>
      <a:lvl9pPr marL="3885982" indent="-228588" algn="l" defTabSz="45717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custDataLst>
              <p:tags r:id="rId14"/>
            </p:custDataLst>
          </p:nvPr>
        </p:nvSpPr>
        <p:spPr bwMode="auto">
          <a:xfrm>
            <a:off x="685800" y="609600"/>
            <a:ext cx="7772400" cy="1143000"/>
          </a:xfrm>
          <a:prstGeom prst="rect">
            <a:avLst/>
          </a:prstGeom>
          <a:solidFill>
            <a:schemeClr val="bg1"/>
          </a:solidFill>
          <a:ln>
            <a:noFill/>
          </a:ln>
          <a:extLst>
            <a:ext uri="{FAA26D3D-D897-4be2-8F04-BA451C77F1D7}">
              <ma14:placeholderFlag xmlns:ma14="http://schemas.microsoft.com/office/mac/drawingml/2011/main" val="1"/>
            </a:ext>
            <a:ext uri="{91240B29-F687-4f45-9708-019B960494DF}">
              <a14:hiddenLine xmlns="" xmlns:a14="http://schemas.microsoft.com/office/drawing/2010/main" w="9525">
                <a:solidFill>
                  <a:srgbClr val="000000"/>
                </a:solidFill>
                <a:miter lim="800000"/>
                <a:headEnd/>
                <a:tailEnd/>
              </a14:hiddenLine>
            </a:ext>
          </a:extLst>
        </p:spPr>
        <p:txBody>
          <a:bodyPr vert="horz" wrap="square" lIns="92055" tIns="46029" rIns="92055" bIns="46029"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custDataLst>
              <p:tags r:id="rId15"/>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55" tIns="46029" rIns="92055" bIns="46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4068" name="Rectangle 4"/>
          <p:cNvSpPr>
            <a:spLocks noGrp="1" noChangeArrowheads="1"/>
          </p:cNvSpPr>
          <p:nvPr>
            <p:ph type="sldNum" sz="quarter" idx="4"/>
            <p:custDataLst>
              <p:tags r:id="rId16"/>
            </p:custDataLst>
          </p:nvPr>
        </p:nvSpPr>
        <p:spPr bwMode="auto">
          <a:xfrm rot="16200000">
            <a:off x="6838977" y="4543426"/>
            <a:ext cx="4237037" cy="258762"/>
          </a:xfrm>
          <a:prstGeom prst="rect">
            <a:avLst/>
          </a:prstGeom>
          <a:noFill/>
          <a:ln w="9525">
            <a:noFill/>
            <a:miter lim="800000"/>
            <a:headEnd/>
            <a:tailEnd/>
          </a:ln>
          <a:effectLst/>
        </p:spPr>
        <p:txBody>
          <a:bodyPr vert="horz" wrap="square" lIns="92055" tIns="46029" rIns="92055" bIns="46029" numCol="1" anchor="t" anchorCtr="0" compatLnSpc="1">
            <a:prstTxWarp prst="textNoShape">
              <a:avLst/>
            </a:prstTxWarp>
          </a:bodyPr>
          <a:lstStyle>
            <a:lvl1pPr eaLnBrk="0" hangingPunct="0">
              <a:defRPr>
                <a:solidFill>
                  <a:schemeClr val="bg1"/>
                </a:solidFill>
                <a:latin typeface="Arial" charset="0"/>
                <a:ea typeface="ＭＳ Ｐゴシック" charset="-128"/>
                <a:cs typeface="ＭＳ Ｐゴシック" charset="-128"/>
              </a:defRPr>
            </a:lvl1pPr>
          </a:lstStyle>
          <a:p>
            <a:pPr>
              <a:defRPr/>
            </a:pPr>
            <a:fld id="{45B59388-2B06-8749-B587-B0A5B3E8B41A}" type="slidenum">
              <a:rPr lang="en-US"/>
              <a:pPr>
                <a:defRPr/>
              </a:pPr>
              <a:t>‹#›</a:t>
            </a:fld>
            <a:r>
              <a:rPr lang="en-US"/>
              <a:t>   (c) Mark Gerstein, 2002, Yale, bioinfo.mbb.yale.edu</a:t>
            </a:r>
          </a:p>
        </p:txBody>
      </p:sp>
      <p:sp>
        <p:nvSpPr>
          <p:cNvPr id="94213" name="Rectangle 5"/>
          <p:cNvSpPr>
            <a:spLocks noChangeArrowheads="1"/>
          </p:cNvSpPr>
          <p:nvPr>
            <p:custDataLst>
              <p:tags r:id="rId17"/>
            </p:custDataLst>
          </p:nvPr>
        </p:nvSpPr>
        <p:spPr bwMode="auto">
          <a:xfrm>
            <a:off x="7215188" y="6673850"/>
            <a:ext cx="169545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8"/>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250AE3AE-44BA-2F4F-801A-5A75E8834FED}"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633" r:id="rId1"/>
    <p:sldLayoutId id="2147533634" r:id="rId2"/>
    <p:sldLayoutId id="2147533635" r:id="rId3"/>
    <p:sldLayoutId id="2147533636" r:id="rId4"/>
    <p:sldLayoutId id="2147533637" r:id="rId5"/>
    <p:sldLayoutId id="2147533638" r:id="rId6"/>
    <p:sldLayoutId id="2147533639" r:id="rId7"/>
    <p:sldLayoutId id="2147533640" r:id="rId8"/>
    <p:sldLayoutId id="2147533641" r:id="rId9"/>
    <p:sldLayoutId id="2147533285" r:id="rId10"/>
    <p:sldLayoutId id="2147533286" r:id="rId11"/>
    <p:sldLayoutId id="2147533287" r:id="rId12"/>
  </p:sldLayoutIdLst>
  <p:transition/>
  <p:txStyles>
    <p:titleStyle>
      <a:lvl1pPr algn="ctr" rtl="0" eaLnBrk="0" fontAlgn="base" hangingPunct="0">
        <a:spcBef>
          <a:spcPct val="0"/>
        </a:spcBef>
        <a:spcAft>
          <a:spcPct val="0"/>
        </a:spcAft>
        <a:defRPr sz="3200" b="1" u="sng">
          <a:solidFill>
            <a:srgbClr val="0000CC"/>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01" algn="ctr" rtl="0" eaLnBrk="1" fontAlgn="base" hangingPunct="1">
        <a:spcBef>
          <a:spcPct val="0"/>
        </a:spcBef>
        <a:spcAft>
          <a:spcPct val="0"/>
        </a:spcAft>
        <a:defRPr sz="3200" b="1" u="sng">
          <a:solidFill>
            <a:srgbClr val="0000CC"/>
          </a:solidFill>
          <a:latin typeface="Arial" pitchFamily="-65" charset="0"/>
        </a:defRPr>
      </a:lvl6pPr>
      <a:lvl7pPr marL="914202" algn="ctr" rtl="0" eaLnBrk="1" fontAlgn="base" hangingPunct="1">
        <a:spcBef>
          <a:spcPct val="0"/>
        </a:spcBef>
        <a:spcAft>
          <a:spcPct val="0"/>
        </a:spcAft>
        <a:defRPr sz="3200" b="1" u="sng">
          <a:solidFill>
            <a:srgbClr val="0000CC"/>
          </a:solidFill>
          <a:latin typeface="Arial" pitchFamily="-65" charset="0"/>
        </a:defRPr>
      </a:lvl7pPr>
      <a:lvl8pPr marL="1371304" algn="ctr" rtl="0" eaLnBrk="1" fontAlgn="base" hangingPunct="1">
        <a:spcBef>
          <a:spcPct val="0"/>
        </a:spcBef>
        <a:spcAft>
          <a:spcPct val="0"/>
        </a:spcAft>
        <a:defRPr sz="3200" b="1" u="sng">
          <a:solidFill>
            <a:srgbClr val="0000CC"/>
          </a:solidFill>
          <a:latin typeface="Arial" pitchFamily="-65" charset="0"/>
        </a:defRPr>
      </a:lvl8pPr>
      <a:lvl9pPr marL="1828405" algn="ctr" rtl="0" eaLnBrk="1" fontAlgn="base" hangingPunct="1">
        <a:spcBef>
          <a:spcPct val="0"/>
        </a:spcBef>
        <a:spcAft>
          <a:spcPct val="0"/>
        </a:spcAft>
        <a:defRPr sz="3200" b="1" u="sng">
          <a:solidFill>
            <a:srgbClr val="0000CC"/>
          </a:solidFill>
          <a:latin typeface="Arial" pitchFamily="-65" charset="0"/>
        </a:defRPr>
      </a:lvl9pPr>
    </p:titleStyle>
    <p:bodyStyle>
      <a:lvl1pPr marL="227001" indent="-227001"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2pPr>
      <a:lvl3pPr marL="912762" indent="-227001"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260405" indent="-231762"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598523" indent="-222238"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056955"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514057"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2971159"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428259"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custDataLst>
              <p:tags r:id="rId13"/>
            </p:custDataLst>
          </p:nvPr>
        </p:nvSpPr>
        <p:spPr bwMode="auto">
          <a:xfrm>
            <a:off x="685800" y="609600"/>
            <a:ext cx="7772400" cy="1143000"/>
          </a:xfrm>
          <a:prstGeom prst="rect">
            <a:avLst/>
          </a:prstGeom>
          <a:solidFill>
            <a:schemeClr val="bg1"/>
          </a:solidFill>
          <a:ln>
            <a:noFill/>
          </a:ln>
          <a:extLst>
            <a:ext uri="{FAA26D3D-D897-4be2-8F04-BA451C77F1D7}">
              <ma14:placeholderFlag xmlns:ma14="http://schemas.microsoft.com/office/mac/drawingml/2011/main" val="1"/>
            </a:ext>
            <a:ext uri="{91240B29-F687-4f45-9708-019B960494DF}">
              <a14:hiddenLine xmlns="" xmlns:a14="http://schemas.microsoft.com/office/drawing/2010/main" w="9525">
                <a:solidFill>
                  <a:srgbClr val="000000"/>
                </a:solidFill>
                <a:miter lim="800000"/>
                <a:headEnd/>
                <a:tailEnd/>
              </a14:hiddenLine>
            </a:ext>
          </a:extLst>
        </p:spPr>
        <p:txBody>
          <a:bodyPr vert="horz" wrap="square" lIns="92055" tIns="46029" rIns="92055" bIns="46029" numCol="1" anchor="ctr" anchorCtr="0" compatLnSpc="1">
            <a:prstTxWarp prst="textNoShape">
              <a:avLst/>
            </a:prstTxWarp>
          </a:bodyPr>
          <a:lstStyle/>
          <a:p>
            <a:pPr lvl="0"/>
            <a:r>
              <a:rPr lang="en-US" altLang="zh-TW"/>
              <a:t>Click to edit Master title style</a:t>
            </a:r>
          </a:p>
        </p:txBody>
      </p:sp>
      <p:sp>
        <p:nvSpPr>
          <p:cNvPr id="98307" name="Rectangle 3"/>
          <p:cNvSpPr>
            <a:spLocks noGrp="1" noChangeArrowheads="1"/>
          </p:cNvSpPr>
          <p:nvPr>
            <p:ph type="body" idx="1"/>
            <p:custDataLst>
              <p:tags r:id="rId14"/>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55" tIns="46029" rIns="92055" bIns="46029"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44068" name="Rectangle 4"/>
          <p:cNvSpPr>
            <a:spLocks noGrp="1" noChangeArrowheads="1"/>
          </p:cNvSpPr>
          <p:nvPr>
            <p:ph type="sldNum" sz="quarter" idx="4"/>
            <p:custDataLst>
              <p:tags r:id="rId15"/>
            </p:custDataLst>
          </p:nvPr>
        </p:nvSpPr>
        <p:spPr bwMode="auto">
          <a:xfrm rot="16200000">
            <a:off x="6838977" y="4543426"/>
            <a:ext cx="4237037" cy="258762"/>
          </a:xfrm>
          <a:prstGeom prst="rect">
            <a:avLst/>
          </a:prstGeom>
          <a:noFill/>
          <a:ln w="9525">
            <a:noFill/>
            <a:miter lim="800000"/>
            <a:headEnd/>
            <a:tailEnd/>
          </a:ln>
          <a:effectLst/>
        </p:spPr>
        <p:txBody>
          <a:bodyPr vert="horz" wrap="square" lIns="92055" tIns="46029" rIns="92055" bIns="46029" numCol="1" anchor="t" anchorCtr="0" compatLnSpc="1">
            <a:prstTxWarp prst="textNoShape">
              <a:avLst/>
            </a:prstTxWarp>
          </a:bodyPr>
          <a:lstStyle>
            <a:lvl1pPr eaLnBrk="0" hangingPunct="0">
              <a:defRPr>
                <a:solidFill>
                  <a:schemeClr val="bg1"/>
                </a:solidFill>
                <a:latin typeface="Arial" charset="0"/>
                <a:ea typeface="ＭＳ Ｐゴシック" charset="-128"/>
                <a:cs typeface="ＭＳ Ｐゴシック" charset="-128"/>
              </a:defRPr>
            </a:lvl1pPr>
          </a:lstStyle>
          <a:p>
            <a:pPr>
              <a:defRPr/>
            </a:pPr>
            <a:fld id="{7147F522-7FD6-7141-88BD-3B04D7D3F66E}" type="slidenum">
              <a:rPr lang="zh-TW" altLang="en-US"/>
              <a:pPr>
                <a:defRPr/>
              </a:pPr>
              <a:t>‹#›</a:t>
            </a:fld>
            <a:r>
              <a:rPr lang="en-US" altLang="zh-TW"/>
              <a:t>   (c) Mark Gerstein, 2002, Yale, bioinfo.mbb.yale.edu</a:t>
            </a:r>
          </a:p>
        </p:txBody>
      </p:sp>
      <p:sp>
        <p:nvSpPr>
          <p:cNvPr id="98309" name="Rectangle 5"/>
          <p:cNvSpPr>
            <a:spLocks noChangeArrowheads="1"/>
          </p:cNvSpPr>
          <p:nvPr>
            <p:custDataLst>
              <p:tags r:id="rId16"/>
            </p:custDataLst>
          </p:nvPr>
        </p:nvSpPr>
        <p:spPr bwMode="auto">
          <a:xfrm>
            <a:off x="7215188" y="6673850"/>
            <a:ext cx="169545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7"/>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9933A686-71AA-D44F-ACC9-5B5C32D5A636}"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288" r:id="rId1"/>
    <p:sldLayoutId id="2147533289" r:id="rId2"/>
    <p:sldLayoutId id="2147533290" r:id="rId3"/>
    <p:sldLayoutId id="2147533291" r:id="rId4"/>
    <p:sldLayoutId id="2147533292" r:id="rId5"/>
    <p:sldLayoutId id="2147533293" r:id="rId6"/>
    <p:sldLayoutId id="2147533294" r:id="rId7"/>
    <p:sldLayoutId id="2147533295" r:id="rId8"/>
    <p:sldLayoutId id="2147533296" r:id="rId9"/>
    <p:sldLayoutId id="2147533297" r:id="rId10"/>
    <p:sldLayoutId id="2147533298" r:id="rId11"/>
  </p:sldLayoutIdLst>
  <p:transition/>
  <p:txStyles>
    <p:titleStyle>
      <a:lvl1pPr algn="ctr" rtl="0" eaLnBrk="0" fontAlgn="base" hangingPunct="0">
        <a:spcBef>
          <a:spcPct val="0"/>
        </a:spcBef>
        <a:spcAft>
          <a:spcPct val="0"/>
        </a:spcAft>
        <a:defRPr sz="3200" b="1" u="sng">
          <a:solidFill>
            <a:srgbClr val="0000CC"/>
          </a:solidFill>
          <a:latin typeface="+mj-lt"/>
          <a:ea typeface="+mj-ea"/>
          <a:cs typeface="+mj-cs"/>
        </a:defRPr>
      </a:lvl1pPr>
      <a:lvl2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5pPr>
      <a:lvl6pPr marL="457101"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6pPr>
      <a:lvl7pPr marL="914202"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7pPr>
      <a:lvl8pPr marL="1371304"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8pPr>
      <a:lvl9pPr marL="1828405"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9pPr>
    </p:titleStyle>
    <p:bodyStyle>
      <a:lvl1pPr marL="227001" indent="-227001" algn="l" rtl="0" eaLnBrk="0" fontAlgn="base" hangingPunct="0">
        <a:spcBef>
          <a:spcPct val="20000"/>
        </a:spcBef>
        <a:spcAft>
          <a:spcPct val="0"/>
        </a:spcAft>
        <a:buChar char="•"/>
        <a:defRPr sz="2400">
          <a:solidFill>
            <a:schemeClr val="tx1"/>
          </a:solidFill>
          <a:latin typeface="+mn-lt"/>
          <a:ea typeface="+mn-ea"/>
          <a:cs typeface="+mn-cs"/>
        </a:defRPr>
      </a:lvl1pPr>
      <a:lvl2pPr marL="569881" indent="-227001"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2762" indent="-227001" algn="l" rtl="0" eaLnBrk="0" fontAlgn="base" hangingPunct="0">
        <a:spcBef>
          <a:spcPct val="20000"/>
        </a:spcBef>
        <a:spcAft>
          <a:spcPct val="0"/>
        </a:spcAft>
        <a:buChar char="•"/>
        <a:defRPr sz="2000">
          <a:solidFill>
            <a:schemeClr val="tx1"/>
          </a:solidFill>
          <a:latin typeface="+mn-lt"/>
          <a:ea typeface="+mn-ea"/>
        </a:defRPr>
      </a:lvl3pPr>
      <a:lvl4pPr marL="1260405" indent="-231762" algn="l" rtl="0" eaLnBrk="0" fontAlgn="base" hangingPunct="0">
        <a:spcBef>
          <a:spcPct val="20000"/>
        </a:spcBef>
        <a:spcAft>
          <a:spcPct val="0"/>
        </a:spcAft>
        <a:buChar char="–"/>
        <a:defRPr sz="2000">
          <a:solidFill>
            <a:schemeClr val="tx1"/>
          </a:solidFill>
          <a:latin typeface="+mn-lt"/>
          <a:ea typeface="+mn-ea"/>
        </a:defRPr>
      </a:lvl4pPr>
      <a:lvl5pPr marL="1598523" indent="-222238" algn="l" rtl="0" eaLnBrk="0" fontAlgn="base" hangingPunct="0">
        <a:spcBef>
          <a:spcPct val="20000"/>
        </a:spcBef>
        <a:spcAft>
          <a:spcPct val="0"/>
        </a:spcAft>
        <a:buChar char="»"/>
        <a:defRPr sz="2000">
          <a:solidFill>
            <a:schemeClr val="tx1"/>
          </a:solidFill>
          <a:latin typeface="+mn-lt"/>
          <a:ea typeface="+mn-ea"/>
        </a:defRPr>
      </a:lvl5pPr>
      <a:lvl6pPr marL="2056955" indent="-223790" algn="l" rtl="0" eaLnBrk="1" fontAlgn="base" hangingPunct="1">
        <a:spcBef>
          <a:spcPct val="20000"/>
        </a:spcBef>
        <a:spcAft>
          <a:spcPct val="0"/>
        </a:spcAft>
        <a:buChar char="»"/>
        <a:defRPr sz="2000">
          <a:solidFill>
            <a:schemeClr val="tx1"/>
          </a:solidFill>
          <a:latin typeface="+mn-lt"/>
          <a:ea typeface="+mn-ea"/>
        </a:defRPr>
      </a:lvl6pPr>
      <a:lvl7pPr marL="2514057" indent="-223790" algn="l" rtl="0" eaLnBrk="1" fontAlgn="base" hangingPunct="1">
        <a:spcBef>
          <a:spcPct val="20000"/>
        </a:spcBef>
        <a:spcAft>
          <a:spcPct val="0"/>
        </a:spcAft>
        <a:buChar char="»"/>
        <a:defRPr sz="2000">
          <a:solidFill>
            <a:schemeClr val="tx1"/>
          </a:solidFill>
          <a:latin typeface="+mn-lt"/>
          <a:ea typeface="+mn-ea"/>
        </a:defRPr>
      </a:lvl7pPr>
      <a:lvl8pPr marL="2971159" indent="-223790" algn="l" rtl="0" eaLnBrk="1" fontAlgn="base" hangingPunct="1">
        <a:spcBef>
          <a:spcPct val="20000"/>
        </a:spcBef>
        <a:spcAft>
          <a:spcPct val="0"/>
        </a:spcAft>
        <a:buChar char="»"/>
        <a:defRPr sz="2000">
          <a:solidFill>
            <a:schemeClr val="tx1"/>
          </a:solidFill>
          <a:latin typeface="+mn-lt"/>
          <a:ea typeface="+mn-ea"/>
        </a:defRPr>
      </a:lvl8pPr>
      <a:lvl9pPr marL="3428259" indent="-22379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custDataLst>
              <p:tags r:id="rId13"/>
            </p:custDataLst>
          </p:nvPr>
        </p:nvSpPr>
        <p:spPr bwMode="auto">
          <a:xfrm>
            <a:off x="685800" y="609600"/>
            <a:ext cx="7772400" cy="1143000"/>
          </a:xfrm>
          <a:prstGeom prst="rect">
            <a:avLst/>
          </a:prstGeom>
          <a:solidFill>
            <a:schemeClr val="bg1"/>
          </a:solidFill>
          <a:ln>
            <a:noFill/>
          </a:ln>
          <a:extLst>
            <a:ext uri="{FAA26D3D-D897-4be2-8F04-BA451C77F1D7}">
              <ma14:placeholderFlag xmlns:ma14="http://schemas.microsoft.com/office/mac/drawingml/2011/main" val="1"/>
            </a:ext>
            <a:ext uri="{91240B29-F687-4f45-9708-019B960494DF}">
              <a14:hiddenLine xmlns="" xmlns:a14="http://schemas.microsoft.com/office/drawing/2010/main" w="9525">
                <a:solidFill>
                  <a:srgbClr val="000000"/>
                </a:solidFill>
                <a:miter lim="800000"/>
                <a:headEnd/>
                <a:tailEnd/>
              </a14:hiddenLine>
            </a:ext>
          </a:extLst>
        </p:spPr>
        <p:txBody>
          <a:bodyPr vert="horz" wrap="square" lIns="92055" tIns="46029" rIns="92055" bIns="46029" numCol="1" anchor="ctr" anchorCtr="0" compatLnSpc="1">
            <a:prstTxWarp prst="textNoShape">
              <a:avLst/>
            </a:prstTxWarp>
          </a:bodyPr>
          <a:lstStyle/>
          <a:p>
            <a:pPr lvl="0"/>
            <a:r>
              <a:rPr lang="en-US"/>
              <a:t>Click to edit Master title style</a:t>
            </a:r>
          </a:p>
        </p:txBody>
      </p:sp>
      <p:sp>
        <p:nvSpPr>
          <p:cNvPr id="110595" name="Rectangle 3"/>
          <p:cNvSpPr>
            <a:spLocks noGrp="1" noChangeArrowheads="1"/>
          </p:cNvSpPr>
          <p:nvPr>
            <p:ph type="body" idx="1"/>
            <p:custDataLst>
              <p:tags r:id="rId14"/>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55" tIns="46029" rIns="92055" bIns="46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4068" name="Rectangle 4"/>
          <p:cNvSpPr>
            <a:spLocks noGrp="1" noChangeArrowheads="1"/>
          </p:cNvSpPr>
          <p:nvPr>
            <p:ph type="sldNum" sz="quarter" idx="4"/>
            <p:custDataLst>
              <p:tags r:id="rId15"/>
            </p:custDataLst>
          </p:nvPr>
        </p:nvSpPr>
        <p:spPr bwMode="auto">
          <a:xfrm rot="16200000">
            <a:off x="6838977" y="4543426"/>
            <a:ext cx="4237037" cy="258762"/>
          </a:xfrm>
          <a:prstGeom prst="rect">
            <a:avLst/>
          </a:prstGeom>
          <a:noFill/>
          <a:ln w="9525">
            <a:noFill/>
            <a:miter lim="800000"/>
            <a:headEnd/>
            <a:tailEnd/>
          </a:ln>
          <a:effectLst/>
        </p:spPr>
        <p:txBody>
          <a:bodyPr vert="horz" wrap="square" lIns="92055" tIns="46029" rIns="92055" bIns="46029" numCol="1" anchor="t" anchorCtr="0" compatLnSpc="1">
            <a:prstTxWarp prst="textNoShape">
              <a:avLst/>
            </a:prstTxWarp>
          </a:bodyPr>
          <a:lstStyle>
            <a:lvl1pPr eaLnBrk="0" hangingPunct="0">
              <a:defRPr>
                <a:solidFill>
                  <a:schemeClr val="bg1"/>
                </a:solidFill>
                <a:latin typeface="Arial" pitchFamily="-107" charset="0"/>
                <a:ea typeface="ＭＳ Ｐゴシック" pitchFamily="-107" charset="-128"/>
                <a:cs typeface="ＭＳ Ｐゴシック" pitchFamily="-107" charset="-128"/>
              </a:defRPr>
            </a:lvl1pPr>
          </a:lstStyle>
          <a:p>
            <a:pPr>
              <a:defRPr/>
            </a:pPr>
            <a:fld id="{B7F084B7-3AF3-B543-8BC3-6F33EFE559AD}" type="slidenum">
              <a:rPr lang="en-US"/>
              <a:pPr>
                <a:defRPr/>
              </a:pPr>
              <a:t>‹#›</a:t>
            </a:fld>
            <a:r>
              <a:rPr lang="en-US"/>
              <a:t>   (c) Mark Gerstein, 2002, Yale, bioinfo.mbb.yale.edu</a:t>
            </a:r>
          </a:p>
        </p:txBody>
      </p:sp>
      <p:sp>
        <p:nvSpPr>
          <p:cNvPr id="110597" name="Rectangle 5"/>
          <p:cNvSpPr>
            <a:spLocks noChangeArrowheads="1"/>
          </p:cNvSpPr>
          <p:nvPr>
            <p:custDataLst>
              <p:tags r:id="rId16"/>
            </p:custDataLst>
          </p:nvPr>
        </p:nvSpPr>
        <p:spPr bwMode="auto">
          <a:xfrm>
            <a:off x="7215188" y="6673850"/>
            <a:ext cx="169545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7"/>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1747D9B8-D937-3F47-919D-43EDDEF0DAE9}"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15"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Tree>
  </p:cSld>
  <p:clrMap bg1="lt1" tx1="dk1" bg2="lt2" tx2="dk2" accent1="accent1" accent2="accent2" accent3="accent3" accent4="accent4" accent5="accent5" accent6="accent6" hlink="hlink" folHlink="folHlink"/>
  <p:sldLayoutIdLst>
    <p:sldLayoutId id="2147533642" r:id="rId1"/>
    <p:sldLayoutId id="2147533643" r:id="rId2"/>
    <p:sldLayoutId id="2147533644" r:id="rId3"/>
    <p:sldLayoutId id="2147533645" r:id="rId4"/>
    <p:sldLayoutId id="2147533646" r:id="rId5"/>
    <p:sldLayoutId id="2147533647" r:id="rId6"/>
    <p:sldLayoutId id="2147533648" r:id="rId7"/>
    <p:sldLayoutId id="2147533649" r:id="rId8"/>
    <p:sldLayoutId id="2147533299" r:id="rId9"/>
    <p:sldLayoutId id="2147533300" r:id="rId10"/>
    <p:sldLayoutId id="2147533301" r:id="rId11"/>
  </p:sldLayoutIdLst>
  <p:transition/>
  <p:txStyles>
    <p:titleStyle>
      <a:lvl1pPr algn="ctr" rtl="0" eaLnBrk="0" fontAlgn="base" hangingPunct="0">
        <a:spcBef>
          <a:spcPct val="0"/>
        </a:spcBef>
        <a:spcAft>
          <a:spcPct val="0"/>
        </a:spcAft>
        <a:defRPr sz="3200" b="1" u="sng">
          <a:solidFill>
            <a:srgbClr val="0000CC"/>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01" algn="ctr" rtl="0" eaLnBrk="1" fontAlgn="base" hangingPunct="1">
        <a:spcBef>
          <a:spcPct val="0"/>
        </a:spcBef>
        <a:spcAft>
          <a:spcPct val="0"/>
        </a:spcAft>
        <a:defRPr sz="3200" b="1" u="sng">
          <a:solidFill>
            <a:srgbClr val="0000CC"/>
          </a:solidFill>
          <a:latin typeface="Arial" pitchFamily="-65" charset="0"/>
        </a:defRPr>
      </a:lvl6pPr>
      <a:lvl7pPr marL="914202" algn="ctr" rtl="0" eaLnBrk="1" fontAlgn="base" hangingPunct="1">
        <a:spcBef>
          <a:spcPct val="0"/>
        </a:spcBef>
        <a:spcAft>
          <a:spcPct val="0"/>
        </a:spcAft>
        <a:defRPr sz="3200" b="1" u="sng">
          <a:solidFill>
            <a:srgbClr val="0000CC"/>
          </a:solidFill>
          <a:latin typeface="Arial" pitchFamily="-65" charset="0"/>
        </a:defRPr>
      </a:lvl7pPr>
      <a:lvl8pPr marL="1371304" algn="ctr" rtl="0" eaLnBrk="1" fontAlgn="base" hangingPunct="1">
        <a:spcBef>
          <a:spcPct val="0"/>
        </a:spcBef>
        <a:spcAft>
          <a:spcPct val="0"/>
        </a:spcAft>
        <a:defRPr sz="3200" b="1" u="sng">
          <a:solidFill>
            <a:srgbClr val="0000CC"/>
          </a:solidFill>
          <a:latin typeface="Arial" pitchFamily="-65" charset="0"/>
        </a:defRPr>
      </a:lvl8pPr>
      <a:lvl9pPr marL="1828405" algn="ctr" rtl="0" eaLnBrk="1" fontAlgn="base" hangingPunct="1">
        <a:spcBef>
          <a:spcPct val="0"/>
        </a:spcBef>
        <a:spcAft>
          <a:spcPct val="0"/>
        </a:spcAft>
        <a:defRPr sz="3200" b="1" u="sng">
          <a:solidFill>
            <a:srgbClr val="0000CC"/>
          </a:solidFill>
          <a:latin typeface="Arial" pitchFamily="-65" charset="0"/>
        </a:defRPr>
      </a:lvl9pPr>
    </p:titleStyle>
    <p:bodyStyle>
      <a:lvl1pPr marL="227001" indent="-227001"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rtl="0" eaLnBrk="0" fontAlgn="base" hangingPunct="0">
        <a:spcBef>
          <a:spcPct val="20000"/>
        </a:spcBef>
        <a:spcAft>
          <a:spcPct val="0"/>
        </a:spcAft>
        <a:buFont typeface="Symbol" charset="0"/>
        <a:buChar char="à"/>
        <a:defRPr sz="2000">
          <a:solidFill>
            <a:schemeClr val="tx1"/>
          </a:solidFill>
          <a:latin typeface="+mn-lt"/>
          <a:ea typeface="ＭＳ Ｐゴシック" pitchFamily="-65" charset="-128"/>
        </a:defRPr>
      </a:lvl2pPr>
      <a:lvl3pPr marL="912762" indent="-227001"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260405" indent="-231762"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598523" indent="-222238"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056955"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514057"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2971159"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428259"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114691"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FA2232B0-9B28-B347-AD64-B7B22872E06C}"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302" r:id="rId1"/>
    <p:sldLayoutId id="2147533303" r:id="rId2"/>
    <p:sldLayoutId id="2147533304" r:id="rId3"/>
    <p:sldLayoutId id="2147533305" r:id="rId4"/>
    <p:sldLayoutId id="2147533306" r:id="rId5"/>
    <p:sldLayoutId id="2147533307" r:id="rId6"/>
    <p:sldLayoutId id="2147533308" r:id="rId7"/>
    <p:sldLayoutId id="2147533309" r:id="rId8"/>
    <p:sldLayoutId id="2147533310" r:id="rId9"/>
    <p:sldLayoutId id="2147533311" r:id="rId10"/>
    <p:sldLayoutId id="2147533312" r:id="rId11"/>
    <p:sldLayoutId id="2147533313" r:id="rId12"/>
    <p:sldLayoutId id="2147533314"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5714"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9" tIns="45711" rIns="91419" bIns="45711" numCol="1" anchor="ctr" anchorCtr="0" compatLnSpc="1">
            <a:prstTxWarp prst="textNoShape">
              <a:avLst/>
            </a:prstTxWarp>
          </a:bodyPr>
          <a:lstStyle/>
          <a:p>
            <a:pPr lvl="0"/>
            <a:r>
              <a:rPr lang="en-US"/>
              <a:t>Click to edit Master title style</a:t>
            </a:r>
          </a:p>
        </p:txBody>
      </p:sp>
      <p:sp>
        <p:nvSpPr>
          <p:cNvPr id="115715" name="Text Placeholder 2"/>
          <p:cNvSpPr>
            <a:spLocks noGrp="1"/>
          </p:cNvSpPr>
          <p:nvPr>
            <p:ph type="body" idx="1"/>
            <p:custDataLst>
              <p:tags r:id="rId14"/>
            </p:custDataLst>
          </p:nvPr>
        </p:nvSpPr>
        <p:spPr bwMode="auto">
          <a:xfrm>
            <a:off x="457200" y="1600206"/>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9" tIns="45711" rIns="91419"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400"/>
            <a:ext cx="2133600" cy="365125"/>
          </a:xfrm>
          <a:prstGeom prst="rect">
            <a:avLst/>
          </a:prstGeom>
        </p:spPr>
        <p:txBody>
          <a:bodyPr vert="horz" wrap="square" lIns="91419" tIns="45711" rIns="91419" bIns="45711" numCol="1" anchor="ctr" anchorCtr="0" compatLnSpc="1">
            <a:prstTxWarp prst="textNoShape">
              <a:avLst/>
            </a:prstTxWarp>
          </a:bodyPr>
          <a:lstStyle>
            <a:lvl1pPr>
              <a:defRPr>
                <a:solidFill>
                  <a:srgbClr val="898989"/>
                </a:solidFill>
              </a:defRPr>
            </a:lvl1pPr>
          </a:lstStyle>
          <a:p>
            <a:pPr>
              <a:defRPr/>
            </a:pPr>
            <a:fld id="{69A2DFCF-21C3-D940-B19F-2B0965EC8C47}" type="datetime1">
              <a:rPr lang="en-US"/>
              <a:pPr>
                <a:defRPr/>
              </a:pPr>
              <a:t>11/10/16</a:t>
            </a:fld>
            <a:endParaRPr lang="en-US"/>
          </a:p>
        </p:txBody>
      </p:sp>
      <p:sp>
        <p:nvSpPr>
          <p:cNvPr id="5" name="Footer Placeholder 4"/>
          <p:cNvSpPr>
            <a:spLocks noGrp="1"/>
          </p:cNvSpPr>
          <p:nvPr>
            <p:ph type="ftr" sz="quarter" idx="3"/>
            <p:custDataLst>
              <p:tags r:id="rId16"/>
            </p:custDataLst>
          </p:nvPr>
        </p:nvSpPr>
        <p:spPr>
          <a:xfrm>
            <a:off x="3124200" y="6356400"/>
            <a:ext cx="2895600" cy="365125"/>
          </a:xfrm>
          <a:prstGeom prst="rect">
            <a:avLst/>
          </a:prstGeom>
        </p:spPr>
        <p:txBody>
          <a:bodyPr vert="horz" lIns="91419" tIns="45711" rIns="91419" bIns="45711"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400"/>
            <a:ext cx="2133600" cy="365125"/>
          </a:xfrm>
          <a:prstGeom prst="rect">
            <a:avLst/>
          </a:prstGeom>
        </p:spPr>
        <p:txBody>
          <a:bodyPr vert="horz" wrap="square" lIns="91419" tIns="45711" rIns="91419" bIns="45711" numCol="1" anchor="ctr" anchorCtr="0" compatLnSpc="1">
            <a:prstTxWarp prst="textNoShape">
              <a:avLst/>
            </a:prstTxWarp>
          </a:bodyPr>
          <a:lstStyle>
            <a:lvl1pPr algn="r">
              <a:defRPr>
                <a:solidFill>
                  <a:srgbClr val="898989"/>
                </a:solidFill>
              </a:defRPr>
            </a:lvl1pPr>
          </a:lstStyle>
          <a:p>
            <a:pPr>
              <a:defRPr/>
            </a:pPr>
            <a:fld id="{61096BD3-3404-5E4A-944E-B4FC39D44BD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315" r:id="rId1"/>
    <p:sldLayoutId id="2147533316" r:id="rId2"/>
    <p:sldLayoutId id="2147533317" r:id="rId3"/>
    <p:sldLayoutId id="2147533318" r:id="rId4"/>
    <p:sldLayoutId id="2147533319" r:id="rId5"/>
    <p:sldLayoutId id="2147533320" r:id="rId6"/>
    <p:sldLayoutId id="2147533321" r:id="rId7"/>
    <p:sldLayoutId id="2147533322" r:id="rId8"/>
    <p:sldLayoutId id="2147533323" r:id="rId9"/>
    <p:sldLayoutId id="2147533324" r:id="rId10"/>
    <p:sldLayoutId id="2147533325" r:id="rId11"/>
  </p:sldLayoutIdLst>
  <p:txStyles>
    <p:titleStyle>
      <a:lvl1pPr algn="ctr" defTabSz="455587"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5587"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5587"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5587"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5587"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101" algn="ctr" defTabSz="457101"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202" algn="ctr" defTabSz="457101"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304" algn="ctr" defTabSz="457101"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405" algn="ctr" defTabSz="457101"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1293" indent="-341293" algn="l" defTabSz="455587"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1321" indent="-284147" algn="l" defTabSz="455587"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1349" indent="-227001" algn="l" defTabSz="455587"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598523" indent="-227001" algn="l" defTabSz="455587"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5698" indent="-227001" algn="l" defTabSz="455587"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4057"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9"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9"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60"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128003"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9BBAECB6-D515-B241-B0E5-2BD4710FAD42}"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326" r:id="rId1"/>
    <p:sldLayoutId id="2147533327" r:id="rId2"/>
    <p:sldLayoutId id="2147533328" r:id="rId3"/>
    <p:sldLayoutId id="2147533329" r:id="rId4"/>
    <p:sldLayoutId id="2147533330" r:id="rId5"/>
    <p:sldLayoutId id="2147533331" r:id="rId6"/>
    <p:sldLayoutId id="2147533332" r:id="rId7"/>
    <p:sldLayoutId id="2147533333" r:id="rId8"/>
    <p:sldLayoutId id="2147533334" r:id="rId9"/>
    <p:sldLayoutId id="2147533335" r:id="rId10"/>
    <p:sldLayoutId id="2147533336" r:id="rId11"/>
    <p:sldLayoutId id="2147533337" r:id="rId12"/>
    <p:sldLayoutId id="2147533338"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9" tIns="45711" rIns="91419" bIns="45711" numCol="1" anchor="ctr" anchorCtr="0" compatLnSpc="1">
            <a:prstTxWarp prst="textNoShape">
              <a:avLst/>
            </a:prstTxWarp>
          </a:bodyPr>
          <a:lstStyle/>
          <a:p>
            <a:pPr lvl="0"/>
            <a:r>
              <a:rPr lang="en-US"/>
              <a:t>Click to edit Master title style</a:t>
            </a:r>
          </a:p>
        </p:txBody>
      </p:sp>
      <p:sp>
        <p:nvSpPr>
          <p:cNvPr id="129027" name="Rectangle 3"/>
          <p:cNvSpPr>
            <a:spLocks noGrp="1" noChangeArrowheads="1"/>
          </p:cNvSpPr>
          <p:nvPr>
            <p:ph type="body" idx="1"/>
            <p:custDataLst>
              <p:tags r:id="rId14"/>
            </p:custDataLst>
          </p:nvPr>
        </p:nvSpPr>
        <p:spPr bwMode="auto">
          <a:xfrm>
            <a:off x="457200" y="1600206"/>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9" tIns="45711" rIns="91419"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lvl1pPr>
              <a:defRPr sz="1400">
                <a:latin typeface="Arial" pitchFamily="-110" charset="0"/>
                <a:ea typeface="ＭＳ Ｐゴシック" pitchFamily="-110" charset="-128"/>
                <a:cs typeface="ＭＳ Ｐゴシック" pitchFamily="-110" charset="-128"/>
              </a:defRPr>
            </a:lvl1pPr>
          </a:lstStyle>
          <a:p>
            <a:pPr>
              <a:defRPr/>
            </a:pPr>
            <a:endParaRPr lang="en-US"/>
          </a:p>
        </p:txBody>
      </p:sp>
      <p:sp>
        <p:nvSpPr>
          <p:cNvPr id="1029"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lvl1pPr algn="ctr">
              <a:defRPr sz="1400">
                <a:latin typeface="Arial" pitchFamily="-110" charset="0"/>
                <a:ea typeface="ＭＳ Ｐゴシック" pitchFamily="-110" charset="-128"/>
                <a:cs typeface="ＭＳ Ｐゴシック" pitchFamily="-110" charset="-128"/>
              </a:defRPr>
            </a:lvl1pPr>
          </a:lstStyle>
          <a:p>
            <a:pPr>
              <a:defRPr/>
            </a:pPr>
            <a:endParaRPr lang="en-US"/>
          </a:p>
        </p:txBody>
      </p:sp>
      <p:sp>
        <p:nvSpPr>
          <p:cNvPr id="1030"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lvl1pPr algn="r">
              <a:defRPr sz="1400"/>
            </a:lvl1pPr>
          </a:lstStyle>
          <a:p>
            <a:pPr>
              <a:defRPr/>
            </a:pPr>
            <a:fld id="{9EA38D16-2576-7747-A521-57FC0EA34B1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339" r:id="rId1"/>
    <p:sldLayoutId id="2147533340" r:id="rId2"/>
    <p:sldLayoutId id="2147533341" r:id="rId3"/>
    <p:sldLayoutId id="2147533342" r:id="rId4"/>
    <p:sldLayoutId id="2147533343" r:id="rId5"/>
    <p:sldLayoutId id="2147533344" r:id="rId6"/>
    <p:sldLayoutId id="2147533345" r:id="rId7"/>
    <p:sldLayoutId id="2147533346" r:id="rId8"/>
    <p:sldLayoutId id="2147533347" r:id="rId9"/>
    <p:sldLayoutId id="2147533348" r:id="rId10"/>
    <p:sldLayoutId id="214753334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7101" algn="ctr" rtl="0" eaLnBrk="1" fontAlgn="base" hangingPunct="1">
        <a:spcBef>
          <a:spcPct val="0"/>
        </a:spcBef>
        <a:spcAft>
          <a:spcPct val="0"/>
        </a:spcAft>
        <a:defRPr sz="4400">
          <a:solidFill>
            <a:schemeClr val="tx2"/>
          </a:solidFill>
          <a:latin typeface="Arial" pitchFamily="-110" charset="0"/>
        </a:defRPr>
      </a:lvl6pPr>
      <a:lvl7pPr marL="914202" algn="ctr" rtl="0" eaLnBrk="1" fontAlgn="base" hangingPunct="1">
        <a:spcBef>
          <a:spcPct val="0"/>
        </a:spcBef>
        <a:spcAft>
          <a:spcPct val="0"/>
        </a:spcAft>
        <a:defRPr sz="4400">
          <a:solidFill>
            <a:schemeClr val="tx2"/>
          </a:solidFill>
          <a:latin typeface="Arial" pitchFamily="-110" charset="0"/>
        </a:defRPr>
      </a:lvl7pPr>
      <a:lvl8pPr marL="1371304" algn="ctr" rtl="0" eaLnBrk="1" fontAlgn="base" hangingPunct="1">
        <a:spcBef>
          <a:spcPct val="0"/>
        </a:spcBef>
        <a:spcAft>
          <a:spcPct val="0"/>
        </a:spcAft>
        <a:defRPr sz="4400">
          <a:solidFill>
            <a:schemeClr val="tx2"/>
          </a:solidFill>
          <a:latin typeface="Arial" pitchFamily="-110" charset="0"/>
        </a:defRPr>
      </a:lvl8pPr>
      <a:lvl9pPr marL="1828405" algn="ctr" rtl="0" eaLnBrk="1" fontAlgn="base" hangingPunct="1">
        <a:spcBef>
          <a:spcPct val="0"/>
        </a:spcBef>
        <a:spcAft>
          <a:spcPct val="0"/>
        </a:spcAft>
        <a:defRPr sz="4400">
          <a:solidFill>
            <a:schemeClr val="tx2"/>
          </a:solidFill>
          <a:latin typeface="Arial" pitchFamily="-110" charset="0"/>
        </a:defRPr>
      </a:lvl9pPr>
    </p:titleStyle>
    <p:bodyStyle>
      <a:lvl1pPr marL="341293" indent="-341293"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1321" indent="-284147"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1349" indent="-22700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523" indent="-22700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698" indent="-22700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057" indent="-228550" algn="l" rtl="0" eaLnBrk="1" fontAlgn="base" hangingPunct="1">
        <a:spcBef>
          <a:spcPct val="20000"/>
        </a:spcBef>
        <a:spcAft>
          <a:spcPct val="0"/>
        </a:spcAft>
        <a:buChar char="»"/>
        <a:defRPr sz="2000">
          <a:solidFill>
            <a:schemeClr val="tx1"/>
          </a:solidFill>
          <a:latin typeface="+mn-lt"/>
          <a:ea typeface="ＭＳ Ｐゴシック" pitchFamily="-110" charset="-128"/>
        </a:defRPr>
      </a:lvl6pPr>
      <a:lvl7pPr marL="2971159" indent="-228550" algn="l" rtl="0" eaLnBrk="1" fontAlgn="base" hangingPunct="1">
        <a:spcBef>
          <a:spcPct val="20000"/>
        </a:spcBef>
        <a:spcAft>
          <a:spcPct val="0"/>
        </a:spcAft>
        <a:buChar char="»"/>
        <a:defRPr sz="2000">
          <a:solidFill>
            <a:schemeClr val="tx1"/>
          </a:solidFill>
          <a:latin typeface="+mn-lt"/>
          <a:ea typeface="ＭＳ Ｐゴシック" pitchFamily="-110" charset="-128"/>
        </a:defRPr>
      </a:lvl7pPr>
      <a:lvl8pPr marL="3428259" indent="-228550" algn="l" rtl="0" eaLnBrk="1" fontAlgn="base" hangingPunct="1">
        <a:spcBef>
          <a:spcPct val="20000"/>
        </a:spcBef>
        <a:spcAft>
          <a:spcPct val="0"/>
        </a:spcAft>
        <a:buChar char="»"/>
        <a:defRPr sz="2000">
          <a:solidFill>
            <a:schemeClr val="tx1"/>
          </a:solidFill>
          <a:latin typeface="+mn-lt"/>
          <a:ea typeface="ＭＳ Ｐゴシック" pitchFamily="-110" charset="-128"/>
        </a:defRPr>
      </a:lvl8pPr>
      <a:lvl9pPr marL="3885360" indent="-228550" algn="l" rtl="0" eaLnBrk="1" fontAlgn="base" hangingPunct="1">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141315"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1316" name="Rectangle 5"/>
          <p:cNvSpPr>
            <a:spLocks noChangeArrowheads="1"/>
          </p:cNvSpPr>
          <p:nvPr>
            <p:custDataLst>
              <p:tags r:id="rId17"/>
            </p:custDataLst>
          </p:nvPr>
        </p:nvSpPr>
        <p:spPr bwMode="auto">
          <a:xfrm>
            <a:off x="7215188" y="6673850"/>
            <a:ext cx="169545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46" tIns="46024" rIns="92046" bIns="46024"/>
          <a:lstStyle/>
          <a:p>
            <a:pPr algn="ctr" defTabSz="911174" eaLnBrk="0" hangingPunct="0"/>
            <a:r>
              <a:rPr lang="en-US" sz="700" b="0"/>
              <a:t>Do not reproduce without permission</a:t>
            </a:r>
          </a:p>
        </p:txBody>
      </p:sp>
      <p:sp>
        <p:nvSpPr>
          <p:cNvPr id="4802566" name="Rectangle 6"/>
          <p:cNvSpPr>
            <a:spLocks noChangeArrowheads="1"/>
          </p:cNvSpPr>
          <p:nvPr>
            <p:custDataLst>
              <p:tags r:id="rId18"/>
            </p:custDataLst>
          </p:nvPr>
        </p:nvSpPr>
        <p:spPr bwMode="auto">
          <a:xfrm rot="16200000">
            <a:off x="74112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DAEF1046-95AE-E94E-84C0-A1A380E8013C}"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
        <p:nvSpPr>
          <p:cNvPr id="141318" name="Line 7"/>
          <p:cNvSpPr>
            <a:spLocks noChangeShapeType="1"/>
          </p:cNvSpPr>
          <p:nvPr>
            <p:custDataLst>
              <p:tags r:id="rId19"/>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 xmlns:a14="http://schemas.microsoft.com/office/drawing/2010/main">
                <a:noFill/>
              </a14:hiddenFill>
            </a:ext>
          </a:extLst>
        </p:spPr>
        <p:txBody>
          <a:bodyPr lIns="91419" tIns="45711" rIns="91419" bIns="45711"/>
          <a:lstStyle/>
          <a:p>
            <a:endParaRPr lang="en-US"/>
          </a:p>
        </p:txBody>
      </p:sp>
      <p:sp>
        <p:nvSpPr>
          <p:cNvPr id="141319" name="Line 8"/>
          <p:cNvSpPr>
            <a:spLocks noChangeShapeType="1"/>
          </p:cNvSpPr>
          <p:nvPr>
            <p:custDataLst>
              <p:tags r:id="rId20"/>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 xmlns:a14="http://schemas.microsoft.com/office/drawing/2010/main">
                <a:noFill/>
              </a14:hiddenFill>
            </a:ext>
          </a:extLst>
        </p:spPr>
        <p:txBody>
          <a:bodyPr lIns="91419" tIns="45711" rIns="91419" bIns="45711"/>
          <a:lstStyle/>
          <a:p>
            <a:endParaRPr lang="en-US"/>
          </a:p>
        </p:txBody>
      </p:sp>
      <p:sp>
        <p:nvSpPr>
          <p:cNvPr id="141320" name="Line 9"/>
          <p:cNvSpPr>
            <a:spLocks noChangeShapeType="1"/>
          </p:cNvSpPr>
          <p:nvPr>
            <p:custDataLst>
              <p:tags r:id="rId21"/>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 xmlns:a14="http://schemas.microsoft.com/office/drawing/2010/main">
                <a:noFill/>
              </a14:hiddenFill>
            </a:ext>
          </a:extLst>
        </p:spPr>
        <p:txBody>
          <a:bodyPr lIns="91419" tIns="45711" rIns="91419" bIns="45711"/>
          <a:lstStyle/>
          <a:p>
            <a:endParaRPr lang="en-US"/>
          </a:p>
        </p:txBody>
      </p:sp>
      <p:sp>
        <p:nvSpPr>
          <p:cNvPr id="141321" name="Line 10"/>
          <p:cNvSpPr>
            <a:spLocks noChangeShapeType="1"/>
          </p:cNvSpPr>
          <p:nvPr>
            <p:custDataLst>
              <p:tags r:id="rId22"/>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 xmlns:a14="http://schemas.microsoft.com/office/drawing/2010/main">
                <a:noFill/>
              </a14:hiddenFill>
            </a:ext>
          </a:extLst>
        </p:spPr>
        <p:txBody>
          <a:bodyPr lIns="91419" tIns="45711" rIns="91419" bIns="45711"/>
          <a:lstStyle/>
          <a:p>
            <a:endParaRPr lang="en-US"/>
          </a:p>
        </p:txBody>
      </p:sp>
    </p:spTree>
  </p:cSld>
  <p:clrMap bg1="lt1" tx1="dk1" bg2="lt2" tx2="dk2" accent1="accent1" accent2="accent2" accent3="accent3" accent4="accent4" accent5="accent5" accent6="accent6" hlink="hlink" folHlink="folHlink"/>
  <p:sldLayoutIdLst>
    <p:sldLayoutId id="2147533350" r:id="rId1"/>
    <p:sldLayoutId id="2147533351" r:id="rId2"/>
    <p:sldLayoutId id="2147533352" r:id="rId3"/>
    <p:sldLayoutId id="2147533353" r:id="rId4"/>
    <p:sldLayoutId id="2147533354" r:id="rId5"/>
    <p:sldLayoutId id="2147533355" r:id="rId6"/>
    <p:sldLayoutId id="2147533356" r:id="rId7"/>
    <p:sldLayoutId id="2147533357" r:id="rId8"/>
    <p:sldLayoutId id="2147533358" r:id="rId9"/>
    <p:sldLayoutId id="2147533359" r:id="rId10"/>
    <p:sldLayoutId id="2147533360" r:id="rId11"/>
    <p:sldLayoutId id="2147533361" r:id="rId12"/>
    <p:sldLayoutId id="2147533362"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142339"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7872CD1B-801F-EE44-B073-9708C08A8058}"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363" r:id="rId1"/>
    <p:sldLayoutId id="2147533364" r:id="rId2"/>
    <p:sldLayoutId id="2147533365" r:id="rId3"/>
    <p:sldLayoutId id="2147533366" r:id="rId4"/>
    <p:sldLayoutId id="2147533367" r:id="rId5"/>
    <p:sldLayoutId id="2147533368" r:id="rId6"/>
    <p:sldLayoutId id="2147533369" r:id="rId7"/>
    <p:sldLayoutId id="2147533370" r:id="rId8"/>
    <p:sldLayoutId id="2147533371" r:id="rId9"/>
    <p:sldLayoutId id="2147533372" r:id="rId10"/>
    <p:sldLayoutId id="2147533373" r:id="rId11"/>
    <p:sldLayoutId id="2147533374" r:id="rId12"/>
    <p:sldLayoutId id="2147533375"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custDataLst>
              <p:tags r:id="rId4"/>
            </p:custDataLst>
          </p:nvPr>
        </p:nvSpPr>
        <p:spPr bwMode="auto">
          <a:xfrm>
            <a:off x="685800" y="609600"/>
            <a:ext cx="7772400" cy="1143000"/>
          </a:xfrm>
          <a:prstGeom prst="rect">
            <a:avLst/>
          </a:prstGeom>
          <a:solidFill>
            <a:schemeClr val="bg1"/>
          </a:solidFill>
          <a:ln>
            <a:noFill/>
          </a:ln>
          <a:extLst>
            <a:ext uri="{FAA26D3D-D897-4be2-8F04-BA451C77F1D7}">
              <ma14:placeholderFlag xmlns:ma14="http://schemas.microsoft.com/office/mac/drawingml/2011/main" val="1"/>
            </a:ext>
            <a:ext uri="{91240B29-F687-4f45-9708-019B960494DF}">
              <a14:hiddenLine xmlns="" xmlns:a14="http://schemas.microsoft.com/office/drawing/2010/main" w="9525">
                <a:solidFill>
                  <a:srgbClr val="000000"/>
                </a:solidFill>
                <a:miter lim="800000"/>
                <a:headEnd/>
                <a:tailEnd/>
              </a14:hiddenLine>
            </a:ext>
          </a:extLst>
        </p:spPr>
        <p:txBody>
          <a:bodyPr vert="horz" wrap="square" lIns="92055" tIns="46029" rIns="92055" bIns="46029" numCol="1" anchor="ctr" anchorCtr="0" compatLnSpc="1">
            <a:prstTxWarp prst="textNoShape">
              <a:avLst/>
            </a:prstTxWarp>
          </a:bodyPr>
          <a:lstStyle/>
          <a:p>
            <a:pPr lvl="0"/>
            <a:r>
              <a:rPr lang="en-US"/>
              <a:t>Click to edit Master title style</a:t>
            </a:r>
          </a:p>
        </p:txBody>
      </p:sp>
      <p:sp>
        <p:nvSpPr>
          <p:cNvPr id="143363" name="Rectangle 3"/>
          <p:cNvSpPr>
            <a:spLocks noGrp="1" noChangeArrowheads="1"/>
          </p:cNvSpPr>
          <p:nvPr>
            <p:ph type="body" idx="1"/>
            <p:custDataLst>
              <p:tags r:id="rId5"/>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55" tIns="46029" rIns="92055" bIns="46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33650" r:id="rId1"/>
    <p:sldLayoutId id="2147533651" r:id="rId2"/>
  </p:sldLayoutIdLst>
  <p:transition/>
  <p:txStyles>
    <p:titleStyle>
      <a:lvl1pPr algn="ctr" rtl="0" eaLnBrk="0" fontAlgn="base" hangingPunct="0">
        <a:spcBef>
          <a:spcPct val="0"/>
        </a:spcBef>
        <a:spcAft>
          <a:spcPct val="0"/>
        </a:spcAft>
        <a:defRPr sz="3200" b="1" u="sng">
          <a:solidFill>
            <a:srgbClr val="0000CC"/>
          </a:solidFill>
          <a:latin typeface="Arial" pitchFamily="-110" charset="0"/>
          <a:ea typeface="+mj-ea"/>
          <a:cs typeface="+mj-cs"/>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01" algn="ctr" rtl="0" eaLnBrk="1" fontAlgn="base" hangingPunct="1">
        <a:spcBef>
          <a:spcPct val="0"/>
        </a:spcBef>
        <a:spcAft>
          <a:spcPct val="0"/>
        </a:spcAft>
        <a:defRPr sz="3200" b="1" u="sng">
          <a:solidFill>
            <a:srgbClr val="0000CC"/>
          </a:solidFill>
          <a:latin typeface="Arial" pitchFamily="-65" charset="0"/>
        </a:defRPr>
      </a:lvl6pPr>
      <a:lvl7pPr marL="914202" algn="ctr" rtl="0" eaLnBrk="1" fontAlgn="base" hangingPunct="1">
        <a:spcBef>
          <a:spcPct val="0"/>
        </a:spcBef>
        <a:spcAft>
          <a:spcPct val="0"/>
        </a:spcAft>
        <a:defRPr sz="3200" b="1" u="sng">
          <a:solidFill>
            <a:srgbClr val="0000CC"/>
          </a:solidFill>
          <a:latin typeface="Arial" pitchFamily="-65" charset="0"/>
        </a:defRPr>
      </a:lvl7pPr>
      <a:lvl8pPr marL="1371304" algn="ctr" rtl="0" eaLnBrk="1" fontAlgn="base" hangingPunct="1">
        <a:spcBef>
          <a:spcPct val="0"/>
        </a:spcBef>
        <a:spcAft>
          <a:spcPct val="0"/>
        </a:spcAft>
        <a:defRPr sz="3200" b="1" u="sng">
          <a:solidFill>
            <a:srgbClr val="0000CC"/>
          </a:solidFill>
          <a:latin typeface="Arial" pitchFamily="-65" charset="0"/>
        </a:defRPr>
      </a:lvl8pPr>
      <a:lvl9pPr marL="1828405" algn="ctr" rtl="0" eaLnBrk="1" fontAlgn="base" hangingPunct="1">
        <a:spcBef>
          <a:spcPct val="0"/>
        </a:spcBef>
        <a:spcAft>
          <a:spcPct val="0"/>
        </a:spcAft>
        <a:defRPr sz="3200" b="1" u="sng">
          <a:solidFill>
            <a:srgbClr val="0000CC"/>
          </a:solidFill>
          <a:latin typeface="Arial" pitchFamily="-65" charset="0"/>
        </a:defRPr>
      </a:lvl9pPr>
    </p:titleStyle>
    <p:bodyStyle>
      <a:lvl1pPr marL="227001" indent="-227001" algn="l" rtl="0" eaLnBrk="0" fontAlgn="base" hangingPunct="0">
        <a:spcBef>
          <a:spcPct val="20000"/>
        </a:spcBef>
        <a:spcAft>
          <a:spcPct val="0"/>
        </a:spcAft>
        <a:buChar char="•"/>
        <a:defRPr sz="2400">
          <a:solidFill>
            <a:schemeClr val="tx1"/>
          </a:solidFill>
          <a:latin typeface="Arial" pitchFamily="-110" charset="0"/>
          <a:ea typeface="+mn-ea"/>
          <a:cs typeface="+mn-cs"/>
        </a:defRPr>
      </a:lvl1pPr>
      <a:lvl2pPr marL="569881" indent="-227001" algn="l" rtl="0" eaLnBrk="0" fontAlgn="base" hangingPunct="0">
        <a:spcBef>
          <a:spcPct val="20000"/>
        </a:spcBef>
        <a:spcAft>
          <a:spcPct val="0"/>
        </a:spcAft>
        <a:buFont typeface="Symbol" charset="0"/>
        <a:buChar char="à"/>
        <a:defRPr sz="2000">
          <a:solidFill>
            <a:schemeClr val="tx1"/>
          </a:solidFill>
          <a:latin typeface="Arial" pitchFamily="-110" charset="0"/>
          <a:ea typeface="+mn-ea"/>
        </a:defRPr>
      </a:lvl2pPr>
      <a:lvl3pPr marL="912762" indent="-227001" algn="l" rtl="0" eaLnBrk="0" fontAlgn="base" hangingPunct="0">
        <a:spcBef>
          <a:spcPct val="20000"/>
        </a:spcBef>
        <a:spcAft>
          <a:spcPct val="0"/>
        </a:spcAft>
        <a:buChar char="•"/>
        <a:defRPr sz="2000">
          <a:solidFill>
            <a:schemeClr val="tx1"/>
          </a:solidFill>
          <a:latin typeface="Arial" pitchFamily="-110" charset="0"/>
          <a:ea typeface="+mn-ea"/>
        </a:defRPr>
      </a:lvl3pPr>
      <a:lvl4pPr marL="1260405" indent="-231762" algn="l" rtl="0" eaLnBrk="0" fontAlgn="base" hangingPunct="0">
        <a:spcBef>
          <a:spcPct val="20000"/>
        </a:spcBef>
        <a:spcAft>
          <a:spcPct val="0"/>
        </a:spcAft>
        <a:buChar char="–"/>
        <a:defRPr sz="2000">
          <a:solidFill>
            <a:schemeClr val="tx1"/>
          </a:solidFill>
          <a:latin typeface="Arial" pitchFamily="-110" charset="0"/>
          <a:ea typeface="+mn-ea"/>
        </a:defRPr>
      </a:lvl4pPr>
      <a:lvl5pPr marL="1598523" indent="-222238" algn="l" rtl="0" eaLnBrk="0" fontAlgn="base" hangingPunct="0">
        <a:spcBef>
          <a:spcPct val="20000"/>
        </a:spcBef>
        <a:spcAft>
          <a:spcPct val="0"/>
        </a:spcAft>
        <a:buChar char="»"/>
        <a:defRPr sz="2000">
          <a:solidFill>
            <a:schemeClr val="tx1"/>
          </a:solidFill>
          <a:latin typeface="Arial" pitchFamily="-110" charset="0"/>
          <a:ea typeface="+mn-ea"/>
        </a:defRPr>
      </a:lvl5pPr>
      <a:lvl6pPr marL="2056955" indent="-223790" algn="l" rtl="0" eaLnBrk="1" fontAlgn="base" hangingPunct="1">
        <a:spcBef>
          <a:spcPct val="20000"/>
        </a:spcBef>
        <a:spcAft>
          <a:spcPct val="0"/>
        </a:spcAft>
        <a:buChar char="»"/>
        <a:defRPr sz="2000">
          <a:solidFill>
            <a:schemeClr val="tx1"/>
          </a:solidFill>
          <a:latin typeface="+mn-lt"/>
          <a:ea typeface="+mn-ea"/>
        </a:defRPr>
      </a:lvl6pPr>
      <a:lvl7pPr marL="2514057" indent="-223790" algn="l" rtl="0" eaLnBrk="1" fontAlgn="base" hangingPunct="1">
        <a:spcBef>
          <a:spcPct val="20000"/>
        </a:spcBef>
        <a:spcAft>
          <a:spcPct val="0"/>
        </a:spcAft>
        <a:buChar char="»"/>
        <a:defRPr sz="2000">
          <a:solidFill>
            <a:schemeClr val="tx1"/>
          </a:solidFill>
          <a:latin typeface="+mn-lt"/>
          <a:ea typeface="+mn-ea"/>
        </a:defRPr>
      </a:lvl7pPr>
      <a:lvl8pPr marL="2971159" indent="-223790" algn="l" rtl="0" eaLnBrk="1" fontAlgn="base" hangingPunct="1">
        <a:spcBef>
          <a:spcPct val="20000"/>
        </a:spcBef>
        <a:spcAft>
          <a:spcPct val="0"/>
        </a:spcAft>
        <a:buChar char="»"/>
        <a:defRPr sz="2000">
          <a:solidFill>
            <a:schemeClr val="tx1"/>
          </a:solidFill>
          <a:latin typeface="+mn-lt"/>
          <a:ea typeface="+mn-ea"/>
        </a:defRPr>
      </a:lvl8pPr>
      <a:lvl9pPr marL="3428259" indent="-22379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4B8E7B7C-A1E2-2842-B7E5-1110499D6FA3}"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123" r:id="rId1"/>
    <p:sldLayoutId id="2147533124" r:id="rId2"/>
    <p:sldLayoutId id="2147533125" r:id="rId3"/>
    <p:sldLayoutId id="2147533126" r:id="rId4"/>
    <p:sldLayoutId id="2147533127" r:id="rId5"/>
    <p:sldLayoutId id="2147533128" r:id="rId6"/>
    <p:sldLayoutId id="2147533129" r:id="rId7"/>
    <p:sldLayoutId id="2147533130" r:id="rId8"/>
    <p:sldLayoutId id="2147533131" r:id="rId9"/>
    <p:sldLayoutId id="2147533132" r:id="rId10"/>
    <p:sldLayoutId id="2147533133" r:id="rId11"/>
    <p:sldLayoutId id="2147533134" r:id="rId12"/>
    <p:sldLayoutId id="2147533135" r:id="rId13"/>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custDataLst>
              <p:tags r:id="rId13"/>
            </p:custDataLst>
          </p:nvPr>
        </p:nvSpPr>
        <p:spPr bwMode="auto">
          <a:xfrm>
            <a:off x="457200" y="274638"/>
            <a:ext cx="8229600" cy="944562"/>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9" tIns="45711" rIns="91419" bIns="45711"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custDataLst>
              <p:tags r:id="rId14"/>
            </p:custDataLst>
          </p:nvPr>
        </p:nvSpPr>
        <p:spPr bwMode="auto">
          <a:xfrm>
            <a:off x="457200" y="1600200"/>
            <a:ext cx="8229600" cy="47244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9" tIns="45711" rIns="91419"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custDataLst>
              <p:tags r:id="rId15"/>
            </p:custDataLst>
          </p:nvPr>
        </p:nvSpPr>
        <p:spPr bwMode="auto">
          <a:xfrm>
            <a:off x="457200" y="6400800"/>
            <a:ext cx="5105400" cy="32385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lvl1pPr algn="ct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1030" name="Rectangle 6"/>
          <p:cNvSpPr>
            <a:spLocks noGrp="1" noChangeArrowheads="1"/>
          </p:cNvSpPr>
          <p:nvPr>
            <p:ph type="sldNum" sz="quarter" idx="4"/>
            <p:custDataLst>
              <p:tags r:id="rId16"/>
            </p:custDataLst>
          </p:nvPr>
        </p:nvSpPr>
        <p:spPr bwMode="auto">
          <a:xfrm>
            <a:off x="8534400" y="6400800"/>
            <a:ext cx="457200" cy="32385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lvl1pPr algn="r">
              <a:defRPr/>
            </a:lvl1pPr>
          </a:lstStyle>
          <a:p>
            <a:pPr>
              <a:defRPr/>
            </a:pPr>
            <a:fld id="{BBBF11F1-A778-D34A-B6FB-DFE008EA4E8C}" type="slidenum">
              <a:rPr lang="en-US"/>
              <a:pPr>
                <a:defRPr/>
              </a:pPr>
              <a:t>‹#›</a:t>
            </a:fld>
            <a:endParaRPr lang="en-US"/>
          </a:p>
        </p:txBody>
      </p:sp>
      <p:sp>
        <p:nvSpPr>
          <p:cNvPr id="146438" name="Line 7"/>
          <p:cNvSpPr>
            <a:spLocks noChangeShapeType="1"/>
          </p:cNvSpPr>
          <p:nvPr>
            <p:custDataLst>
              <p:tags r:id="rId17"/>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 xmlns:a14="http://schemas.microsoft.com/office/drawing/2010/main">
                <a:noFill/>
              </a14:hiddenFill>
            </a:ext>
          </a:extLst>
        </p:spPr>
        <p:txBody>
          <a:bodyPr lIns="91419" tIns="45711" rIns="91419" bIns="45711"/>
          <a:lstStyle/>
          <a:p>
            <a:endParaRPr lang="en-US"/>
          </a:p>
        </p:txBody>
      </p:sp>
      <p:sp>
        <p:nvSpPr>
          <p:cNvPr id="146439" name="Line 8"/>
          <p:cNvSpPr>
            <a:spLocks noChangeShapeType="1"/>
          </p:cNvSpPr>
          <p:nvPr>
            <p:custDataLst>
              <p:tags r:id="rId18"/>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 xmlns:a14="http://schemas.microsoft.com/office/drawing/2010/main">
                <a:noFill/>
              </a14:hiddenFill>
            </a:ext>
          </a:extLst>
        </p:spPr>
        <p:txBody>
          <a:bodyPr lIns="91419" tIns="45711" rIns="91419" bIns="45711"/>
          <a:lstStyle/>
          <a:p>
            <a:endParaRPr lang="en-US"/>
          </a:p>
        </p:txBody>
      </p:sp>
      <p:sp>
        <p:nvSpPr>
          <p:cNvPr id="146440" name="Line 9"/>
          <p:cNvSpPr>
            <a:spLocks noChangeShapeType="1"/>
          </p:cNvSpPr>
          <p:nvPr>
            <p:custDataLst>
              <p:tags r:id="rId19"/>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 xmlns:a14="http://schemas.microsoft.com/office/drawing/2010/main">
                <a:noFill/>
              </a14:hiddenFill>
            </a:ext>
          </a:extLst>
        </p:spPr>
        <p:txBody>
          <a:bodyPr lIns="91419" tIns="45711" rIns="91419" bIns="45711"/>
          <a:lstStyle/>
          <a:p>
            <a:endParaRPr lang="en-US"/>
          </a:p>
        </p:txBody>
      </p:sp>
      <p:sp>
        <p:nvSpPr>
          <p:cNvPr id="146441" name="Line 10"/>
          <p:cNvSpPr>
            <a:spLocks noChangeShapeType="1"/>
          </p:cNvSpPr>
          <p:nvPr>
            <p:custDataLst>
              <p:tags r:id="rId20"/>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 xmlns:a14="http://schemas.microsoft.com/office/drawing/2010/main">
                <a:noFill/>
              </a14:hiddenFill>
            </a:ext>
          </a:extLst>
        </p:spPr>
        <p:txBody>
          <a:bodyPr lIns="91419" tIns="45711" rIns="91419" bIns="45711"/>
          <a:lstStyle/>
          <a:p>
            <a:endParaRPr lang="en-US"/>
          </a:p>
        </p:txBody>
      </p:sp>
    </p:spTree>
  </p:cSld>
  <p:clrMap bg1="lt1" tx1="dk1" bg2="lt2" tx2="dk2" accent1="accent1" accent2="accent2" accent3="accent3" accent4="accent4" accent5="accent5" accent6="accent6" hlink="hlink" folHlink="folHlink"/>
  <p:sldLayoutIdLst>
    <p:sldLayoutId id="2147533376" r:id="rId1"/>
    <p:sldLayoutId id="2147533377" r:id="rId2"/>
    <p:sldLayoutId id="2147533378" r:id="rId3"/>
    <p:sldLayoutId id="2147533379" r:id="rId4"/>
    <p:sldLayoutId id="2147533380" r:id="rId5"/>
    <p:sldLayoutId id="2147533381" r:id="rId6"/>
    <p:sldLayoutId id="2147533382" r:id="rId7"/>
    <p:sldLayoutId id="2147533383" r:id="rId8"/>
    <p:sldLayoutId id="2147533384" r:id="rId9"/>
    <p:sldLayoutId id="2147533385" r:id="rId10"/>
    <p:sldLayoutId id="2147533386" r:id="rId11"/>
  </p:sldLayoutIdLst>
  <p:timing>
    <p:tnLst>
      <p:par>
        <p:cTn id="1" dur="indefinite" restart="never" nodeType="tmRoot"/>
      </p:par>
    </p:tnLst>
  </p:timing>
  <p:hf hdr="0" ftr="0" dt="0"/>
  <p:txStyles>
    <p:titleStyle>
      <a:lvl1pPr algn="r" rtl="0" eaLnBrk="0" fontAlgn="base" hangingPunct="0">
        <a:spcBef>
          <a:spcPct val="0"/>
        </a:spcBef>
        <a:spcAft>
          <a:spcPct val="0"/>
        </a:spcAft>
        <a:defRPr sz="2800">
          <a:solidFill>
            <a:schemeClr val="tx2"/>
          </a:solidFill>
          <a:latin typeface="+mj-lt"/>
          <a:ea typeface="ＭＳ Ｐゴシック" pitchFamily="-111" charset="-128"/>
          <a:cs typeface="ＭＳ Ｐゴシック" pitchFamily="-111" charset="-128"/>
        </a:defRPr>
      </a:lvl1pPr>
      <a:lvl2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2pPr>
      <a:lvl3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3pPr>
      <a:lvl4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4pPr>
      <a:lvl5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5pPr>
      <a:lvl6pPr marL="457101" algn="r" rtl="0" eaLnBrk="1" fontAlgn="base" hangingPunct="1">
        <a:spcBef>
          <a:spcPct val="0"/>
        </a:spcBef>
        <a:spcAft>
          <a:spcPct val="0"/>
        </a:spcAft>
        <a:defRPr sz="2800">
          <a:solidFill>
            <a:schemeClr val="tx2"/>
          </a:solidFill>
          <a:latin typeface="Arial" pitchFamily="-111" charset="0"/>
        </a:defRPr>
      </a:lvl6pPr>
      <a:lvl7pPr marL="914202" algn="r" rtl="0" eaLnBrk="1" fontAlgn="base" hangingPunct="1">
        <a:spcBef>
          <a:spcPct val="0"/>
        </a:spcBef>
        <a:spcAft>
          <a:spcPct val="0"/>
        </a:spcAft>
        <a:defRPr sz="2800">
          <a:solidFill>
            <a:schemeClr val="tx2"/>
          </a:solidFill>
          <a:latin typeface="Arial" pitchFamily="-111" charset="0"/>
        </a:defRPr>
      </a:lvl7pPr>
      <a:lvl8pPr marL="1371304" algn="r" rtl="0" eaLnBrk="1" fontAlgn="base" hangingPunct="1">
        <a:spcBef>
          <a:spcPct val="0"/>
        </a:spcBef>
        <a:spcAft>
          <a:spcPct val="0"/>
        </a:spcAft>
        <a:defRPr sz="2800">
          <a:solidFill>
            <a:schemeClr val="tx2"/>
          </a:solidFill>
          <a:latin typeface="Arial" pitchFamily="-111" charset="0"/>
        </a:defRPr>
      </a:lvl8pPr>
      <a:lvl9pPr marL="1828405" algn="r" rtl="0" eaLnBrk="1" fontAlgn="base" hangingPunct="1">
        <a:spcBef>
          <a:spcPct val="0"/>
        </a:spcBef>
        <a:spcAft>
          <a:spcPct val="0"/>
        </a:spcAft>
        <a:defRPr sz="2800">
          <a:solidFill>
            <a:schemeClr val="tx2"/>
          </a:solidFill>
          <a:latin typeface="Arial" pitchFamily="-111" charset="0"/>
        </a:defRPr>
      </a:lvl9pPr>
    </p:titleStyle>
    <p:bodyStyle>
      <a:lvl1pPr marL="341293" indent="-341293" algn="l" rtl="0" eaLnBrk="0" fontAlgn="base" hangingPunct="0">
        <a:spcBef>
          <a:spcPct val="20000"/>
        </a:spcBef>
        <a:spcAft>
          <a:spcPct val="0"/>
        </a:spcAft>
        <a:buChar char="•"/>
        <a:defRPr sz="2400">
          <a:solidFill>
            <a:schemeClr val="tx1"/>
          </a:solidFill>
          <a:latin typeface="+mn-lt"/>
          <a:ea typeface="ＭＳ Ｐゴシック" pitchFamily="-111" charset="-128"/>
          <a:cs typeface="ＭＳ Ｐゴシック" pitchFamily="-111" charset="-128"/>
        </a:defRPr>
      </a:lvl1pPr>
      <a:lvl2pPr marL="741321" indent="-284147" algn="l" rtl="0" eaLnBrk="0" fontAlgn="base" hangingPunct="0">
        <a:spcBef>
          <a:spcPct val="20000"/>
        </a:spcBef>
        <a:spcAft>
          <a:spcPct val="0"/>
        </a:spcAft>
        <a:buChar char="–"/>
        <a:defRPr>
          <a:solidFill>
            <a:schemeClr val="tx1"/>
          </a:solidFill>
          <a:latin typeface="+mn-lt"/>
          <a:ea typeface="ＭＳ Ｐゴシック" pitchFamily="-111" charset="-128"/>
        </a:defRPr>
      </a:lvl2pPr>
      <a:lvl3pPr marL="1141349" indent="-227001"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8523" indent="-227001"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5698" indent="-227001"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057" indent="-228550" algn="l" rtl="0" eaLnBrk="1" fontAlgn="base" hangingPunct="1">
        <a:spcBef>
          <a:spcPct val="20000"/>
        </a:spcBef>
        <a:spcAft>
          <a:spcPct val="0"/>
        </a:spcAft>
        <a:buChar char="»"/>
        <a:defRPr sz="2000">
          <a:solidFill>
            <a:schemeClr val="tx1"/>
          </a:solidFill>
          <a:latin typeface="+mn-lt"/>
          <a:ea typeface="ＭＳ Ｐゴシック" pitchFamily="-111" charset="-128"/>
        </a:defRPr>
      </a:lvl6pPr>
      <a:lvl7pPr marL="2971159" indent="-228550" algn="l" rtl="0" eaLnBrk="1" fontAlgn="base" hangingPunct="1">
        <a:spcBef>
          <a:spcPct val="20000"/>
        </a:spcBef>
        <a:spcAft>
          <a:spcPct val="0"/>
        </a:spcAft>
        <a:buChar char="»"/>
        <a:defRPr sz="2000">
          <a:solidFill>
            <a:schemeClr val="tx1"/>
          </a:solidFill>
          <a:latin typeface="+mn-lt"/>
          <a:ea typeface="ＭＳ Ｐゴシック" pitchFamily="-111" charset="-128"/>
        </a:defRPr>
      </a:lvl7pPr>
      <a:lvl8pPr marL="3428259" indent="-228550" algn="l" rtl="0" eaLnBrk="1" fontAlgn="base" hangingPunct="1">
        <a:spcBef>
          <a:spcPct val="20000"/>
        </a:spcBef>
        <a:spcAft>
          <a:spcPct val="0"/>
        </a:spcAft>
        <a:buChar char="»"/>
        <a:defRPr sz="2000">
          <a:solidFill>
            <a:schemeClr val="tx1"/>
          </a:solidFill>
          <a:latin typeface="+mn-lt"/>
          <a:ea typeface="ＭＳ Ｐゴシック" pitchFamily="-111" charset="-128"/>
        </a:defRPr>
      </a:lvl8pPr>
      <a:lvl9pPr marL="3885360" indent="-228550" algn="l" rtl="0" eaLnBrk="1" fontAlgn="base" hangingPunct="1">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084162" name="McK Large Footnote" hidden="1"/>
          <p:cNvSpPr txBox="1">
            <a:spLocks noChangeArrowheads="1"/>
          </p:cNvSpPr>
          <p:nvPr>
            <p:custDataLst>
              <p:tags r:id="rId15"/>
            </p:custDataLst>
          </p:nvPr>
        </p:nvSpPr>
        <p:spPr bwMode="auto">
          <a:xfrm>
            <a:off x="128615" y="5686127"/>
            <a:ext cx="8332787" cy="11449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smtClean="0">
                <a:solidFill>
                  <a:srgbClr val="000000"/>
                </a:solidFill>
                <a:latin typeface="Arial" charset="0"/>
                <a:cs typeface="+mn-cs"/>
              </a:rPr>
              <a:t>	1	Footnote</a:t>
            </a:r>
          </a:p>
          <a:p>
            <a:pPr eaLnBrk="1" hangingPunct="1">
              <a:defRPr/>
            </a:pPr>
            <a:r>
              <a:rPr lang="en-US" sz="1200" b="0" smtClean="0">
                <a:solidFill>
                  <a:srgbClr val="000000"/>
                </a:solidFill>
                <a:latin typeface="Arial" charset="0"/>
                <a:cs typeface="+mn-cs"/>
              </a:rPr>
              <a:t>	2	Footnote</a:t>
            </a:r>
          </a:p>
          <a:p>
            <a:pPr eaLnBrk="1" hangingPunct="1">
              <a:defRPr/>
            </a:pPr>
            <a:r>
              <a:rPr lang="en-US" sz="1200" b="0" smtClean="0">
                <a:solidFill>
                  <a:srgbClr val="000000"/>
                </a:solidFill>
                <a:latin typeface="Arial" charset="0"/>
                <a:cs typeface="+mn-cs"/>
              </a:rPr>
              <a:t>	3	Footnote</a:t>
            </a:r>
          </a:p>
          <a:p>
            <a:pPr eaLnBrk="1" hangingPunct="1">
              <a:defRPr/>
            </a:pPr>
            <a:r>
              <a:rPr lang="en-US" sz="1200" b="0" smtClean="0">
                <a:solidFill>
                  <a:srgbClr val="000000"/>
                </a:solidFill>
                <a:latin typeface="Arial" charset="0"/>
                <a:cs typeface="+mn-cs"/>
              </a:rPr>
              <a:t>	4	Footnote</a:t>
            </a:r>
          </a:p>
          <a:p>
            <a:pPr eaLnBrk="1" hangingPunct="1">
              <a:defRPr/>
            </a:pPr>
            <a:r>
              <a:rPr lang="en-US" sz="1200" b="0" smtClean="0">
                <a:solidFill>
                  <a:srgbClr val="000000"/>
                </a:solidFill>
                <a:latin typeface="Arial" charset="0"/>
                <a:cs typeface="+mn-cs"/>
              </a:rPr>
              <a:t>	5	Footnote</a:t>
            </a:r>
          </a:p>
          <a:p>
            <a:pPr eaLnBrk="1" hangingPunct="1">
              <a:spcBef>
                <a:spcPct val="20000"/>
              </a:spcBef>
              <a:defRPr/>
            </a:pPr>
            <a:r>
              <a:rPr lang="en-US" sz="1200" b="0" smtClean="0">
                <a:solidFill>
                  <a:srgbClr val="000000"/>
                </a:solidFill>
                <a:latin typeface="Arial" charset="0"/>
                <a:cs typeface="+mn-cs"/>
              </a:rPr>
              <a:t>	Source:	Source</a:t>
            </a:r>
          </a:p>
        </p:txBody>
      </p:sp>
      <p:sp>
        <p:nvSpPr>
          <p:cNvPr id="5084163" name="pg num"/>
          <p:cNvSpPr>
            <a:spLocks noGrp="1" noChangeArrowheads="1"/>
          </p:cNvSpPr>
          <p:nvPr>
            <p:ph type="sldNum" sz="quarter" idx="4"/>
            <p:custDataLst>
              <p:tags r:id="rId16"/>
            </p:custDataLst>
          </p:nvPr>
        </p:nvSpPr>
        <p:spPr bwMode="auto">
          <a:xfrm>
            <a:off x="7153275" y="6643697"/>
            <a:ext cx="1905000" cy="184666"/>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spAutoFit/>
          </a:bodyPr>
          <a:lstStyle>
            <a:lvl1pPr algn="r" defTabSz="912615">
              <a:defRPr sz="1200" b="0">
                <a:solidFill>
                  <a:srgbClr val="000000"/>
                </a:solidFill>
                <a:cs typeface="+mn-cs"/>
              </a:defRPr>
            </a:lvl1pPr>
          </a:lstStyle>
          <a:p>
            <a:pPr>
              <a:defRPr/>
            </a:pPr>
            <a:fld id="{371C8D8D-A6F0-8D4C-8229-165C20415034}" type="slidenum">
              <a:rPr lang="en-US"/>
              <a:pPr>
                <a:defRPr/>
              </a:pPr>
              <a:t>‹#›</a:t>
            </a:fld>
            <a:endParaRPr lang="en-US"/>
          </a:p>
        </p:txBody>
      </p:sp>
      <p:sp>
        <p:nvSpPr>
          <p:cNvPr id="5084164" name="Rectangle 4"/>
          <p:cNvSpPr>
            <a:spLocks noGrp="1" noChangeArrowheads="1"/>
          </p:cNvSpPr>
          <p:nvPr>
            <p:ph type="title"/>
            <p:custDataLst>
              <p:tags r:id="rId17"/>
            </p:custDataLst>
          </p:nvPr>
        </p:nvSpPr>
        <p:spPr bwMode="auto">
          <a:xfrm>
            <a:off x="122238" y="234950"/>
            <a:ext cx="8793162" cy="292388"/>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spAutoFit/>
          </a:bodyPr>
          <a:lstStyle/>
          <a:p>
            <a:pPr lvl="0"/>
            <a:r>
              <a:rPr lang="en-US" smtClean="0"/>
              <a:t>Click to edit Master title style</a:t>
            </a:r>
            <a:endParaRPr lang="en-US"/>
          </a:p>
        </p:txBody>
      </p:sp>
      <p:sp>
        <p:nvSpPr>
          <p:cNvPr id="5084165" name="Rectangle 5"/>
          <p:cNvSpPr>
            <a:spLocks noGrp="1" noChangeArrowheads="1"/>
          </p:cNvSpPr>
          <p:nvPr>
            <p:ph type="body" idx="1"/>
            <p:custDataLst>
              <p:tags r:id="rId18"/>
            </p:custDataLst>
          </p:nvPr>
        </p:nvSpPr>
        <p:spPr bwMode="auto">
          <a:xfrm>
            <a:off x="125413" y="1298577"/>
            <a:ext cx="8793162" cy="1231106"/>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158726" name="McK Slide Elements"/>
          <p:cNvGrpSpPr>
            <a:grpSpLocks/>
          </p:cNvGrpSpPr>
          <p:nvPr>
            <p:custDataLst>
              <p:tags r:id="rId19"/>
            </p:custDataLst>
          </p:nvPr>
        </p:nvGrpSpPr>
        <p:grpSpPr bwMode="auto">
          <a:xfrm>
            <a:off x="125413" y="542925"/>
            <a:ext cx="8793162" cy="6288088"/>
            <a:chOff x="77" y="335"/>
            <a:chExt cx="5429" cy="3882"/>
          </a:xfrm>
        </p:grpSpPr>
        <p:sp>
          <p:nvSpPr>
            <p:cNvPr id="5084167" name="McK Measure" hidden="1"/>
            <p:cNvSpPr txBox="1">
              <a:spLocks noChangeArrowheads="1"/>
            </p:cNvSpPr>
            <p:nvPr userDrawn="1"/>
          </p:nvSpPr>
          <p:spPr bwMode="auto">
            <a:xfrm>
              <a:off x="77" y="335"/>
              <a:ext cx="5429" cy="1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12813" eaLnBrk="0" hangingPunct="0">
                <a:defRPr sz="2400">
                  <a:solidFill>
                    <a:schemeClr val="tx1"/>
                  </a:solidFill>
                  <a:latin typeface="Times New Roman" charset="0"/>
                  <a:ea typeface="ＭＳ Ｐゴシック" charset="0"/>
                </a:defRPr>
              </a:lvl1pPr>
              <a:lvl2pPr algn="l" defTabSz="912813" eaLnBrk="0" hangingPunct="0">
                <a:defRPr sz="2400">
                  <a:solidFill>
                    <a:schemeClr val="tx1"/>
                  </a:solidFill>
                  <a:latin typeface="Times New Roman" charset="0"/>
                  <a:ea typeface="ＭＳ Ｐゴシック" charset="0"/>
                </a:defRPr>
              </a:lvl2pPr>
              <a:lvl3pPr marL="912813" algn="l" defTabSz="912813" eaLnBrk="0" hangingPunct="0">
                <a:defRPr sz="2400">
                  <a:solidFill>
                    <a:schemeClr val="tx1"/>
                  </a:solidFill>
                  <a:latin typeface="Times New Roman" charset="0"/>
                  <a:ea typeface="ＭＳ Ｐゴシック" charset="0"/>
                </a:defRPr>
              </a:lvl3pPr>
              <a:lvl4pPr algn="l" defTabSz="912813" eaLnBrk="0" hangingPunct="0">
                <a:defRPr sz="2400">
                  <a:solidFill>
                    <a:schemeClr val="tx1"/>
                  </a:solidFill>
                  <a:latin typeface="Times New Roman" charset="0"/>
                  <a:ea typeface="ＭＳ Ｐゴシック" charset="0"/>
                </a:defRPr>
              </a:lvl4pPr>
              <a:lvl5pPr algn="l" defTabSz="912813" eaLnBrk="0" hangingPunct="0">
                <a:defRPr sz="2400">
                  <a:solidFill>
                    <a:schemeClr val="tx1"/>
                  </a:solidFill>
                  <a:latin typeface="Times New Roman" charset="0"/>
                  <a:ea typeface="ＭＳ Ｐゴシック" charset="0"/>
                </a:defRPr>
              </a:lvl5pPr>
              <a:lvl6pPr defTabSz="912813" eaLnBrk="0" fontAlgn="base" hangingPunct="0">
                <a:spcBef>
                  <a:spcPct val="0"/>
                </a:spcBef>
                <a:spcAft>
                  <a:spcPct val="0"/>
                </a:spcAft>
                <a:defRPr sz="2400">
                  <a:solidFill>
                    <a:schemeClr val="tx1"/>
                  </a:solidFill>
                  <a:latin typeface="Times New Roman" charset="0"/>
                  <a:ea typeface="ＭＳ Ｐゴシック" charset="0"/>
                </a:defRPr>
              </a:lvl6pPr>
              <a:lvl7pPr defTabSz="912813" eaLnBrk="0" fontAlgn="base" hangingPunct="0">
                <a:spcBef>
                  <a:spcPct val="0"/>
                </a:spcBef>
                <a:spcAft>
                  <a:spcPct val="0"/>
                </a:spcAft>
                <a:defRPr sz="2400">
                  <a:solidFill>
                    <a:schemeClr val="tx1"/>
                  </a:solidFill>
                  <a:latin typeface="Times New Roman" charset="0"/>
                  <a:ea typeface="ＭＳ Ｐゴシック" charset="0"/>
                </a:defRPr>
              </a:lvl7pPr>
              <a:lvl8pPr defTabSz="912813" eaLnBrk="0" fontAlgn="base" hangingPunct="0">
                <a:spcBef>
                  <a:spcPct val="0"/>
                </a:spcBef>
                <a:spcAft>
                  <a:spcPct val="0"/>
                </a:spcAft>
                <a:defRPr sz="2400">
                  <a:solidFill>
                    <a:schemeClr val="tx1"/>
                  </a:solidFill>
                  <a:latin typeface="Times New Roman" charset="0"/>
                  <a:ea typeface="ＭＳ Ｐゴシック" charset="0"/>
                </a:defRPr>
              </a:lvl8pPr>
              <a:lvl9pPr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600" b="0" smtClean="0">
                  <a:solidFill>
                    <a:srgbClr val="000000"/>
                  </a:solidFill>
                  <a:latin typeface="Arial" charset="0"/>
                  <a:cs typeface="+mn-cs"/>
                </a:rPr>
                <a:t>Unit of measure</a:t>
              </a:r>
            </a:p>
          </p:txBody>
        </p:sp>
        <p:sp>
          <p:nvSpPr>
            <p:cNvPr id="5084168" name="McK Footnote" hidden="1"/>
            <p:cNvSpPr txBox="1">
              <a:spLocks noChangeArrowheads="1"/>
            </p:cNvSpPr>
            <p:nvPr userDrawn="1"/>
          </p:nvSpPr>
          <p:spPr bwMode="auto">
            <a:xfrm>
              <a:off x="79" y="3966"/>
              <a:ext cx="5145" cy="2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smtClean="0">
                  <a:solidFill>
                    <a:srgbClr val="000000"/>
                  </a:solidFill>
                  <a:latin typeface="Arial" charset="0"/>
                  <a:cs typeface="+mn-cs"/>
                </a:rPr>
                <a:t>	*	Footnote</a:t>
              </a:r>
            </a:p>
            <a:p>
              <a:pPr eaLnBrk="1" hangingPunct="1">
                <a:spcBef>
                  <a:spcPct val="20000"/>
                </a:spcBef>
                <a:defRPr/>
              </a:pPr>
              <a:r>
                <a:rPr lang="en-US" sz="1200" b="0" smtClean="0">
                  <a:solidFill>
                    <a:srgbClr val="000000"/>
                  </a:solidFill>
                  <a:latin typeface="Arial" charset="0"/>
                  <a:cs typeface="+mn-cs"/>
                </a:rPr>
                <a:t>	Source:	Source</a:t>
              </a:r>
            </a:p>
          </p:txBody>
        </p:sp>
      </p:grpSp>
      <p:grpSp>
        <p:nvGrpSpPr>
          <p:cNvPr id="158727" name="McK Legend Lines" hidden="1"/>
          <p:cNvGrpSpPr>
            <a:grpSpLocks/>
          </p:cNvGrpSpPr>
          <p:nvPr>
            <p:custDataLst>
              <p:tags r:id="rId20"/>
            </p:custDataLst>
          </p:nvPr>
        </p:nvGrpSpPr>
        <p:grpSpPr bwMode="auto">
          <a:xfrm>
            <a:off x="7940696" y="273103"/>
            <a:ext cx="1036574" cy="1003267"/>
            <a:chOff x="4902" y="1143"/>
            <a:chExt cx="640" cy="619"/>
          </a:xfrm>
        </p:grpSpPr>
        <p:sp>
          <p:nvSpPr>
            <p:cNvPr id="5084170" name="Rectangle 10" hidden="1"/>
            <p:cNvSpPr>
              <a:spLocks noChangeArrowheads="1"/>
            </p:cNvSpPr>
            <p:nvPr userDrawn="1"/>
          </p:nvSpPr>
          <p:spPr bwMode="auto">
            <a:xfrm>
              <a:off x="5172" y="1143"/>
              <a:ext cx="370" cy="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71" name="Rectangle 11" hidden="1"/>
            <p:cNvSpPr>
              <a:spLocks noChangeArrowheads="1"/>
            </p:cNvSpPr>
            <p:nvPr userDrawn="1"/>
          </p:nvSpPr>
          <p:spPr bwMode="auto">
            <a:xfrm>
              <a:off x="5172" y="1305"/>
              <a:ext cx="370" cy="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72" name="Rectangle 12" hidden="1"/>
            <p:cNvSpPr>
              <a:spLocks noChangeArrowheads="1"/>
            </p:cNvSpPr>
            <p:nvPr userDrawn="1"/>
          </p:nvSpPr>
          <p:spPr bwMode="auto">
            <a:xfrm>
              <a:off x="5172" y="1467"/>
              <a:ext cx="370" cy="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73" name="Line 13" hidden="1"/>
            <p:cNvSpPr>
              <a:spLocks noChangeShapeType="1"/>
            </p:cNvSpPr>
            <p:nvPr userDrawn="1"/>
          </p:nvSpPr>
          <p:spPr bwMode="auto">
            <a:xfrm>
              <a:off x="4902" y="1210"/>
              <a:ext cx="210" cy="0"/>
            </a:xfrm>
            <a:prstGeom prst="line">
              <a:avLst/>
            </a:prstGeom>
            <a:noFill/>
            <a:ln w="28575">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4" name="Line 14" hidden="1"/>
            <p:cNvSpPr>
              <a:spLocks noChangeShapeType="1"/>
            </p:cNvSpPr>
            <p:nvPr userDrawn="1"/>
          </p:nvSpPr>
          <p:spPr bwMode="auto">
            <a:xfrm>
              <a:off x="4902" y="1372"/>
              <a:ext cx="210" cy="0"/>
            </a:xfrm>
            <a:prstGeom prst="line">
              <a:avLst/>
            </a:prstGeom>
            <a:noFill/>
            <a:ln w="28575">
              <a:solidFill>
                <a:schemeClr val="tx2"/>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5" name="Line 15" hidden="1"/>
            <p:cNvSpPr>
              <a:spLocks noChangeShapeType="1"/>
            </p:cNvSpPr>
            <p:nvPr userDrawn="1"/>
          </p:nvSpPr>
          <p:spPr bwMode="auto">
            <a:xfrm>
              <a:off x="4902" y="1534"/>
              <a:ext cx="210" cy="0"/>
            </a:xfrm>
            <a:prstGeom prst="line">
              <a:avLst/>
            </a:prstGeom>
            <a:noFill/>
            <a:ln w="12700">
              <a:solidFill>
                <a:schemeClr val="tx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6" name="Rectangle 16" hidden="1"/>
            <p:cNvSpPr>
              <a:spLocks noChangeArrowheads="1"/>
            </p:cNvSpPr>
            <p:nvPr userDrawn="1"/>
          </p:nvSpPr>
          <p:spPr bwMode="auto">
            <a:xfrm>
              <a:off x="5172" y="1629"/>
              <a:ext cx="370" cy="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77" name="Line 17" hidden="1"/>
            <p:cNvSpPr>
              <a:spLocks noChangeShapeType="1"/>
            </p:cNvSpPr>
            <p:nvPr userDrawn="1"/>
          </p:nvSpPr>
          <p:spPr bwMode="auto">
            <a:xfrm>
              <a:off x="4902" y="1696"/>
              <a:ext cx="210" cy="0"/>
            </a:xfrm>
            <a:prstGeom prst="line">
              <a:avLst/>
            </a:prstGeom>
            <a:noFill/>
            <a:ln w="12700">
              <a:solidFill>
                <a:schemeClr val="tx2"/>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grpSp>
      <p:grpSp>
        <p:nvGrpSpPr>
          <p:cNvPr id="158728" name="McK Legend Moons" hidden="1"/>
          <p:cNvGrpSpPr>
            <a:grpSpLocks/>
          </p:cNvGrpSpPr>
          <p:nvPr>
            <p:custDataLst>
              <p:tags r:id="rId21"/>
            </p:custDataLst>
          </p:nvPr>
        </p:nvGrpSpPr>
        <p:grpSpPr bwMode="auto">
          <a:xfrm>
            <a:off x="8094745" y="273050"/>
            <a:ext cx="882588" cy="741328"/>
            <a:chOff x="4997" y="169"/>
            <a:chExt cx="545" cy="457"/>
          </a:xfrm>
        </p:grpSpPr>
        <p:grpSp>
          <p:nvGrpSpPr>
            <p:cNvPr id="158738" name="Group 19" hidden="1"/>
            <p:cNvGrpSpPr>
              <a:grpSpLocks noChangeAspect="1"/>
            </p:cNvGrpSpPr>
            <p:nvPr userDrawn="1">
              <p:custDataLst>
                <p:tags r:id="rId23"/>
              </p:custDataLst>
            </p:nvPr>
          </p:nvGrpSpPr>
          <p:grpSpPr bwMode="auto">
            <a:xfrm>
              <a:off x="4997" y="178"/>
              <a:ext cx="116" cy="116"/>
              <a:chOff x="4997" y="178"/>
              <a:chExt cx="116" cy="116"/>
            </a:xfrm>
          </p:grpSpPr>
          <p:sp>
            <p:nvSpPr>
              <p:cNvPr id="5084180" name="Oval 20" hidden="1"/>
              <p:cNvSpPr>
                <a:spLocks noChangeAspect="1" noChangeArrowheads="1"/>
              </p:cNvSpPr>
              <p:nvPr>
                <p:custDataLst>
                  <p:tags r:id="rId30"/>
                </p:custDataLst>
              </p:nvPr>
            </p:nvSpPr>
            <p:spPr bwMode="blackWhite">
              <a:xfrm>
                <a:off x="4997" y="178"/>
                <a:ext cx="116" cy="116"/>
              </a:xfrm>
              <a:prstGeom prst="ellipse">
                <a:avLst/>
              </a:prstGeom>
              <a:solidFill>
                <a:schemeClr val="bg1"/>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sp>
            <p:nvSpPr>
              <p:cNvPr id="5084181" name="Oval 21" hidden="1"/>
              <p:cNvSpPr>
                <a:spLocks noChangeAspect="1" noChangeArrowheads="1"/>
              </p:cNvSpPr>
              <p:nvPr>
                <p:custDataLst>
                  <p:tags r:id="rId31"/>
                </p:custDataLst>
              </p:nvPr>
            </p:nvSpPr>
            <p:spPr bwMode="black">
              <a:xfrm>
                <a:off x="4997" y="178"/>
                <a:ext cx="116" cy="116"/>
              </a:xfrm>
              <a:prstGeom prst="ellipse">
                <a:avLst/>
              </a:prstGeom>
              <a:solidFill>
                <a:schemeClr val="tx2"/>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grpSp>
        <p:grpSp>
          <p:nvGrpSpPr>
            <p:cNvPr id="158739" name="Group 22" hidden="1"/>
            <p:cNvGrpSpPr>
              <a:grpSpLocks/>
            </p:cNvGrpSpPr>
            <p:nvPr userDrawn="1">
              <p:custDataLst>
                <p:tags r:id="rId24"/>
              </p:custDataLst>
            </p:nvPr>
          </p:nvGrpSpPr>
          <p:grpSpPr bwMode="auto">
            <a:xfrm>
              <a:off x="4997" y="339"/>
              <a:ext cx="116" cy="116"/>
              <a:chOff x="1104" y="1908"/>
              <a:chExt cx="204" cy="204"/>
            </a:xfrm>
          </p:grpSpPr>
          <p:sp>
            <p:nvSpPr>
              <p:cNvPr id="5084183" name="Oval 23" hidden="1"/>
              <p:cNvSpPr>
                <a:spLocks noChangeAspect="1" noChangeArrowheads="1"/>
              </p:cNvSpPr>
              <p:nvPr>
                <p:custDataLst>
                  <p:tags r:id="rId28"/>
                </p:custDataLst>
              </p:nvPr>
            </p:nvSpPr>
            <p:spPr bwMode="blackWhite">
              <a:xfrm>
                <a:off x="1104" y="1908"/>
                <a:ext cx="202" cy="200"/>
              </a:xfrm>
              <a:prstGeom prst="ellipse">
                <a:avLst/>
              </a:prstGeom>
              <a:solidFill>
                <a:schemeClr val="bg1"/>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sp>
            <p:nvSpPr>
              <p:cNvPr id="5084184" name="Arc 24" hidden="1"/>
              <p:cNvSpPr>
                <a:spLocks noChangeAspect="1"/>
              </p:cNvSpPr>
              <p:nvPr>
                <p:custDataLst>
                  <p:tags r:id="rId29"/>
                </p:custDataLst>
              </p:nvPr>
            </p:nvSpPr>
            <p:spPr bwMode="black">
              <a:xfrm>
                <a:off x="1206" y="1908"/>
                <a:ext cx="102" cy="200"/>
              </a:xfrm>
              <a:custGeom>
                <a:avLst/>
                <a:gdLst>
                  <a:gd name="G0" fmla="+- 0 0 0"/>
                  <a:gd name="G1" fmla="+- 21600 0 0"/>
                  <a:gd name="G2" fmla="+- 21600 0 0"/>
                  <a:gd name="T0" fmla="*/ 0 w 21600"/>
                  <a:gd name="T1" fmla="*/ 0 h 43200"/>
                  <a:gd name="T2" fmla="*/ 0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0" y="-1"/>
                    </a:moveTo>
                    <a:cubicBezTo>
                      <a:pt x="11929" y="0"/>
                      <a:pt x="21600" y="9670"/>
                      <a:pt x="21600" y="21600"/>
                    </a:cubicBezTo>
                    <a:cubicBezTo>
                      <a:pt x="21600" y="33529"/>
                      <a:pt x="11929" y="43200"/>
                      <a:pt x="-1" y="43200"/>
                    </a:cubicBezTo>
                  </a:path>
                  <a:path w="21600" h="43200" stroke="0" extrusionOk="0">
                    <a:moveTo>
                      <a:pt x="0" y="-1"/>
                    </a:moveTo>
                    <a:cubicBezTo>
                      <a:pt x="11929" y="0"/>
                      <a:pt x="21600" y="9670"/>
                      <a:pt x="21600" y="21600"/>
                    </a:cubicBezTo>
                    <a:cubicBezTo>
                      <a:pt x="21600" y="33529"/>
                      <a:pt x="11929" y="43200"/>
                      <a:pt x="-1" y="43200"/>
                    </a:cubicBezTo>
                    <a:lnTo>
                      <a:pt x="0" y="21600"/>
                    </a:lnTo>
                    <a:close/>
                  </a:path>
                </a:pathLst>
              </a:custGeom>
              <a:solidFill>
                <a:schemeClr val="tx2"/>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grpSp>
        <p:sp>
          <p:nvSpPr>
            <p:cNvPr id="5084185" name="Rectangle 25" hidden="1"/>
            <p:cNvSpPr>
              <a:spLocks noChangeArrowheads="1"/>
            </p:cNvSpPr>
            <p:nvPr userDrawn="1"/>
          </p:nvSpPr>
          <p:spPr bwMode="auto">
            <a:xfrm>
              <a:off x="5172" y="169"/>
              <a:ext cx="370" cy="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86" name="Rectangle 26" hidden="1"/>
            <p:cNvSpPr>
              <a:spLocks noChangeArrowheads="1"/>
            </p:cNvSpPr>
            <p:nvPr userDrawn="1"/>
          </p:nvSpPr>
          <p:spPr bwMode="auto">
            <a:xfrm>
              <a:off x="5172" y="331"/>
              <a:ext cx="370" cy="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87" name="Rectangle 27" hidden="1"/>
            <p:cNvSpPr>
              <a:spLocks noChangeArrowheads="1"/>
            </p:cNvSpPr>
            <p:nvPr userDrawn="1"/>
          </p:nvSpPr>
          <p:spPr bwMode="auto">
            <a:xfrm>
              <a:off x="5172" y="493"/>
              <a:ext cx="370" cy="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grpSp>
          <p:nvGrpSpPr>
            <p:cNvPr id="158743" name="Group 28" hidden="1"/>
            <p:cNvGrpSpPr>
              <a:grpSpLocks noChangeAspect="1"/>
            </p:cNvGrpSpPr>
            <p:nvPr userDrawn="1">
              <p:custDataLst>
                <p:tags r:id="rId25"/>
              </p:custDataLst>
            </p:nvPr>
          </p:nvGrpSpPr>
          <p:grpSpPr bwMode="auto">
            <a:xfrm>
              <a:off x="4997" y="502"/>
              <a:ext cx="117" cy="117"/>
              <a:chOff x="4997" y="502"/>
              <a:chExt cx="117" cy="117"/>
            </a:xfrm>
          </p:grpSpPr>
          <p:sp>
            <p:nvSpPr>
              <p:cNvPr id="5084189" name="Oval 29" hidden="1"/>
              <p:cNvSpPr>
                <a:spLocks noChangeAspect="1" noChangeArrowheads="1"/>
              </p:cNvSpPr>
              <p:nvPr>
                <p:custDataLst>
                  <p:tags r:id="rId26"/>
                </p:custDataLst>
              </p:nvPr>
            </p:nvSpPr>
            <p:spPr bwMode="blackWhite">
              <a:xfrm>
                <a:off x="4997" y="502"/>
                <a:ext cx="116" cy="116"/>
              </a:xfrm>
              <a:prstGeom prst="ellipse">
                <a:avLst/>
              </a:prstGeom>
              <a:solidFill>
                <a:schemeClr val="bg1"/>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sp>
            <p:nvSpPr>
              <p:cNvPr id="5084190" name="Arc 30" hidden="1"/>
              <p:cNvSpPr>
                <a:spLocks noChangeAspect="1"/>
              </p:cNvSpPr>
              <p:nvPr>
                <p:custDataLst>
                  <p:tags r:id="rId27"/>
                </p:custDataLst>
              </p:nvPr>
            </p:nvSpPr>
            <p:spPr bwMode="black">
              <a:xfrm>
                <a:off x="4998" y="503"/>
                <a:ext cx="116" cy="116"/>
              </a:xfrm>
              <a:custGeom>
                <a:avLst/>
                <a:gdLst>
                  <a:gd name="G0" fmla="+- 21600 0 0"/>
                  <a:gd name="G1" fmla="+- 21600 0 0"/>
                  <a:gd name="G2" fmla="+- 21600 0 0"/>
                  <a:gd name="T0" fmla="*/ 21600 w 43200"/>
                  <a:gd name="T1" fmla="*/ 0 h 43200"/>
                  <a:gd name="T2" fmla="*/ 21600 w 43200"/>
                  <a:gd name="T3" fmla="*/ 0 h 43200"/>
                  <a:gd name="T4" fmla="*/ 21600 w 43200"/>
                  <a:gd name="T5" fmla="*/ 21600 h 43200"/>
                </a:gdLst>
                <a:ahLst/>
                <a:cxnLst>
                  <a:cxn ang="0">
                    <a:pos x="T0" y="T1"/>
                  </a:cxn>
                  <a:cxn ang="0">
                    <a:pos x="T2" y="T3"/>
                  </a:cxn>
                  <a:cxn ang="0">
                    <a:pos x="T4" y="T5"/>
                  </a:cxn>
                </a:cxnLst>
                <a:rect l="0" t="0" r="r" b="b"/>
                <a:pathLst>
                  <a:path w="43200" h="43200" fill="none"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path>
                  <a:path w="43200" h="43200" stroke="0"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lnTo>
                      <a:pt x="21600" y="21600"/>
                    </a:lnTo>
                    <a:close/>
                  </a:path>
                </a:pathLst>
              </a:custGeom>
              <a:solidFill>
                <a:schemeClr val="bg1"/>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grpSp>
      </p:grpSp>
      <p:grpSp>
        <p:nvGrpSpPr>
          <p:cNvPr id="158729" name="McK Legend Boxes" hidden="1"/>
          <p:cNvGrpSpPr>
            <a:grpSpLocks/>
          </p:cNvGrpSpPr>
          <p:nvPr>
            <p:custDataLst>
              <p:tags r:id="rId22"/>
            </p:custDataLst>
          </p:nvPr>
        </p:nvGrpSpPr>
        <p:grpSpPr bwMode="auto">
          <a:xfrm>
            <a:off x="7940696" y="273101"/>
            <a:ext cx="1036574" cy="1003267"/>
            <a:chOff x="4902" y="169"/>
            <a:chExt cx="640" cy="619"/>
          </a:xfrm>
        </p:grpSpPr>
        <p:sp>
          <p:nvSpPr>
            <p:cNvPr id="5084192" name="Rectangle 32" hidden="1"/>
            <p:cNvSpPr>
              <a:spLocks noChangeArrowheads="1"/>
            </p:cNvSpPr>
            <p:nvPr userDrawn="1"/>
          </p:nvSpPr>
          <p:spPr bwMode="auto">
            <a:xfrm>
              <a:off x="4902" y="178"/>
              <a:ext cx="211" cy="119"/>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249">
                <a:defRPr/>
              </a:pPr>
              <a:endParaRPr lang="de-DE" sz="1600" b="0">
                <a:solidFill>
                  <a:srgbClr val="000000"/>
                </a:solidFill>
                <a:cs typeface="+mn-cs"/>
              </a:endParaRPr>
            </a:p>
          </p:txBody>
        </p:sp>
        <p:sp>
          <p:nvSpPr>
            <p:cNvPr id="5084193" name="Rectangle 33" hidden="1"/>
            <p:cNvSpPr>
              <a:spLocks noChangeArrowheads="1"/>
            </p:cNvSpPr>
            <p:nvPr userDrawn="1"/>
          </p:nvSpPr>
          <p:spPr bwMode="auto">
            <a:xfrm>
              <a:off x="4902" y="340"/>
              <a:ext cx="211" cy="116"/>
            </a:xfrm>
            <a:prstGeom prst="rect">
              <a:avLst/>
            </a:prstGeom>
            <a:solidFill>
              <a:schemeClr val="accent2"/>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249">
                <a:defRPr/>
              </a:pPr>
              <a:endParaRPr lang="de-DE" sz="1600" b="0">
                <a:solidFill>
                  <a:srgbClr val="000000"/>
                </a:solidFill>
                <a:cs typeface="+mn-cs"/>
              </a:endParaRPr>
            </a:p>
          </p:txBody>
        </p:sp>
        <p:sp>
          <p:nvSpPr>
            <p:cNvPr id="5084194" name="Rectangle 34" hidden="1"/>
            <p:cNvSpPr>
              <a:spLocks noChangeArrowheads="1"/>
            </p:cNvSpPr>
            <p:nvPr userDrawn="1"/>
          </p:nvSpPr>
          <p:spPr bwMode="auto">
            <a:xfrm>
              <a:off x="5172" y="169"/>
              <a:ext cx="370" cy="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95" name="Rectangle 35" hidden="1"/>
            <p:cNvSpPr>
              <a:spLocks noChangeArrowheads="1"/>
            </p:cNvSpPr>
            <p:nvPr userDrawn="1"/>
          </p:nvSpPr>
          <p:spPr bwMode="auto">
            <a:xfrm>
              <a:off x="5172" y="331"/>
              <a:ext cx="370" cy="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96" name="Rectangle 36" hidden="1"/>
            <p:cNvSpPr>
              <a:spLocks noChangeArrowheads="1"/>
            </p:cNvSpPr>
            <p:nvPr userDrawn="1"/>
          </p:nvSpPr>
          <p:spPr bwMode="auto">
            <a:xfrm>
              <a:off x="5172" y="493"/>
              <a:ext cx="370" cy="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97" name="Rectangle 37" hidden="1"/>
            <p:cNvSpPr>
              <a:spLocks noChangeArrowheads="1"/>
            </p:cNvSpPr>
            <p:nvPr userDrawn="1"/>
          </p:nvSpPr>
          <p:spPr bwMode="auto">
            <a:xfrm>
              <a:off x="4902" y="502"/>
              <a:ext cx="211" cy="116"/>
            </a:xfrm>
            <a:prstGeom prst="rect">
              <a:avLst/>
            </a:prstGeom>
            <a:solidFill>
              <a:schemeClr val="hlink"/>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249">
                <a:defRPr/>
              </a:pPr>
              <a:endParaRPr lang="de-DE" sz="1600" b="0">
                <a:solidFill>
                  <a:srgbClr val="000000"/>
                </a:solidFill>
                <a:cs typeface="+mn-cs"/>
              </a:endParaRPr>
            </a:p>
          </p:txBody>
        </p:sp>
        <p:sp>
          <p:nvSpPr>
            <p:cNvPr id="5084198" name="Rectangle 38" hidden="1"/>
            <p:cNvSpPr>
              <a:spLocks noChangeArrowheads="1"/>
            </p:cNvSpPr>
            <p:nvPr userDrawn="1"/>
          </p:nvSpPr>
          <p:spPr bwMode="auto">
            <a:xfrm>
              <a:off x="5172" y="655"/>
              <a:ext cx="370" cy="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99" name="Rectangle 39" hidden="1"/>
            <p:cNvSpPr>
              <a:spLocks noChangeArrowheads="1"/>
            </p:cNvSpPr>
            <p:nvPr userDrawn="1"/>
          </p:nvSpPr>
          <p:spPr bwMode="auto">
            <a:xfrm>
              <a:off x="4902" y="664"/>
              <a:ext cx="211" cy="119"/>
            </a:xfrm>
            <a:prstGeom prst="rect">
              <a:avLst/>
            </a:prstGeom>
            <a:solidFill>
              <a:schemeClr val="folHlink"/>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249">
                <a:defRPr/>
              </a:pPr>
              <a:endParaRPr lang="de-DE" sz="1600" b="0">
                <a:solidFill>
                  <a:srgbClr val="000000"/>
                </a:solidFill>
                <a:cs typeface="+mn-cs"/>
              </a:endParaRPr>
            </a:p>
          </p:txBody>
        </p:sp>
      </p:grpSp>
    </p:spTree>
  </p:cSld>
  <p:clrMap bg1="lt1" tx1="dk1" bg2="lt2" tx2="dk2" accent1="accent1" accent2="accent2" accent3="accent3" accent4="accent4" accent5="accent5" accent6="accent6" hlink="hlink" folHlink="folHlink"/>
  <p:sldLayoutIdLst>
    <p:sldLayoutId id="2147533652" r:id="rId1"/>
    <p:sldLayoutId id="2147533653" r:id="rId2"/>
    <p:sldLayoutId id="2147533654" r:id="rId3"/>
    <p:sldLayoutId id="2147533655" r:id="rId4"/>
    <p:sldLayoutId id="2147533656" r:id="rId5"/>
    <p:sldLayoutId id="2147533657" r:id="rId6"/>
    <p:sldLayoutId id="2147533658" r:id="rId7"/>
    <p:sldLayoutId id="2147533659" r:id="rId8"/>
    <p:sldLayoutId id="2147533660" r:id="rId9"/>
    <p:sldLayoutId id="2147533661" r:id="rId10"/>
    <p:sldLayoutId id="2147533662" r:id="rId11"/>
    <p:sldLayoutId id="2147533663" r:id="rId12"/>
    <p:sldLayoutId id="2147533664" r:id="rId13"/>
  </p:sldLayoutIdLst>
  <p:hf hdr="0" ftr="0" dt="0"/>
  <p:txStyles>
    <p:titleStyle>
      <a:lvl1pPr algn="l" defTabSz="911174" rtl="0" eaLnBrk="0" fontAlgn="base" hangingPunct="0">
        <a:spcBef>
          <a:spcPct val="0"/>
        </a:spcBef>
        <a:spcAft>
          <a:spcPct val="0"/>
        </a:spcAft>
        <a:defRPr sz="1900" b="1">
          <a:solidFill>
            <a:schemeClr val="tx2"/>
          </a:solidFill>
          <a:latin typeface="+mj-lt"/>
          <a:ea typeface="+mj-ea"/>
          <a:cs typeface="ＭＳ Ｐゴシック" charset="0"/>
        </a:defRPr>
      </a:lvl1pPr>
      <a:lvl2pPr algn="l" defTabSz="911174"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2pPr>
      <a:lvl3pPr algn="l" defTabSz="911174"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3pPr>
      <a:lvl4pPr algn="l" defTabSz="911174"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4pPr>
      <a:lvl5pPr algn="l" defTabSz="911174"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5pPr>
      <a:lvl6pPr marL="457101" algn="l" defTabSz="912615" rtl="0" eaLnBrk="1" fontAlgn="base" hangingPunct="1">
        <a:spcBef>
          <a:spcPct val="0"/>
        </a:spcBef>
        <a:spcAft>
          <a:spcPct val="0"/>
        </a:spcAft>
        <a:defRPr sz="1900" b="1">
          <a:solidFill>
            <a:schemeClr val="tx2"/>
          </a:solidFill>
          <a:latin typeface="Arial" charset="0"/>
          <a:ea typeface="ＭＳ Ｐゴシック" charset="0"/>
        </a:defRPr>
      </a:lvl6pPr>
      <a:lvl7pPr marL="914202" algn="l" defTabSz="912615" rtl="0" eaLnBrk="1" fontAlgn="base" hangingPunct="1">
        <a:spcBef>
          <a:spcPct val="0"/>
        </a:spcBef>
        <a:spcAft>
          <a:spcPct val="0"/>
        </a:spcAft>
        <a:defRPr sz="1900" b="1">
          <a:solidFill>
            <a:schemeClr val="tx2"/>
          </a:solidFill>
          <a:latin typeface="Arial" charset="0"/>
          <a:ea typeface="ＭＳ Ｐゴシック" charset="0"/>
        </a:defRPr>
      </a:lvl7pPr>
      <a:lvl8pPr marL="1371304" algn="l" defTabSz="912615" rtl="0" eaLnBrk="1" fontAlgn="base" hangingPunct="1">
        <a:spcBef>
          <a:spcPct val="0"/>
        </a:spcBef>
        <a:spcAft>
          <a:spcPct val="0"/>
        </a:spcAft>
        <a:defRPr sz="1900" b="1">
          <a:solidFill>
            <a:schemeClr val="tx2"/>
          </a:solidFill>
          <a:latin typeface="Arial" charset="0"/>
          <a:ea typeface="ＭＳ Ｐゴシック" charset="0"/>
        </a:defRPr>
      </a:lvl8pPr>
      <a:lvl9pPr marL="1828405" algn="l" defTabSz="912615" rtl="0" eaLnBrk="1" fontAlgn="base" hangingPunct="1">
        <a:spcBef>
          <a:spcPct val="0"/>
        </a:spcBef>
        <a:spcAft>
          <a:spcPct val="0"/>
        </a:spcAft>
        <a:defRPr sz="1900" b="1">
          <a:solidFill>
            <a:schemeClr val="tx2"/>
          </a:solidFill>
          <a:latin typeface="Arial" charset="0"/>
          <a:ea typeface="ＭＳ Ｐゴシック" charset="0"/>
        </a:defRPr>
      </a:lvl9pPr>
    </p:titleStyle>
    <p:bodyStyle>
      <a:lvl1pPr marL="341293" indent="-341293" algn="l" defTabSz="911174" rtl="0" eaLnBrk="0" fontAlgn="base" hangingPunct="0">
        <a:spcBef>
          <a:spcPct val="0"/>
        </a:spcBef>
        <a:spcAft>
          <a:spcPct val="0"/>
        </a:spcAft>
        <a:buSzPct val="120000"/>
        <a:defRPr sz="1600">
          <a:solidFill>
            <a:schemeClr val="tx1"/>
          </a:solidFill>
          <a:latin typeface="+mn-lt"/>
          <a:ea typeface="+mn-ea"/>
          <a:cs typeface="ＭＳ Ｐゴシック" charset="0"/>
        </a:defRPr>
      </a:lvl1pPr>
      <a:lvl2pPr marL="146042" indent="-144455" algn="l" defTabSz="911174" rtl="0" eaLnBrk="0" fontAlgn="base" hangingPunct="0">
        <a:spcBef>
          <a:spcPct val="0"/>
        </a:spcBef>
        <a:spcAft>
          <a:spcPct val="0"/>
        </a:spcAft>
        <a:buSzPct val="120000"/>
        <a:buChar char="•"/>
        <a:defRPr sz="1600">
          <a:solidFill>
            <a:schemeClr val="tx1"/>
          </a:solidFill>
          <a:latin typeface="+mn-lt"/>
          <a:ea typeface="+mn-ea"/>
        </a:defRPr>
      </a:lvl2pPr>
      <a:lvl3pPr marL="300021" indent="-150805" algn="l" defTabSz="911174" rtl="0" eaLnBrk="0" fontAlgn="base" hangingPunct="0">
        <a:spcBef>
          <a:spcPct val="0"/>
        </a:spcBef>
        <a:spcAft>
          <a:spcPct val="0"/>
        </a:spcAft>
        <a:buChar char="–"/>
        <a:defRPr sz="1600">
          <a:solidFill>
            <a:schemeClr val="tx1"/>
          </a:solidFill>
          <a:latin typeface="+mn-lt"/>
          <a:ea typeface="+mn-ea"/>
        </a:defRPr>
      </a:lvl3pPr>
      <a:lvl4pPr marL="439714" indent="-136517" algn="l" defTabSz="911174" rtl="0" eaLnBrk="0" fontAlgn="base" hangingPunct="0">
        <a:spcBef>
          <a:spcPct val="0"/>
        </a:spcBef>
        <a:spcAft>
          <a:spcPct val="0"/>
        </a:spcAft>
        <a:buSzPct val="89000"/>
        <a:buChar char="•"/>
        <a:defRPr sz="1600">
          <a:solidFill>
            <a:schemeClr val="tx1"/>
          </a:solidFill>
          <a:latin typeface="+mn-lt"/>
          <a:ea typeface="+mn-ea"/>
        </a:defRPr>
      </a:lvl4pPr>
      <a:lvl5pPr marL="592105" indent="-149217" algn="l" defTabSz="911174" rtl="0" eaLnBrk="0" fontAlgn="base" hangingPunct="0">
        <a:spcBef>
          <a:spcPct val="0"/>
        </a:spcBef>
        <a:spcAft>
          <a:spcPct val="0"/>
        </a:spcAft>
        <a:buSzPct val="75000"/>
        <a:buChar char="–"/>
        <a:defRPr sz="1600">
          <a:solidFill>
            <a:schemeClr val="tx1"/>
          </a:solidFill>
          <a:latin typeface="+mn-lt"/>
          <a:ea typeface="+mn-ea"/>
        </a:defRPr>
      </a:lvl5pPr>
      <a:lvl6pPr marL="1050699" indent="-150781" algn="l" defTabSz="912615" rtl="0" eaLnBrk="1" fontAlgn="base" hangingPunct="1">
        <a:spcBef>
          <a:spcPct val="0"/>
        </a:spcBef>
        <a:spcAft>
          <a:spcPct val="0"/>
        </a:spcAft>
        <a:buSzPct val="75000"/>
        <a:buChar char="–"/>
        <a:defRPr sz="1600">
          <a:solidFill>
            <a:schemeClr val="tx1"/>
          </a:solidFill>
          <a:latin typeface="+mn-lt"/>
          <a:ea typeface="+mn-ea"/>
        </a:defRPr>
      </a:lvl6pPr>
      <a:lvl7pPr marL="1507800" indent="-150781" algn="l" defTabSz="912615" rtl="0" eaLnBrk="1" fontAlgn="base" hangingPunct="1">
        <a:spcBef>
          <a:spcPct val="0"/>
        </a:spcBef>
        <a:spcAft>
          <a:spcPct val="0"/>
        </a:spcAft>
        <a:buSzPct val="75000"/>
        <a:buChar char="–"/>
        <a:defRPr sz="1600">
          <a:solidFill>
            <a:schemeClr val="tx1"/>
          </a:solidFill>
          <a:latin typeface="+mn-lt"/>
          <a:ea typeface="+mn-ea"/>
        </a:defRPr>
      </a:lvl7pPr>
      <a:lvl8pPr marL="1964901" indent="-150781" algn="l" defTabSz="912615" rtl="0" eaLnBrk="1" fontAlgn="base" hangingPunct="1">
        <a:spcBef>
          <a:spcPct val="0"/>
        </a:spcBef>
        <a:spcAft>
          <a:spcPct val="0"/>
        </a:spcAft>
        <a:buSzPct val="75000"/>
        <a:buChar char="–"/>
        <a:defRPr sz="1600">
          <a:solidFill>
            <a:schemeClr val="tx1"/>
          </a:solidFill>
          <a:latin typeface="+mn-lt"/>
          <a:ea typeface="+mn-ea"/>
        </a:defRPr>
      </a:lvl8pPr>
      <a:lvl9pPr marL="2422001" indent="-150781" algn="l" defTabSz="912615" rtl="0" eaLnBrk="1" fontAlgn="base" hangingPunct="1">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172035" name="Rectangle 3"/>
          <p:cNvSpPr>
            <a:spLocks noGrp="1" noChangeArrowheads="1"/>
          </p:cNvSpPr>
          <p:nvPr>
            <p:ph type="body" idx="1"/>
            <p:custDataLst>
              <p:tags r:id="rId18"/>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9"/>
            </p:custDataLst>
          </p:nvPr>
        </p:nvSpPr>
        <p:spPr bwMode="auto">
          <a:xfrm rot="16200000">
            <a:off x="74112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6751A5C8-7DF4-B248-82E1-E190753BD191}"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387" r:id="rId1"/>
    <p:sldLayoutId id="2147533388" r:id="rId2"/>
    <p:sldLayoutId id="2147533389" r:id="rId3"/>
    <p:sldLayoutId id="2147533390" r:id="rId4"/>
    <p:sldLayoutId id="2147533391" r:id="rId5"/>
    <p:sldLayoutId id="2147533392" r:id="rId6"/>
    <p:sldLayoutId id="2147533393" r:id="rId7"/>
    <p:sldLayoutId id="2147533394" r:id="rId8"/>
    <p:sldLayoutId id="2147533395" r:id="rId9"/>
    <p:sldLayoutId id="2147533396" r:id="rId10"/>
    <p:sldLayoutId id="2147533397" r:id="rId11"/>
    <p:sldLayoutId id="2147533398" r:id="rId12"/>
    <p:sldLayoutId id="2147533399" r:id="rId13"/>
    <p:sldLayoutId id="2147533665" r:id="rId14"/>
    <p:sldLayoutId id="2147533666" r:id="rId15"/>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title"/>
            <p:custDataLst>
              <p:tags r:id="rId17"/>
            </p:custDataLst>
          </p:nvPr>
        </p:nvSpPr>
        <p:spPr bwMode="auto">
          <a:xfrm>
            <a:off x="685800" y="609600"/>
            <a:ext cx="7772400" cy="1143000"/>
          </a:xfrm>
          <a:prstGeom prst="rect">
            <a:avLst/>
          </a:prstGeom>
          <a:solidFill>
            <a:schemeClr val="bg1"/>
          </a:solidFill>
          <a:ln>
            <a:noFill/>
          </a:ln>
          <a:extLst>
            <a:ext uri="{FAA26D3D-D897-4be2-8F04-BA451C77F1D7}">
              <ma14:placeholderFlag xmlns:ma14="http://schemas.microsoft.com/office/mac/drawingml/2011/main" val="1"/>
            </a:ext>
            <a:ext uri="{91240B29-F687-4f45-9708-019B960494DF}">
              <a14:hiddenLine xmlns="" xmlns:a14="http://schemas.microsoft.com/office/drawing/2010/main" w="9525">
                <a:solidFill>
                  <a:srgbClr val="000000"/>
                </a:solidFill>
                <a:miter lim="800000"/>
                <a:headEnd/>
                <a:tailEnd/>
              </a14:hiddenLine>
            </a:ext>
          </a:extLst>
        </p:spPr>
        <p:txBody>
          <a:bodyPr vert="horz" wrap="square" lIns="92055" tIns="46029" rIns="92055" bIns="46029" numCol="1" anchor="ctr" anchorCtr="0" compatLnSpc="1">
            <a:prstTxWarp prst="textNoShape">
              <a:avLst/>
            </a:prstTxWarp>
          </a:bodyPr>
          <a:lstStyle/>
          <a:p>
            <a:pPr lvl="0"/>
            <a:r>
              <a:rPr lang="en-US" altLang="zh-TW"/>
              <a:t>Click to edit Master title style</a:t>
            </a:r>
          </a:p>
        </p:txBody>
      </p:sp>
      <p:sp>
        <p:nvSpPr>
          <p:cNvPr id="175107" name="Rectangle 3"/>
          <p:cNvSpPr>
            <a:spLocks noGrp="1" noChangeArrowheads="1"/>
          </p:cNvSpPr>
          <p:nvPr>
            <p:ph type="body" idx="1"/>
            <p:custDataLst>
              <p:tags r:id="rId18"/>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55" tIns="46029" rIns="92055" bIns="46029"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44068" name="Rectangle 4"/>
          <p:cNvSpPr>
            <a:spLocks noGrp="1" noChangeArrowheads="1"/>
          </p:cNvSpPr>
          <p:nvPr>
            <p:ph type="sldNum" sz="quarter" idx="4"/>
            <p:custDataLst>
              <p:tags r:id="rId19"/>
            </p:custDataLst>
          </p:nvPr>
        </p:nvSpPr>
        <p:spPr bwMode="auto">
          <a:xfrm rot="-5400000">
            <a:off x="6838977" y="4543426"/>
            <a:ext cx="4237037" cy="258762"/>
          </a:xfrm>
          <a:prstGeom prst="rect">
            <a:avLst/>
          </a:prstGeom>
          <a:noFill/>
          <a:ln w="9525">
            <a:noFill/>
            <a:miter lim="800000"/>
            <a:headEnd/>
            <a:tailEnd/>
          </a:ln>
          <a:effectLst/>
        </p:spPr>
        <p:txBody>
          <a:bodyPr vert="horz" wrap="square" lIns="92055" tIns="46029" rIns="92055" bIns="46029" numCol="1" anchor="t" anchorCtr="0" compatLnSpc="1">
            <a:prstTxWarp prst="textNoShape">
              <a:avLst/>
            </a:prstTxWarp>
          </a:bodyPr>
          <a:lstStyle>
            <a:lvl1pPr eaLnBrk="0" hangingPunct="0">
              <a:defRPr>
                <a:solidFill>
                  <a:srgbClr val="FFFFFF"/>
                </a:solidFill>
                <a:latin typeface="Arial" charset="0"/>
                <a:ea typeface="ＭＳ Ｐゴシック" charset="-128"/>
                <a:cs typeface="ＭＳ Ｐゴシック" charset="-128"/>
              </a:defRPr>
            </a:lvl1pPr>
          </a:lstStyle>
          <a:p>
            <a:pPr>
              <a:defRPr/>
            </a:pPr>
            <a:fld id="{E8D01D89-D71A-5748-8D9B-EAD115B65134}" type="slidenum">
              <a:rPr lang="zh-TW" altLang="en-US"/>
              <a:pPr>
                <a:defRPr/>
              </a:pPr>
              <a:t>‹#›</a:t>
            </a:fld>
            <a:r>
              <a:rPr lang="en-US" altLang="zh-TW"/>
              <a:t>   (c) Mark Gerstein, 2002, Yale, bioinfo.mbb.yale.edu</a:t>
            </a:r>
          </a:p>
        </p:txBody>
      </p:sp>
      <p:sp>
        <p:nvSpPr>
          <p:cNvPr id="175109" name="Rectangle 5"/>
          <p:cNvSpPr>
            <a:spLocks noChangeArrowheads="1"/>
          </p:cNvSpPr>
          <p:nvPr>
            <p:custDataLst>
              <p:tags r:id="rId20"/>
            </p:custDataLst>
          </p:nvPr>
        </p:nvSpPr>
        <p:spPr bwMode="auto">
          <a:xfrm>
            <a:off x="7215188" y="6673850"/>
            <a:ext cx="169545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rgbClr val="FFFFFF"/>
                </a:solidFill>
              </a:rPr>
              <a:t>Do not reproduce without permission</a:t>
            </a:r>
          </a:p>
        </p:txBody>
      </p:sp>
      <p:sp>
        <p:nvSpPr>
          <p:cNvPr id="7" name="Rectangle 6"/>
          <p:cNvSpPr>
            <a:spLocks noChangeArrowheads="1"/>
          </p:cNvSpPr>
          <p:nvPr>
            <p:custDataLst>
              <p:tags r:id="rId21"/>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A253D5DB-0EFD-2843-B381-576D91D8FAC2}" type="slidenum">
              <a:rPr lang="en-US" sz="20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400" r:id="rId1"/>
    <p:sldLayoutId id="2147533401" r:id="rId2"/>
    <p:sldLayoutId id="2147533402" r:id="rId3"/>
    <p:sldLayoutId id="2147533403" r:id="rId4"/>
    <p:sldLayoutId id="2147533404" r:id="rId5"/>
    <p:sldLayoutId id="2147533405" r:id="rId6"/>
    <p:sldLayoutId id="2147533406" r:id="rId7"/>
    <p:sldLayoutId id="2147533407" r:id="rId8"/>
    <p:sldLayoutId id="2147533408" r:id="rId9"/>
    <p:sldLayoutId id="2147533409" r:id="rId10"/>
    <p:sldLayoutId id="2147533410" r:id="rId11"/>
    <p:sldLayoutId id="2147533667" r:id="rId12"/>
    <p:sldLayoutId id="2147533668" r:id="rId13"/>
    <p:sldLayoutId id="2147533669" r:id="rId14"/>
    <p:sldLayoutId id="2147533670" r:id="rId15"/>
  </p:sldLayoutIdLst>
  <p:transition/>
  <p:txStyles>
    <p:titleStyle>
      <a:lvl1pPr algn="ctr" rtl="0" eaLnBrk="0" fontAlgn="base" hangingPunct="0">
        <a:spcBef>
          <a:spcPct val="0"/>
        </a:spcBef>
        <a:spcAft>
          <a:spcPct val="0"/>
        </a:spcAft>
        <a:defRPr sz="3200" b="1" u="sng">
          <a:solidFill>
            <a:srgbClr val="0000CC"/>
          </a:solidFill>
          <a:latin typeface="+mj-lt"/>
          <a:ea typeface="+mj-ea"/>
          <a:cs typeface="+mj-cs"/>
        </a:defRPr>
      </a:lvl1pPr>
      <a:lvl2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5pPr>
      <a:lvl6pPr marL="457101"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6pPr>
      <a:lvl7pPr marL="914202"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7pPr>
      <a:lvl8pPr marL="1371304"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8pPr>
      <a:lvl9pPr marL="1828405"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9pPr>
    </p:titleStyle>
    <p:bodyStyle>
      <a:lvl1pPr marL="227001" indent="-227001" algn="l" rtl="0" eaLnBrk="0" fontAlgn="base" hangingPunct="0">
        <a:spcBef>
          <a:spcPct val="20000"/>
        </a:spcBef>
        <a:spcAft>
          <a:spcPct val="0"/>
        </a:spcAft>
        <a:buChar char="•"/>
        <a:defRPr sz="2400">
          <a:solidFill>
            <a:schemeClr val="tx1"/>
          </a:solidFill>
          <a:latin typeface="+mn-lt"/>
          <a:ea typeface="+mn-ea"/>
          <a:cs typeface="+mn-cs"/>
        </a:defRPr>
      </a:lvl1pPr>
      <a:lvl2pPr marL="569881" indent="-227001"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2762" indent="-227001" algn="l" rtl="0" eaLnBrk="0" fontAlgn="base" hangingPunct="0">
        <a:spcBef>
          <a:spcPct val="20000"/>
        </a:spcBef>
        <a:spcAft>
          <a:spcPct val="0"/>
        </a:spcAft>
        <a:buChar char="•"/>
        <a:defRPr sz="2000">
          <a:solidFill>
            <a:schemeClr val="tx1"/>
          </a:solidFill>
          <a:latin typeface="+mn-lt"/>
          <a:ea typeface="+mn-ea"/>
        </a:defRPr>
      </a:lvl3pPr>
      <a:lvl4pPr marL="1260405" indent="-231762" algn="l" rtl="0" eaLnBrk="0" fontAlgn="base" hangingPunct="0">
        <a:spcBef>
          <a:spcPct val="20000"/>
        </a:spcBef>
        <a:spcAft>
          <a:spcPct val="0"/>
        </a:spcAft>
        <a:buChar char="–"/>
        <a:defRPr sz="2000">
          <a:solidFill>
            <a:schemeClr val="tx1"/>
          </a:solidFill>
          <a:latin typeface="+mn-lt"/>
          <a:ea typeface="+mn-ea"/>
        </a:defRPr>
      </a:lvl4pPr>
      <a:lvl5pPr marL="1598523" indent="-222238" algn="l" rtl="0" eaLnBrk="0" fontAlgn="base" hangingPunct="0">
        <a:spcBef>
          <a:spcPct val="20000"/>
        </a:spcBef>
        <a:spcAft>
          <a:spcPct val="0"/>
        </a:spcAft>
        <a:buChar char="»"/>
        <a:defRPr sz="2000">
          <a:solidFill>
            <a:schemeClr val="tx1"/>
          </a:solidFill>
          <a:latin typeface="+mn-lt"/>
          <a:ea typeface="+mn-ea"/>
        </a:defRPr>
      </a:lvl5pPr>
      <a:lvl6pPr marL="2056955" indent="-223790" algn="l" rtl="0" eaLnBrk="1" fontAlgn="base" hangingPunct="1">
        <a:spcBef>
          <a:spcPct val="20000"/>
        </a:spcBef>
        <a:spcAft>
          <a:spcPct val="0"/>
        </a:spcAft>
        <a:buChar char="»"/>
        <a:defRPr sz="2000">
          <a:solidFill>
            <a:schemeClr val="tx1"/>
          </a:solidFill>
          <a:latin typeface="+mn-lt"/>
          <a:ea typeface="+mn-ea"/>
        </a:defRPr>
      </a:lvl6pPr>
      <a:lvl7pPr marL="2514057" indent="-223790" algn="l" rtl="0" eaLnBrk="1" fontAlgn="base" hangingPunct="1">
        <a:spcBef>
          <a:spcPct val="20000"/>
        </a:spcBef>
        <a:spcAft>
          <a:spcPct val="0"/>
        </a:spcAft>
        <a:buChar char="»"/>
        <a:defRPr sz="2000">
          <a:solidFill>
            <a:schemeClr val="tx1"/>
          </a:solidFill>
          <a:latin typeface="+mn-lt"/>
          <a:ea typeface="+mn-ea"/>
        </a:defRPr>
      </a:lvl7pPr>
      <a:lvl8pPr marL="2971159" indent="-223790" algn="l" rtl="0" eaLnBrk="1" fontAlgn="base" hangingPunct="1">
        <a:spcBef>
          <a:spcPct val="20000"/>
        </a:spcBef>
        <a:spcAft>
          <a:spcPct val="0"/>
        </a:spcAft>
        <a:buChar char="»"/>
        <a:defRPr sz="2000">
          <a:solidFill>
            <a:schemeClr val="tx1"/>
          </a:solidFill>
          <a:latin typeface="+mn-lt"/>
          <a:ea typeface="+mn-ea"/>
        </a:defRPr>
      </a:lvl8pPr>
      <a:lvl9pPr marL="3428259" indent="-22379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custDataLst>
              <p:tags r:id="rId13"/>
            </p:custDataLst>
          </p:nvPr>
        </p:nvSpPr>
        <p:spPr>
          <a:xfrm>
            <a:off x="457200" y="6356400"/>
            <a:ext cx="2133600" cy="365125"/>
          </a:xfrm>
          <a:prstGeom prst="rect">
            <a:avLst/>
          </a:prstGeom>
        </p:spPr>
        <p:txBody>
          <a:bodyPr vert="horz" lIns="91419" tIns="45711" rIns="91419" bIns="45711" rtlCol="0" anchor="ctr"/>
          <a:lstStyle>
            <a:lvl1pPr algn="l" defTabSz="914202" fontAlgn="auto">
              <a:spcBef>
                <a:spcPts val="0"/>
              </a:spcBef>
              <a:spcAft>
                <a:spcPts val="0"/>
              </a:spcAft>
              <a:defRPr sz="1200" b="0">
                <a:solidFill>
                  <a:prstClr val="black">
                    <a:tint val="75000"/>
                  </a:prstClr>
                </a:solidFill>
                <a:latin typeface="Calibri"/>
                <a:ea typeface="+mn-ea"/>
                <a:cs typeface="+mn-cs"/>
              </a:defRPr>
            </a:lvl1pPr>
          </a:lstStyle>
          <a:p>
            <a:pPr>
              <a:defRPr/>
            </a:pPr>
            <a:fld id="{1377B1D2-4BB2-41F7-8375-F43DA6C1A7EE}" type="datetimeFigureOut">
              <a:rPr lang="en-US"/>
              <a:pPr>
                <a:defRPr/>
              </a:pPr>
              <a:t>11/10/16</a:t>
            </a:fld>
            <a:endParaRPr lang="en-US"/>
          </a:p>
        </p:txBody>
      </p:sp>
      <p:sp>
        <p:nvSpPr>
          <p:cNvPr id="5" name="Footer Placeholder 4"/>
          <p:cNvSpPr>
            <a:spLocks noGrp="1"/>
          </p:cNvSpPr>
          <p:nvPr>
            <p:ph type="ftr" sz="quarter" idx="3"/>
            <p:custDataLst>
              <p:tags r:id="rId14"/>
            </p:custDataLst>
          </p:nvPr>
        </p:nvSpPr>
        <p:spPr>
          <a:xfrm>
            <a:off x="3124200" y="6356400"/>
            <a:ext cx="2895600" cy="365125"/>
          </a:xfrm>
          <a:prstGeom prst="rect">
            <a:avLst/>
          </a:prstGeom>
        </p:spPr>
        <p:txBody>
          <a:bodyPr vert="horz" lIns="91419" tIns="45711" rIns="91419" bIns="45711" rtlCol="0" anchor="ctr"/>
          <a:lstStyle>
            <a:lvl1pPr algn="ctr" defTabSz="914202"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5"/>
            </p:custDataLst>
          </p:nvPr>
        </p:nvSpPr>
        <p:spPr>
          <a:xfrm>
            <a:off x="6553200" y="6356400"/>
            <a:ext cx="2133600" cy="365125"/>
          </a:xfrm>
          <a:prstGeom prst="rect">
            <a:avLst/>
          </a:prstGeom>
        </p:spPr>
        <p:txBody>
          <a:bodyPr vert="horz" lIns="91419" tIns="45711" rIns="91419" bIns="45711" rtlCol="0" anchor="ctr"/>
          <a:lstStyle>
            <a:lvl1pPr algn="r" defTabSz="914202" fontAlgn="auto">
              <a:spcBef>
                <a:spcPts val="0"/>
              </a:spcBef>
              <a:spcAft>
                <a:spcPts val="0"/>
              </a:spcAft>
              <a:defRPr sz="1200" b="0">
                <a:solidFill>
                  <a:prstClr val="black">
                    <a:tint val="75000"/>
                  </a:prstClr>
                </a:solidFill>
                <a:latin typeface="Calibri"/>
                <a:ea typeface="+mn-ea"/>
                <a:cs typeface="+mn-cs"/>
              </a:defRPr>
            </a:lvl1pPr>
          </a:lstStyle>
          <a:p>
            <a:pPr>
              <a:defRPr/>
            </a:pPr>
            <a:fld id="{C30D58C4-21D1-D84E-8DAA-C1656CC76CD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671" r:id="rId1"/>
    <p:sldLayoutId id="2147533672" r:id="rId2"/>
    <p:sldLayoutId id="2147533673" r:id="rId3"/>
    <p:sldLayoutId id="2147533674" r:id="rId4"/>
    <p:sldLayoutId id="2147533675" r:id="rId5"/>
    <p:sldLayoutId id="2147533676" r:id="rId6"/>
    <p:sldLayoutId id="2147533677" r:id="rId7"/>
    <p:sldLayoutId id="2147533678" r:id="rId8"/>
    <p:sldLayoutId id="2147533679" r:id="rId9"/>
    <p:sldLayoutId id="2147533680" r:id="rId10"/>
    <p:sldLayoutId id="2147533681" r:id="rId11"/>
  </p:sldLayoutIdLst>
  <p:txStyles>
    <p:titleStyle>
      <a:lvl1pPr algn="ctr" defTabSz="912762"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91276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91276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91276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91276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74" algn="ctr" defTabSz="912762"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349" algn="ctr" defTabSz="912762"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523" algn="ctr" defTabSz="912762"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698" algn="ctr" defTabSz="912762"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293" indent="-341293" algn="l" defTabSz="912762"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21" indent="-284147" algn="l" defTabSz="912762"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349" indent="-227001" algn="l" defTabSz="912762"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523" indent="-227001" algn="l" defTabSz="912762"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698" indent="-227001" algn="l" defTabSz="912762"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057"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59"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59"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60"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02" rtl="0" eaLnBrk="1" latinLnBrk="0" hangingPunct="1">
        <a:defRPr sz="1800" kern="1200">
          <a:solidFill>
            <a:schemeClr val="tx1"/>
          </a:solidFill>
          <a:latin typeface="+mn-lt"/>
          <a:ea typeface="+mn-ea"/>
          <a:cs typeface="+mn-cs"/>
        </a:defRPr>
      </a:lvl1pPr>
      <a:lvl2pPr marL="457101" algn="l" defTabSz="914202" rtl="0" eaLnBrk="1" latinLnBrk="0" hangingPunct="1">
        <a:defRPr sz="1800" kern="1200">
          <a:solidFill>
            <a:schemeClr val="tx1"/>
          </a:solidFill>
          <a:latin typeface="+mn-lt"/>
          <a:ea typeface="+mn-ea"/>
          <a:cs typeface="+mn-cs"/>
        </a:defRPr>
      </a:lvl2pPr>
      <a:lvl3pPr marL="914202" algn="l" defTabSz="914202" rtl="0" eaLnBrk="1" latinLnBrk="0" hangingPunct="1">
        <a:defRPr sz="1800" kern="1200">
          <a:solidFill>
            <a:schemeClr val="tx1"/>
          </a:solidFill>
          <a:latin typeface="+mn-lt"/>
          <a:ea typeface="+mn-ea"/>
          <a:cs typeface="+mn-cs"/>
        </a:defRPr>
      </a:lvl3pPr>
      <a:lvl4pPr marL="1371304" algn="l" defTabSz="914202" rtl="0" eaLnBrk="1" latinLnBrk="0" hangingPunct="1">
        <a:defRPr sz="1800" kern="1200">
          <a:solidFill>
            <a:schemeClr val="tx1"/>
          </a:solidFill>
          <a:latin typeface="+mn-lt"/>
          <a:ea typeface="+mn-ea"/>
          <a:cs typeface="+mn-cs"/>
        </a:defRPr>
      </a:lvl4pPr>
      <a:lvl5pPr marL="1828405" algn="l" defTabSz="914202" rtl="0" eaLnBrk="1" latinLnBrk="0" hangingPunct="1">
        <a:defRPr sz="1800" kern="1200">
          <a:solidFill>
            <a:schemeClr val="tx1"/>
          </a:solidFill>
          <a:latin typeface="+mn-lt"/>
          <a:ea typeface="+mn-ea"/>
          <a:cs typeface="+mn-cs"/>
        </a:defRPr>
      </a:lvl5pPr>
      <a:lvl6pPr marL="2285506" algn="l" defTabSz="914202" rtl="0" eaLnBrk="1" latinLnBrk="0" hangingPunct="1">
        <a:defRPr sz="1800" kern="1200">
          <a:solidFill>
            <a:schemeClr val="tx1"/>
          </a:solidFill>
          <a:latin typeface="+mn-lt"/>
          <a:ea typeface="+mn-ea"/>
          <a:cs typeface="+mn-cs"/>
        </a:defRPr>
      </a:lvl6pPr>
      <a:lvl7pPr marL="2742607" algn="l" defTabSz="914202" rtl="0" eaLnBrk="1" latinLnBrk="0" hangingPunct="1">
        <a:defRPr sz="1800" kern="1200">
          <a:solidFill>
            <a:schemeClr val="tx1"/>
          </a:solidFill>
          <a:latin typeface="+mn-lt"/>
          <a:ea typeface="+mn-ea"/>
          <a:cs typeface="+mn-cs"/>
        </a:defRPr>
      </a:lvl7pPr>
      <a:lvl8pPr marL="3199708" algn="l" defTabSz="914202" rtl="0" eaLnBrk="1" latinLnBrk="0" hangingPunct="1">
        <a:defRPr sz="1800" kern="1200">
          <a:solidFill>
            <a:schemeClr val="tx1"/>
          </a:solidFill>
          <a:latin typeface="+mn-lt"/>
          <a:ea typeface="+mn-ea"/>
          <a:cs typeface="+mn-cs"/>
        </a:defRPr>
      </a:lvl8pPr>
      <a:lvl9pPr marL="3656811" algn="l" defTabSz="914202"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3778"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03779" name="Rectangle 3"/>
          <p:cNvSpPr>
            <a:spLocks noGrp="1" noChangeArrowheads="1"/>
          </p:cNvSpPr>
          <p:nvPr>
            <p:ph type="body" idx="1"/>
            <p:custDataLst>
              <p:tags r:id="rId14"/>
            </p:custDataLst>
          </p:nvPr>
        </p:nvSpPr>
        <p:spPr bwMode="auto">
          <a:xfrm>
            <a:off x="685800" y="1981200"/>
            <a:ext cx="7772400" cy="41148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custDataLst>
              <p:tags r:id="rId15"/>
            </p:custDataLst>
          </p:nvPr>
        </p:nvSpPr>
        <p:spPr bwMode="auto">
          <a:xfrm>
            <a:off x="685800" y="6248400"/>
            <a:ext cx="1905000" cy="4572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35" tIns="45718" rIns="91435" bIns="45718" numCol="1" anchor="t" anchorCtr="0" compatLnSpc="1">
            <a:prstTxWarp prst="textNoShape">
              <a:avLst/>
            </a:prstTxWarp>
          </a:bodyPr>
          <a:lstStyle>
            <a:lvl1pPr eaLnBrk="0" hangingPunct="0">
              <a:defRPr sz="1400" b="0">
                <a:solidFill>
                  <a:srgbClr val="000000"/>
                </a:solidFill>
              </a:defRPr>
            </a:lvl1pPr>
          </a:lstStyle>
          <a:p>
            <a:pPr>
              <a:defRPr/>
            </a:pPr>
            <a:endParaRPr lang="en-US"/>
          </a:p>
        </p:txBody>
      </p:sp>
      <p:sp>
        <p:nvSpPr>
          <p:cNvPr id="1029" name="Rectangle 5"/>
          <p:cNvSpPr>
            <a:spLocks noGrp="1" noChangeArrowheads="1"/>
          </p:cNvSpPr>
          <p:nvPr>
            <p:ph type="ftr" sz="quarter" idx="3"/>
            <p:custDataLst>
              <p:tags r:id="rId16"/>
            </p:custDataLst>
          </p:nvPr>
        </p:nvSpPr>
        <p:spPr bwMode="auto">
          <a:xfrm>
            <a:off x="3124200" y="6248400"/>
            <a:ext cx="2895600" cy="4572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35" tIns="45718" rIns="91435" bIns="45718" numCol="1" anchor="t" anchorCtr="0" compatLnSpc="1">
            <a:prstTxWarp prst="textNoShape">
              <a:avLst/>
            </a:prstTxWarp>
          </a:bodyPr>
          <a:lstStyle>
            <a:lvl1pPr algn="ctr" eaLnBrk="0" hangingPunct="0">
              <a:defRPr sz="1400" b="0">
                <a:solidFill>
                  <a:srgbClr val="000000"/>
                </a:solidFill>
              </a:defRPr>
            </a:lvl1pPr>
          </a:lstStyle>
          <a:p>
            <a:pPr>
              <a:defRPr/>
            </a:pPr>
            <a:endParaRPr lang="en-US"/>
          </a:p>
        </p:txBody>
      </p:sp>
      <p:sp>
        <p:nvSpPr>
          <p:cNvPr id="1030" name="Rectangle 6"/>
          <p:cNvSpPr>
            <a:spLocks noGrp="1" noChangeArrowheads="1"/>
          </p:cNvSpPr>
          <p:nvPr>
            <p:ph type="sldNum" sz="quarter" idx="4"/>
            <p:custDataLst>
              <p:tags r:id="rId17"/>
            </p:custDataLst>
          </p:nvPr>
        </p:nvSpPr>
        <p:spPr bwMode="auto">
          <a:xfrm>
            <a:off x="6553200" y="6248400"/>
            <a:ext cx="1905000" cy="4572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35" tIns="45718" rIns="91435" bIns="45718" numCol="1" anchor="t" anchorCtr="0" compatLnSpc="1">
            <a:prstTxWarp prst="textNoShape">
              <a:avLst/>
            </a:prstTxWarp>
          </a:bodyPr>
          <a:lstStyle>
            <a:lvl1pPr algn="r" eaLnBrk="0" hangingPunct="0">
              <a:defRPr sz="1400" b="0">
                <a:solidFill>
                  <a:srgbClr val="000000"/>
                </a:solidFill>
              </a:defRPr>
            </a:lvl1pPr>
          </a:lstStyle>
          <a:p>
            <a:pPr>
              <a:defRPr/>
            </a:pPr>
            <a:fld id="{4274581E-6490-C84E-97D0-728B6EF27F0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682" r:id="rId1"/>
    <p:sldLayoutId id="2147533683" r:id="rId2"/>
    <p:sldLayoutId id="2147533684" r:id="rId3"/>
    <p:sldLayoutId id="2147533685" r:id="rId4"/>
    <p:sldLayoutId id="2147533686" r:id="rId5"/>
    <p:sldLayoutId id="2147533687" r:id="rId6"/>
    <p:sldLayoutId id="2147533688" r:id="rId7"/>
    <p:sldLayoutId id="2147533689" r:id="rId8"/>
    <p:sldLayoutId id="2147533690" r:id="rId9"/>
    <p:sldLayoutId id="2147533691" r:id="rId10"/>
    <p:sldLayoutId id="214753369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174"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6pPr>
      <a:lvl7pPr marL="914349"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7pPr>
      <a:lvl8pPr marL="1371523"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8pPr>
      <a:lvl9pPr marL="1828698"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881" indent="-342881" algn="l" rtl="0" eaLnBrk="0" fontAlgn="base" hangingPunct="0">
        <a:spcBef>
          <a:spcPct val="20000"/>
        </a:spcBef>
        <a:spcAft>
          <a:spcPct val="0"/>
        </a:spcAft>
        <a:buChar char="•"/>
        <a:defRPr sz="3200">
          <a:solidFill>
            <a:schemeClr val="tx1"/>
          </a:solidFill>
          <a:latin typeface="+mn-lt"/>
          <a:ea typeface="+mn-ea"/>
          <a:cs typeface="+mn-cs"/>
        </a:defRPr>
      </a:lvl1pPr>
      <a:lvl2pPr marL="742908" indent="-285734" algn="l" rtl="0" eaLnBrk="0" fontAlgn="base" hangingPunct="0">
        <a:spcBef>
          <a:spcPct val="20000"/>
        </a:spcBef>
        <a:spcAft>
          <a:spcPct val="0"/>
        </a:spcAft>
        <a:buChar char="–"/>
        <a:defRPr sz="2800">
          <a:solidFill>
            <a:schemeClr val="tx1"/>
          </a:solidFill>
          <a:latin typeface="+mn-lt"/>
          <a:ea typeface="+mn-ea"/>
        </a:defRPr>
      </a:lvl2pPr>
      <a:lvl3pPr marL="1142936" indent="-228588" algn="l" rtl="0" eaLnBrk="0" fontAlgn="base" hangingPunct="0">
        <a:spcBef>
          <a:spcPct val="20000"/>
        </a:spcBef>
        <a:spcAft>
          <a:spcPct val="0"/>
        </a:spcAft>
        <a:buChar char="•"/>
        <a:defRPr sz="2400">
          <a:solidFill>
            <a:schemeClr val="tx1"/>
          </a:solidFill>
          <a:latin typeface="+mn-lt"/>
          <a:ea typeface="+mn-ea"/>
        </a:defRPr>
      </a:lvl3pPr>
      <a:lvl4pPr marL="1600110" indent="-228588" algn="l" rtl="0" eaLnBrk="0" fontAlgn="base" hangingPunct="0">
        <a:spcBef>
          <a:spcPct val="20000"/>
        </a:spcBef>
        <a:spcAft>
          <a:spcPct val="0"/>
        </a:spcAft>
        <a:buChar char="–"/>
        <a:defRPr sz="2000">
          <a:solidFill>
            <a:schemeClr val="tx1"/>
          </a:solidFill>
          <a:latin typeface="+mn-lt"/>
          <a:ea typeface="+mn-ea"/>
        </a:defRPr>
      </a:lvl4pPr>
      <a:lvl5pPr marL="2057284" indent="-228588" algn="l" rtl="0" eaLnBrk="0" fontAlgn="base" hangingPunct="0">
        <a:spcBef>
          <a:spcPct val="20000"/>
        </a:spcBef>
        <a:spcAft>
          <a:spcPct val="0"/>
        </a:spcAft>
        <a:buChar char="»"/>
        <a:defRPr sz="2000">
          <a:solidFill>
            <a:schemeClr val="tx1"/>
          </a:solidFill>
          <a:latin typeface="+mn-lt"/>
          <a:ea typeface="+mn-ea"/>
        </a:defRPr>
      </a:lvl5pPr>
      <a:lvl6pPr marL="2514459" indent="-228588" algn="l" rtl="0" eaLnBrk="1" fontAlgn="base" hangingPunct="1">
        <a:spcBef>
          <a:spcPct val="20000"/>
        </a:spcBef>
        <a:spcAft>
          <a:spcPct val="0"/>
        </a:spcAft>
        <a:buChar char="»"/>
        <a:defRPr sz="2000">
          <a:solidFill>
            <a:schemeClr val="tx1"/>
          </a:solidFill>
          <a:latin typeface="+mn-lt"/>
          <a:ea typeface="+mn-ea"/>
        </a:defRPr>
      </a:lvl6pPr>
      <a:lvl7pPr marL="2971634" indent="-228588" algn="l" rtl="0" eaLnBrk="1" fontAlgn="base" hangingPunct="1">
        <a:spcBef>
          <a:spcPct val="20000"/>
        </a:spcBef>
        <a:spcAft>
          <a:spcPct val="0"/>
        </a:spcAft>
        <a:buChar char="»"/>
        <a:defRPr sz="2000">
          <a:solidFill>
            <a:schemeClr val="tx1"/>
          </a:solidFill>
          <a:latin typeface="+mn-lt"/>
          <a:ea typeface="+mn-ea"/>
        </a:defRPr>
      </a:lvl7pPr>
      <a:lvl8pPr marL="3428808" indent="-228588" algn="l" rtl="0" eaLnBrk="1" fontAlgn="base" hangingPunct="1">
        <a:spcBef>
          <a:spcPct val="20000"/>
        </a:spcBef>
        <a:spcAft>
          <a:spcPct val="0"/>
        </a:spcAft>
        <a:buChar char="»"/>
        <a:defRPr sz="2000">
          <a:solidFill>
            <a:schemeClr val="tx1"/>
          </a:solidFill>
          <a:latin typeface="+mn-lt"/>
          <a:ea typeface="+mn-ea"/>
        </a:defRPr>
      </a:lvl8pPr>
      <a:lvl9pPr marL="3885982" indent="-228588"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6066"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16067" name="Text Placeholder 2"/>
          <p:cNvSpPr>
            <a:spLocks noGrp="1"/>
          </p:cNvSpPr>
          <p:nvPr>
            <p:ph type="body" idx="1"/>
            <p:custDataLst>
              <p:tags r:id="rId14"/>
            </p:custDataLst>
          </p:nvPr>
        </p:nvSpPr>
        <p:spPr bwMode="auto">
          <a:xfrm>
            <a:off x="457200" y="1600206"/>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400"/>
            <a:ext cx="2133600" cy="365125"/>
          </a:xfrm>
          <a:prstGeom prst="rect">
            <a:avLst/>
          </a:prstGeom>
        </p:spPr>
        <p:txBody>
          <a:bodyPr vert="horz" lIns="91435" tIns="45718" rIns="91435" bIns="45718" rtlCol="0" anchor="ctr"/>
          <a:lstStyle>
            <a:lvl1pPr algn="l" defTabSz="457174" fontAlgn="auto">
              <a:spcBef>
                <a:spcPts val="0"/>
              </a:spcBef>
              <a:spcAft>
                <a:spcPts val="0"/>
              </a:spcAft>
              <a:defRPr sz="1200" b="0">
                <a:solidFill>
                  <a:prstClr val="black">
                    <a:tint val="75000"/>
                  </a:prstClr>
                </a:solidFill>
                <a:latin typeface="Calibri"/>
                <a:ea typeface="+mn-ea"/>
                <a:cs typeface="+mn-cs"/>
              </a:defRPr>
            </a:lvl1pPr>
          </a:lstStyle>
          <a:p>
            <a:pPr>
              <a:defRPr/>
            </a:pPr>
            <a:fld id="{CF47C5DF-5232-B845-A787-AC6A9F2B800A}" type="datetimeFigureOut">
              <a:rPr lang="en-US"/>
              <a:pPr>
                <a:defRPr/>
              </a:pPr>
              <a:t>11/10/16</a:t>
            </a:fld>
            <a:endParaRPr lang="en-US"/>
          </a:p>
        </p:txBody>
      </p:sp>
      <p:sp>
        <p:nvSpPr>
          <p:cNvPr id="5" name="Footer Placeholder 4"/>
          <p:cNvSpPr>
            <a:spLocks noGrp="1"/>
          </p:cNvSpPr>
          <p:nvPr>
            <p:ph type="ftr" sz="quarter" idx="3"/>
            <p:custDataLst>
              <p:tags r:id="rId16"/>
            </p:custDataLst>
          </p:nvPr>
        </p:nvSpPr>
        <p:spPr>
          <a:xfrm>
            <a:off x="3124200" y="6356400"/>
            <a:ext cx="2895600" cy="365125"/>
          </a:xfrm>
          <a:prstGeom prst="rect">
            <a:avLst/>
          </a:prstGeom>
        </p:spPr>
        <p:txBody>
          <a:bodyPr vert="horz" lIns="91435" tIns="45718" rIns="91435" bIns="45718" rtlCol="0" anchor="ctr"/>
          <a:lstStyle>
            <a:lvl1pPr algn="ctr" defTabSz="457174"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400"/>
            <a:ext cx="2133600" cy="365125"/>
          </a:xfrm>
          <a:prstGeom prst="rect">
            <a:avLst/>
          </a:prstGeom>
        </p:spPr>
        <p:txBody>
          <a:bodyPr vert="horz" lIns="91435" tIns="45718" rIns="91435" bIns="45718" rtlCol="0" anchor="ctr"/>
          <a:lstStyle>
            <a:lvl1pPr algn="r" defTabSz="457174" fontAlgn="auto">
              <a:spcBef>
                <a:spcPts val="0"/>
              </a:spcBef>
              <a:spcAft>
                <a:spcPts val="0"/>
              </a:spcAft>
              <a:defRPr sz="1200" b="0">
                <a:solidFill>
                  <a:prstClr val="black">
                    <a:tint val="75000"/>
                  </a:prstClr>
                </a:solidFill>
                <a:latin typeface="Calibri"/>
                <a:ea typeface="+mn-ea"/>
                <a:cs typeface="+mn-cs"/>
              </a:defRPr>
            </a:lvl1pPr>
          </a:lstStyle>
          <a:p>
            <a:pPr>
              <a:defRPr/>
            </a:pPr>
            <a:fld id="{CFB26F4D-419B-5949-8E76-E428280FED9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693" r:id="rId1"/>
    <p:sldLayoutId id="2147533694" r:id="rId2"/>
    <p:sldLayoutId id="2147533695" r:id="rId3"/>
    <p:sldLayoutId id="2147533696" r:id="rId4"/>
    <p:sldLayoutId id="2147533697" r:id="rId5"/>
    <p:sldLayoutId id="2147533698" r:id="rId6"/>
    <p:sldLayoutId id="2147533699" r:id="rId7"/>
    <p:sldLayoutId id="2147533700" r:id="rId8"/>
    <p:sldLayoutId id="2147533701" r:id="rId9"/>
    <p:sldLayoutId id="2147533702" r:id="rId10"/>
    <p:sldLayoutId id="2147533703" r:id="rId11"/>
  </p:sldLayoutIdLst>
  <p:txStyles>
    <p:titleStyle>
      <a:lvl1pPr algn="ctr" defTabSz="457174"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74"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349"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523"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698"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881" indent="-342881" algn="l" defTabSz="457174"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08" indent="-285734" algn="l" defTabSz="457174"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936" indent="-228588" algn="l" defTabSz="457174"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110"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284"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459" indent="-228588" algn="l" defTabSz="457174" rtl="0" eaLnBrk="1" latinLnBrk="0" hangingPunct="1">
        <a:spcBef>
          <a:spcPct val="20000"/>
        </a:spcBef>
        <a:buFont typeface="Arial"/>
        <a:buChar char="•"/>
        <a:defRPr sz="2000" kern="1200">
          <a:solidFill>
            <a:schemeClr val="tx1"/>
          </a:solidFill>
          <a:latin typeface="+mn-lt"/>
          <a:ea typeface="+mn-ea"/>
          <a:cs typeface="+mn-cs"/>
        </a:defRPr>
      </a:lvl6pPr>
      <a:lvl7pPr marL="2971634" indent="-228588" algn="l" defTabSz="457174" rtl="0" eaLnBrk="1" latinLnBrk="0" hangingPunct="1">
        <a:spcBef>
          <a:spcPct val="20000"/>
        </a:spcBef>
        <a:buFont typeface="Arial"/>
        <a:buChar char="•"/>
        <a:defRPr sz="2000" kern="1200">
          <a:solidFill>
            <a:schemeClr val="tx1"/>
          </a:solidFill>
          <a:latin typeface="+mn-lt"/>
          <a:ea typeface="+mn-ea"/>
          <a:cs typeface="+mn-cs"/>
        </a:defRPr>
      </a:lvl7pPr>
      <a:lvl8pPr marL="3428808" indent="-228588" algn="l" defTabSz="457174" rtl="0" eaLnBrk="1" latinLnBrk="0" hangingPunct="1">
        <a:spcBef>
          <a:spcPct val="20000"/>
        </a:spcBef>
        <a:buFont typeface="Arial"/>
        <a:buChar char="•"/>
        <a:defRPr sz="2000" kern="1200">
          <a:solidFill>
            <a:schemeClr val="tx1"/>
          </a:solidFill>
          <a:latin typeface="+mn-lt"/>
          <a:ea typeface="+mn-ea"/>
          <a:cs typeface="+mn-cs"/>
        </a:defRPr>
      </a:lvl8pPr>
      <a:lvl9pPr marL="3885982" indent="-228588" algn="l" defTabSz="45717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6"/>
            </p:custDataLst>
          </p:nvPr>
        </p:nvSpPr>
        <p:spPr bwMode="auto">
          <a:xfrm>
            <a:off x="685800" y="609600"/>
            <a:ext cx="7772400" cy="1143000"/>
          </a:xfrm>
          <a:prstGeom prst="rect">
            <a:avLst/>
          </a:prstGeom>
          <a:solidFill>
            <a:schemeClr val="bg1"/>
          </a:solidFill>
          <a:ln>
            <a:noFill/>
          </a:ln>
          <a:effectLst/>
          <a:extLst>
            <a:ext uri="{FAA26D3D-D897-4be2-8F04-BA451C77F1D7}">
              <ma14:placeholderFlag xmlns:ma14="http://schemas.microsoft.com/office/mac/drawingml/2011/main" val="1"/>
            </a:ext>
            <a:ext uri="{91240B29-F687-4f45-9708-019B960494DF}">
              <a14:hiddenLine xmlns="" xmlns:a14="http://schemas.microsoft.com/office/drawing/2010/main" w="9525">
                <a:solidFill>
                  <a:srgbClr val="FFFF99"/>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2070" tIns="46036" rIns="92070" bIns="46036" numCol="1" anchor="ctr" anchorCtr="0" compatLnSpc="1">
            <a:prstTxWarp prst="textNoShape">
              <a:avLst/>
            </a:prstTxWarp>
          </a:bodyPr>
          <a:lstStyle/>
          <a:p>
            <a:pPr lvl="0"/>
            <a:r>
              <a:rPr lang="en-US" smtClean="0"/>
              <a:t>Click to edit Master title style</a:t>
            </a:r>
            <a:endParaRPr lang="en-US"/>
          </a:p>
        </p:txBody>
      </p:sp>
      <p:sp>
        <p:nvSpPr>
          <p:cNvPr id="1027" name="Rectangle 3"/>
          <p:cNvSpPr>
            <a:spLocks noGrp="1" noChangeArrowheads="1"/>
          </p:cNvSpPr>
          <p:nvPr>
            <p:ph type="body" idx="1"/>
            <p:custDataLst>
              <p:tags r:id="rId17"/>
            </p:custDataLst>
          </p:nvPr>
        </p:nvSpPr>
        <p:spPr bwMode="auto">
          <a:xfrm>
            <a:off x="685800" y="1981252"/>
            <a:ext cx="7772400" cy="4638675"/>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2070" tIns="46036" rIns="92070" bIns="4603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30" name="Rectangle 6"/>
          <p:cNvSpPr>
            <a:spLocks noGrp="1" noChangeArrowheads="1"/>
          </p:cNvSpPr>
          <p:nvPr>
            <p:ph type="sldNum" sz="quarter" idx="4"/>
            <p:custDataLst>
              <p:tags r:id="rId18"/>
            </p:custDataLst>
          </p:nvPr>
        </p:nvSpPr>
        <p:spPr bwMode="auto">
          <a:xfrm rot="-5400000">
            <a:off x="6838977" y="4543426"/>
            <a:ext cx="4237037" cy="258762"/>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777777"/>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2070" tIns="46036" rIns="92070" bIns="46036" numCol="1" anchor="t" anchorCtr="0" compatLnSpc="1">
            <a:prstTxWarp prst="textNoShape">
              <a:avLst/>
            </a:prstTxWarp>
          </a:bodyPr>
          <a:lstStyle>
            <a:lvl1pPr algn="l" eaLnBrk="0" hangingPunct="0">
              <a:defRPr sz="1200" b="1">
                <a:solidFill>
                  <a:srgbClr val="FFFFFF"/>
                </a:solidFill>
                <a:cs typeface="+mn-cs"/>
              </a:defRPr>
            </a:lvl1pPr>
          </a:lstStyle>
          <a:p>
            <a:pPr>
              <a:defRPr/>
            </a:pPr>
            <a:fld id="{62A99E0E-257A-5D44-BFA3-37E3F75BF2FA}" type="slidenum">
              <a:rPr lang="en-US"/>
              <a:pPr>
                <a:defRPr/>
              </a:pPr>
              <a:t>‹#›</a:t>
            </a:fld>
            <a:r>
              <a:rPr lang="en-US"/>
              <a:t>   (c) Mark Gerstein, 2002, Yale, bioinfo.mbb.yale.edu</a:t>
            </a:r>
          </a:p>
        </p:txBody>
      </p:sp>
      <p:sp>
        <p:nvSpPr>
          <p:cNvPr id="1032" name="Rectangle 8"/>
          <p:cNvSpPr>
            <a:spLocks noChangeArrowheads="1"/>
          </p:cNvSpPr>
          <p:nvPr>
            <p:custDataLst>
              <p:tags r:id="rId19"/>
            </p:custDataLst>
          </p:nvPr>
        </p:nvSpPr>
        <p:spPr bwMode="auto">
          <a:xfrm>
            <a:off x="7215188" y="6673850"/>
            <a:ext cx="1695450" cy="184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777777"/>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0" tIns="46036" rIns="92070" bIns="46036"/>
          <a:lstStyle/>
          <a:p>
            <a:pPr algn="ctr" eaLnBrk="0" hangingPunct="0">
              <a:defRPr/>
            </a:pPr>
            <a:r>
              <a:rPr lang="en-US" sz="700" b="0">
                <a:solidFill>
                  <a:srgbClr val="FFFFFF"/>
                </a:solidFill>
                <a:cs typeface="+mn-cs"/>
              </a:rPr>
              <a:t>Do not reproduce without permission</a:t>
            </a:r>
          </a:p>
        </p:txBody>
      </p:sp>
      <p:sp>
        <p:nvSpPr>
          <p:cNvPr id="1033" name="Rectangle 9"/>
          <p:cNvSpPr>
            <a:spLocks noChangeArrowheads="1"/>
          </p:cNvSpPr>
          <p:nvPr>
            <p:custDataLst>
              <p:tags r:id="rId20"/>
            </p:custDataLst>
          </p:nvPr>
        </p:nvSpPr>
        <p:spPr bwMode="auto">
          <a:xfrm rot="-5400000">
            <a:off x="7635108" y="5463407"/>
            <a:ext cx="2687637" cy="1968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777777"/>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0" tIns="46036" rIns="92070" bIns="46036"/>
          <a:lstStyle/>
          <a:p>
            <a:pPr eaLnBrk="0" hangingPunct="0">
              <a:defRPr/>
            </a:pPr>
            <a:fld id="{5787DF8E-51A7-9846-90CE-2D14271C5287}" type="slidenum">
              <a:rPr lang="en-US">
                <a:solidFill>
                  <a:srgbClr val="808080"/>
                </a:solidFill>
                <a:cs typeface="+mn-cs"/>
              </a:rPr>
              <a:pPr eaLnBrk="0" hangingPunct="0">
                <a:defRPr/>
              </a:pPr>
              <a:t>‹#›</a:t>
            </a:fld>
            <a:r>
              <a:rPr lang="en-US">
                <a:solidFill>
                  <a:srgbClr val="808080"/>
                </a:solidFill>
                <a:cs typeface="+mn-cs"/>
              </a:rPr>
              <a:t> Gerstein.info/talks </a:t>
            </a:r>
            <a:r>
              <a:rPr lang="en-US" b="0">
                <a:solidFill>
                  <a:srgbClr val="808080"/>
                </a:solidFill>
                <a:cs typeface="+mn-cs"/>
              </a:rPr>
              <a:t> </a:t>
            </a:r>
            <a:r>
              <a:rPr lang="en-US" sz="900" b="0">
                <a:solidFill>
                  <a:srgbClr val="808080"/>
                </a:solidFill>
                <a:cs typeface="+mn-cs"/>
              </a:rPr>
              <a:t>(c) 2005 </a:t>
            </a:r>
          </a:p>
        </p:txBody>
      </p:sp>
    </p:spTree>
  </p:cSld>
  <p:clrMap bg1="lt1" tx1="dk1" bg2="lt2" tx2="dk2" accent1="accent1" accent2="accent2" accent3="accent3" accent4="accent4" accent5="accent5" accent6="accent6" hlink="hlink" folHlink="folHlink"/>
  <p:sldLayoutIdLst>
    <p:sldLayoutId id="2147533704" r:id="rId1"/>
    <p:sldLayoutId id="2147533705" r:id="rId2"/>
    <p:sldLayoutId id="2147533706" r:id="rId3"/>
    <p:sldLayoutId id="2147533707" r:id="rId4"/>
    <p:sldLayoutId id="2147533708" r:id="rId5"/>
    <p:sldLayoutId id="2147533709" r:id="rId6"/>
    <p:sldLayoutId id="2147533710" r:id="rId7"/>
    <p:sldLayoutId id="2147533711" r:id="rId8"/>
    <p:sldLayoutId id="2147533712" r:id="rId9"/>
    <p:sldLayoutId id="2147533713" r:id="rId10"/>
    <p:sldLayoutId id="2147533714" r:id="rId11"/>
    <p:sldLayoutId id="2147533715" r:id="rId12"/>
    <p:sldLayoutId id="2147533716" r:id="rId13"/>
    <p:sldLayoutId id="2147533717" r:id="rId14"/>
  </p:sldLayoutIdLst>
  <p:transition/>
  <p:hf hdr="0" ftr="0" dt="0"/>
  <p:txStyles>
    <p:titleStyle>
      <a:lvl1pPr algn="ctr" rtl="0" eaLnBrk="0" fontAlgn="base" hangingPunct="0">
        <a:spcBef>
          <a:spcPct val="0"/>
        </a:spcBef>
        <a:spcAft>
          <a:spcPct val="0"/>
        </a:spcAft>
        <a:defRPr sz="3200" b="1" u="sng">
          <a:solidFill>
            <a:srgbClr val="0000CC"/>
          </a:solidFill>
          <a:latin typeface="+mj-lt"/>
          <a:ea typeface="+mj-ea"/>
          <a:cs typeface="ＭＳ Ｐゴシック" charset="0"/>
        </a:defRPr>
      </a:lvl1pPr>
      <a:lvl2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2pPr>
      <a:lvl3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3pPr>
      <a:lvl4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4pPr>
      <a:lvl5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5pPr>
      <a:lvl6pPr marL="457174" algn="ctr" rtl="0" eaLnBrk="1" fontAlgn="base" hangingPunct="1">
        <a:spcBef>
          <a:spcPct val="0"/>
        </a:spcBef>
        <a:spcAft>
          <a:spcPct val="0"/>
        </a:spcAft>
        <a:defRPr sz="3200" b="1" u="sng">
          <a:solidFill>
            <a:srgbClr val="0000CC"/>
          </a:solidFill>
          <a:latin typeface="Arial" charset="0"/>
          <a:ea typeface="ＭＳ Ｐゴシック" charset="0"/>
        </a:defRPr>
      </a:lvl6pPr>
      <a:lvl7pPr marL="914349" algn="ctr" rtl="0" eaLnBrk="1" fontAlgn="base" hangingPunct="1">
        <a:spcBef>
          <a:spcPct val="0"/>
        </a:spcBef>
        <a:spcAft>
          <a:spcPct val="0"/>
        </a:spcAft>
        <a:defRPr sz="3200" b="1" u="sng">
          <a:solidFill>
            <a:srgbClr val="0000CC"/>
          </a:solidFill>
          <a:latin typeface="Arial" charset="0"/>
          <a:ea typeface="ＭＳ Ｐゴシック" charset="0"/>
        </a:defRPr>
      </a:lvl7pPr>
      <a:lvl8pPr marL="1371523" algn="ctr" rtl="0" eaLnBrk="1" fontAlgn="base" hangingPunct="1">
        <a:spcBef>
          <a:spcPct val="0"/>
        </a:spcBef>
        <a:spcAft>
          <a:spcPct val="0"/>
        </a:spcAft>
        <a:defRPr sz="3200" b="1" u="sng">
          <a:solidFill>
            <a:srgbClr val="0000CC"/>
          </a:solidFill>
          <a:latin typeface="Arial" charset="0"/>
          <a:ea typeface="ＭＳ Ｐゴシック" charset="0"/>
        </a:defRPr>
      </a:lvl8pPr>
      <a:lvl9pPr marL="1828698" algn="ctr" rtl="0" eaLnBrk="1" fontAlgn="base" hangingPunct="1">
        <a:spcBef>
          <a:spcPct val="0"/>
        </a:spcBef>
        <a:spcAft>
          <a:spcPct val="0"/>
        </a:spcAft>
        <a:defRPr sz="3200" b="1" u="sng">
          <a:solidFill>
            <a:srgbClr val="0000CC"/>
          </a:solidFill>
          <a:latin typeface="Arial" charset="0"/>
          <a:ea typeface="ＭＳ Ｐゴシック" charset="0"/>
        </a:defRPr>
      </a:lvl9pPr>
    </p:titleStyle>
    <p:bodyStyle>
      <a:lvl1pPr marL="228588" indent="-228588"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571468" indent="-228588"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4349" indent="-228588" algn="l" rtl="0" eaLnBrk="0" fontAlgn="base" hangingPunct="0">
        <a:spcBef>
          <a:spcPct val="20000"/>
        </a:spcBef>
        <a:spcAft>
          <a:spcPct val="0"/>
        </a:spcAft>
        <a:buChar char="•"/>
        <a:defRPr sz="2000">
          <a:solidFill>
            <a:schemeClr val="tx1"/>
          </a:solidFill>
          <a:latin typeface="+mn-lt"/>
          <a:ea typeface="+mn-ea"/>
        </a:defRPr>
      </a:lvl3pPr>
      <a:lvl4pPr marL="1261993" indent="-233349" algn="l" rtl="0" eaLnBrk="0" fontAlgn="base" hangingPunct="0">
        <a:spcBef>
          <a:spcPct val="20000"/>
        </a:spcBef>
        <a:spcAft>
          <a:spcPct val="0"/>
        </a:spcAft>
        <a:buChar char="–"/>
        <a:defRPr sz="2000">
          <a:solidFill>
            <a:schemeClr val="tx1"/>
          </a:solidFill>
          <a:latin typeface="+mn-lt"/>
          <a:ea typeface="+mn-ea"/>
        </a:defRPr>
      </a:lvl4pPr>
      <a:lvl5pPr marL="1600110" indent="-223826" algn="l" rtl="0" eaLnBrk="0" fontAlgn="base" hangingPunct="0">
        <a:spcBef>
          <a:spcPct val="20000"/>
        </a:spcBef>
        <a:spcAft>
          <a:spcPct val="0"/>
        </a:spcAft>
        <a:buChar char="»"/>
        <a:defRPr sz="2000">
          <a:solidFill>
            <a:schemeClr val="tx1"/>
          </a:solidFill>
          <a:latin typeface="+mn-lt"/>
          <a:ea typeface="+mn-ea"/>
        </a:defRPr>
      </a:lvl5pPr>
      <a:lvl6pPr marL="2057284" indent="-223826" algn="l" rtl="0" eaLnBrk="1" fontAlgn="base" hangingPunct="1">
        <a:spcBef>
          <a:spcPct val="20000"/>
        </a:spcBef>
        <a:spcAft>
          <a:spcPct val="0"/>
        </a:spcAft>
        <a:buChar char="»"/>
        <a:defRPr sz="2000">
          <a:solidFill>
            <a:schemeClr val="tx1"/>
          </a:solidFill>
          <a:latin typeface="+mn-lt"/>
          <a:ea typeface="+mn-ea"/>
        </a:defRPr>
      </a:lvl6pPr>
      <a:lvl7pPr marL="2514459" indent="-223826" algn="l" rtl="0" eaLnBrk="1" fontAlgn="base" hangingPunct="1">
        <a:spcBef>
          <a:spcPct val="20000"/>
        </a:spcBef>
        <a:spcAft>
          <a:spcPct val="0"/>
        </a:spcAft>
        <a:buChar char="»"/>
        <a:defRPr sz="2000">
          <a:solidFill>
            <a:schemeClr val="tx1"/>
          </a:solidFill>
          <a:latin typeface="+mn-lt"/>
          <a:ea typeface="+mn-ea"/>
        </a:defRPr>
      </a:lvl7pPr>
      <a:lvl8pPr marL="2971634" indent="-223826" algn="l" rtl="0" eaLnBrk="1" fontAlgn="base" hangingPunct="1">
        <a:spcBef>
          <a:spcPct val="20000"/>
        </a:spcBef>
        <a:spcAft>
          <a:spcPct val="0"/>
        </a:spcAft>
        <a:buChar char="»"/>
        <a:defRPr sz="2000">
          <a:solidFill>
            <a:schemeClr val="tx1"/>
          </a:solidFill>
          <a:latin typeface="+mn-lt"/>
          <a:ea typeface="+mn-ea"/>
        </a:defRPr>
      </a:lvl8pPr>
      <a:lvl9pPr marL="3428808" indent="-223826"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3714"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43715" name="Text Placeholder 2"/>
          <p:cNvSpPr>
            <a:spLocks noGrp="1"/>
          </p:cNvSpPr>
          <p:nvPr>
            <p:ph type="body" idx="1"/>
            <p:custDataLst>
              <p:tags r:id="rId14"/>
            </p:custDataLst>
          </p:nvPr>
        </p:nvSpPr>
        <p:spPr bwMode="auto">
          <a:xfrm>
            <a:off x="457200" y="1600206"/>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400"/>
            <a:ext cx="2133600" cy="365125"/>
          </a:xfrm>
          <a:prstGeom prst="rect">
            <a:avLst/>
          </a:prstGeom>
        </p:spPr>
        <p:txBody>
          <a:bodyPr vert="horz" lIns="91435" tIns="45718" rIns="91435" bIns="45718" rtlCol="0" anchor="ctr"/>
          <a:lstStyle>
            <a:lvl1pPr algn="l" defTabSz="457174" fontAlgn="auto">
              <a:spcBef>
                <a:spcPts val="0"/>
              </a:spcBef>
              <a:spcAft>
                <a:spcPts val="0"/>
              </a:spcAft>
              <a:defRPr sz="1200" b="0">
                <a:solidFill>
                  <a:prstClr val="black">
                    <a:tint val="75000"/>
                  </a:prstClr>
                </a:solidFill>
                <a:latin typeface="Calibri"/>
                <a:ea typeface="+mn-ea"/>
                <a:cs typeface="+mn-cs"/>
              </a:defRPr>
            </a:lvl1pPr>
          </a:lstStyle>
          <a:p>
            <a:pPr>
              <a:defRPr/>
            </a:pPr>
            <a:fld id="{AD7C8967-4744-F04E-B27B-B7905C048718}" type="datetimeFigureOut">
              <a:rPr lang="en-US"/>
              <a:pPr>
                <a:defRPr/>
              </a:pPr>
              <a:t>11/10/16</a:t>
            </a:fld>
            <a:endParaRPr lang="en-US"/>
          </a:p>
        </p:txBody>
      </p:sp>
      <p:sp>
        <p:nvSpPr>
          <p:cNvPr id="5" name="Footer Placeholder 4"/>
          <p:cNvSpPr>
            <a:spLocks noGrp="1"/>
          </p:cNvSpPr>
          <p:nvPr>
            <p:ph type="ftr" sz="quarter" idx="3"/>
            <p:custDataLst>
              <p:tags r:id="rId16"/>
            </p:custDataLst>
          </p:nvPr>
        </p:nvSpPr>
        <p:spPr>
          <a:xfrm>
            <a:off x="3124200" y="6356400"/>
            <a:ext cx="2895600" cy="365125"/>
          </a:xfrm>
          <a:prstGeom prst="rect">
            <a:avLst/>
          </a:prstGeom>
        </p:spPr>
        <p:txBody>
          <a:bodyPr vert="horz" lIns="91435" tIns="45718" rIns="91435" bIns="45718" rtlCol="0" anchor="ctr"/>
          <a:lstStyle>
            <a:lvl1pPr algn="ctr" defTabSz="457174"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400"/>
            <a:ext cx="2133600" cy="365125"/>
          </a:xfrm>
          <a:prstGeom prst="rect">
            <a:avLst/>
          </a:prstGeom>
        </p:spPr>
        <p:txBody>
          <a:bodyPr vert="horz" lIns="91435" tIns="45718" rIns="91435" bIns="45718" rtlCol="0" anchor="ctr"/>
          <a:lstStyle>
            <a:lvl1pPr algn="r" defTabSz="457174" fontAlgn="auto">
              <a:spcBef>
                <a:spcPts val="0"/>
              </a:spcBef>
              <a:spcAft>
                <a:spcPts val="0"/>
              </a:spcAft>
              <a:defRPr sz="1200" b="0">
                <a:solidFill>
                  <a:prstClr val="black">
                    <a:tint val="75000"/>
                  </a:prstClr>
                </a:solidFill>
                <a:latin typeface="Calibri"/>
                <a:ea typeface="+mn-ea"/>
                <a:cs typeface="+mn-cs"/>
              </a:defRPr>
            </a:lvl1pPr>
          </a:lstStyle>
          <a:p>
            <a:pPr>
              <a:defRPr/>
            </a:pPr>
            <a:fld id="{38744F49-107C-8042-8DBB-9F002C4815F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718" r:id="rId1"/>
    <p:sldLayoutId id="2147533719" r:id="rId2"/>
    <p:sldLayoutId id="2147533720" r:id="rId3"/>
    <p:sldLayoutId id="2147533721" r:id="rId4"/>
    <p:sldLayoutId id="2147533722" r:id="rId5"/>
    <p:sldLayoutId id="2147533723" r:id="rId6"/>
    <p:sldLayoutId id="2147533724" r:id="rId7"/>
    <p:sldLayoutId id="2147533725" r:id="rId8"/>
    <p:sldLayoutId id="2147533726" r:id="rId9"/>
    <p:sldLayoutId id="2147533727" r:id="rId10"/>
    <p:sldLayoutId id="2147533728" r:id="rId11"/>
  </p:sldLayoutIdLst>
  <p:txStyles>
    <p:titleStyle>
      <a:lvl1pPr algn="ctr" defTabSz="457174"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74"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349"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523"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698"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881" indent="-342881" algn="l" defTabSz="457174"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08" indent="-285734" algn="l" defTabSz="457174"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936" indent="-228588" algn="l" defTabSz="457174"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110"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284"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459" indent="-228588" algn="l" defTabSz="457174" rtl="0" eaLnBrk="1" latinLnBrk="0" hangingPunct="1">
        <a:spcBef>
          <a:spcPct val="20000"/>
        </a:spcBef>
        <a:buFont typeface="Arial"/>
        <a:buChar char="•"/>
        <a:defRPr sz="2000" kern="1200">
          <a:solidFill>
            <a:schemeClr val="tx1"/>
          </a:solidFill>
          <a:latin typeface="+mn-lt"/>
          <a:ea typeface="+mn-ea"/>
          <a:cs typeface="+mn-cs"/>
        </a:defRPr>
      </a:lvl6pPr>
      <a:lvl7pPr marL="2971634" indent="-228588" algn="l" defTabSz="457174" rtl="0" eaLnBrk="1" latinLnBrk="0" hangingPunct="1">
        <a:spcBef>
          <a:spcPct val="20000"/>
        </a:spcBef>
        <a:buFont typeface="Arial"/>
        <a:buChar char="•"/>
        <a:defRPr sz="2000" kern="1200">
          <a:solidFill>
            <a:schemeClr val="tx1"/>
          </a:solidFill>
          <a:latin typeface="+mn-lt"/>
          <a:ea typeface="+mn-ea"/>
          <a:cs typeface="+mn-cs"/>
        </a:defRPr>
      </a:lvl7pPr>
      <a:lvl8pPr marL="3428808" indent="-228588" algn="l" defTabSz="457174" rtl="0" eaLnBrk="1" latinLnBrk="0" hangingPunct="1">
        <a:spcBef>
          <a:spcPct val="20000"/>
        </a:spcBef>
        <a:buFont typeface="Arial"/>
        <a:buChar char="•"/>
        <a:defRPr sz="2000" kern="1200">
          <a:solidFill>
            <a:schemeClr val="tx1"/>
          </a:solidFill>
          <a:latin typeface="+mn-lt"/>
          <a:ea typeface="+mn-ea"/>
          <a:cs typeface="+mn-cs"/>
        </a:defRPr>
      </a:lvl8pPr>
      <a:lvl9pPr marL="3885982" indent="-228588" algn="l" defTabSz="45717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56003"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7141AD65-CB01-FB49-9D26-E1FF57522B60}"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411" r:id="rId1"/>
    <p:sldLayoutId id="2147533412" r:id="rId2"/>
    <p:sldLayoutId id="2147533413" r:id="rId3"/>
    <p:sldLayoutId id="2147533414" r:id="rId4"/>
    <p:sldLayoutId id="2147533415" r:id="rId5"/>
    <p:sldLayoutId id="2147533416" r:id="rId6"/>
    <p:sldLayoutId id="2147533417" r:id="rId7"/>
    <p:sldLayoutId id="2147533418" r:id="rId8"/>
    <p:sldLayoutId id="2147533419" r:id="rId9"/>
    <p:sldLayoutId id="2147533420" r:id="rId10"/>
    <p:sldLayoutId id="2147533421" r:id="rId11"/>
    <p:sldLayoutId id="2147533422" r:id="rId12"/>
    <p:sldLayoutId id="2147533423" r:id="rId13"/>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17411" name="Rectangle 3"/>
          <p:cNvSpPr>
            <a:spLocks noGrp="1" noChangeArrowheads="1"/>
          </p:cNvSpPr>
          <p:nvPr>
            <p:ph type="body" idx="1"/>
            <p:custDataLst>
              <p:tags r:id="rId18"/>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5"/>
          <p:cNvSpPr>
            <a:spLocks noChangeArrowheads="1"/>
          </p:cNvSpPr>
          <p:nvPr>
            <p:custDataLst>
              <p:tags r:id="rId19"/>
            </p:custDataLst>
          </p:nvPr>
        </p:nvSpPr>
        <p:spPr bwMode="auto">
          <a:xfrm>
            <a:off x="7215188" y="6673850"/>
            <a:ext cx="169545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1" tIns="46031" rIns="92061" bIns="46031"/>
          <a:lstStyle/>
          <a:p>
            <a:pPr algn="ctr" defTabSz="912762" eaLnBrk="0" hangingPunct="0"/>
            <a:r>
              <a:rPr lang="en-US" sz="700" b="0"/>
              <a:t>Do not reproduce without permission</a:t>
            </a:r>
          </a:p>
        </p:txBody>
      </p:sp>
      <p:sp>
        <p:nvSpPr>
          <p:cNvPr id="4802566" name="Rectangle 6"/>
          <p:cNvSpPr>
            <a:spLocks noChangeArrowheads="1"/>
          </p:cNvSpPr>
          <p:nvPr>
            <p:custDataLst>
              <p:tags r:id="rId20"/>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D18C0730-C843-804A-A2D0-D03AAF6DD4E5}"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
        <p:nvSpPr>
          <p:cNvPr id="17414" name="Line 7"/>
          <p:cNvSpPr>
            <a:spLocks noChangeShapeType="1"/>
          </p:cNvSpPr>
          <p:nvPr userDrawn="1">
            <p:custDataLst>
              <p:tags r:id="rId21"/>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 xmlns:a14="http://schemas.microsoft.com/office/drawing/2010/main">
                <a:noFill/>
              </a14:hiddenFill>
            </a:ext>
          </a:extLst>
        </p:spPr>
        <p:txBody>
          <a:bodyPr lIns="91435" tIns="45718" rIns="91435" bIns="45718"/>
          <a:lstStyle/>
          <a:p>
            <a:endParaRPr lang="en-US"/>
          </a:p>
        </p:txBody>
      </p:sp>
      <p:sp>
        <p:nvSpPr>
          <p:cNvPr id="17415" name="Line 8"/>
          <p:cNvSpPr>
            <a:spLocks noChangeShapeType="1"/>
          </p:cNvSpPr>
          <p:nvPr userDrawn="1">
            <p:custDataLst>
              <p:tags r:id="rId22"/>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 xmlns:a14="http://schemas.microsoft.com/office/drawing/2010/main">
                <a:noFill/>
              </a14:hiddenFill>
            </a:ext>
          </a:extLst>
        </p:spPr>
        <p:txBody>
          <a:bodyPr lIns="91435" tIns="45718" rIns="91435" bIns="45718"/>
          <a:lstStyle/>
          <a:p>
            <a:endParaRPr lang="en-US"/>
          </a:p>
        </p:txBody>
      </p:sp>
      <p:sp>
        <p:nvSpPr>
          <p:cNvPr id="17416" name="Line 9"/>
          <p:cNvSpPr>
            <a:spLocks noChangeShapeType="1"/>
          </p:cNvSpPr>
          <p:nvPr userDrawn="1">
            <p:custDataLst>
              <p:tags r:id="rId23"/>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 xmlns:a14="http://schemas.microsoft.com/office/drawing/2010/main">
                <a:noFill/>
              </a14:hiddenFill>
            </a:ext>
          </a:extLst>
        </p:spPr>
        <p:txBody>
          <a:bodyPr lIns="91435" tIns="45718" rIns="91435" bIns="45718"/>
          <a:lstStyle/>
          <a:p>
            <a:endParaRPr lang="en-US"/>
          </a:p>
        </p:txBody>
      </p:sp>
      <p:sp>
        <p:nvSpPr>
          <p:cNvPr id="17417" name="Line 10"/>
          <p:cNvSpPr>
            <a:spLocks noChangeShapeType="1"/>
          </p:cNvSpPr>
          <p:nvPr userDrawn="1">
            <p:custDataLst>
              <p:tags r:id="rId24"/>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 xmlns:a14="http://schemas.microsoft.com/office/drawing/2010/main">
                <a:noFill/>
              </a14:hiddenFill>
            </a:ext>
          </a:extLst>
        </p:spPr>
        <p:txBody>
          <a:bodyPr lIns="91435" tIns="45718" rIns="91435" bIns="45718"/>
          <a:lstStyle/>
          <a:p>
            <a:endParaRPr lang="en-US"/>
          </a:p>
        </p:txBody>
      </p:sp>
    </p:spTree>
  </p:cSld>
  <p:clrMap bg1="lt1" tx1="dk1" bg2="lt2" tx2="dk2" accent1="accent1" accent2="accent2" accent3="accent3" accent4="accent4" accent5="accent5" accent6="accent6" hlink="hlink" folHlink="folHlink"/>
  <p:sldLayoutIdLst>
    <p:sldLayoutId id="2147533136" r:id="rId1"/>
    <p:sldLayoutId id="2147533137" r:id="rId2"/>
    <p:sldLayoutId id="2147533138" r:id="rId3"/>
    <p:sldLayoutId id="2147533139" r:id="rId4"/>
    <p:sldLayoutId id="2147533140" r:id="rId5"/>
    <p:sldLayoutId id="2147533141" r:id="rId6"/>
    <p:sldLayoutId id="2147533142" r:id="rId7"/>
    <p:sldLayoutId id="2147533143" r:id="rId8"/>
    <p:sldLayoutId id="2147533144" r:id="rId9"/>
    <p:sldLayoutId id="2147533145" r:id="rId10"/>
    <p:sldLayoutId id="2147533146" r:id="rId11"/>
    <p:sldLayoutId id="2147533147" r:id="rId12"/>
    <p:sldLayoutId id="2147533148" r:id="rId13"/>
    <p:sldLayoutId id="2147533608" r:id="rId14"/>
    <p:sldLayoutId id="2147533609" r:id="rId15"/>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7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57027"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E35A52FE-FE42-AF4A-A4D8-A0901AB6D8AF}"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424" r:id="rId1"/>
    <p:sldLayoutId id="2147533425" r:id="rId2"/>
    <p:sldLayoutId id="2147533426" r:id="rId3"/>
    <p:sldLayoutId id="2147533427" r:id="rId4"/>
    <p:sldLayoutId id="2147533428" r:id="rId5"/>
    <p:sldLayoutId id="2147533429" r:id="rId6"/>
    <p:sldLayoutId id="2147533430" r:id="rId7"/>
    <p:sldLayoutId id="2147533431" r:id="rId8"/>
    <p:sldLayoutId id="2147533432" r:id="rId9"/>
    <p:sldLayoutId id="2147533433" r:id="rId10"/>
    <p:sldLayoutId id="2147533434" r:id="rId11"/>
    <p:sldLayoutId id="2147533435" r:id="rId12"/>
    <p:sldLayoutId id="2147533436" r:id="rId13"/>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EA16ABE-66C5-9D4F-B7FD-AEDB9C0B4816}"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437" r:id="rId1"/>
    <p:sldLayoutId id="2147533438" r:id="rId2"/>
    <p:sldLayoutId id="2147533439" r:id="rId3"/>
    <p:sldLayoutId id="2147533440" r:id="rId4"/>
    <p:sldLayoutId id="2147533441" r:id="rId5"/>
    <p:sldLayoutId id="2147533442" r:id="rId6"/>
    <p:sldLayoutId id="2147533443" r:id="rId7"/>
    <p:sldLayoutId id="2147533444" r:id="rId8"/>
    <p:sldLayoutId id="2147533445" r:id="rId9"/>
    <p:sldLayoutId id="2147533446" r:id="rId10"/>
    <p:sldLayoutId id="2147533447" r:id="rId11"/>
    <p:sldLayoutId id="2147533448" r:id="rId12"/>
    <p:sldLayoutId id="2147533449" r:id="rId13"/>
  </p:sldLayoutIdLst>
  <p:transition/>
  <p:timing>
    <p:tnLst>
      <p:par>
        <p:cT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59075"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FFE81581-A122-1740-A03F-9A9F38F99577}"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450" r:id="rId1"/>
    <p:sldLayoutId id="2147533451" r:id="rId2"/>
    <p:sldLayoutId id="2147533452" r:id="rId3"/>
    <p:sldLayoutId id="2147533453" r:id="rId4"/>
    <p:sldLayoutId id="2147533454" r:id="rId5"/>
    <p:sldLayoutId id="2147533455" r:id="rId6"/>
    <p:sldLayoutId id="2147533456" r:id="rId7"/>
    <p:sldLayoutId id="2147533457" r:id="rId8"/>
    <p:sldLayoutId id="2147533458" r:id="rId9"/>
    <p:sldLayoutId id="2147533459" r:id="rId10"/>
    <p:sldLayoutId id="2147533460" r:id="rId11"/>
    <p:sldLayoutId id="2147533461" r:id="rId12"/>
    <p:sldLayoutId id="2147533462" r:id="rId13"/>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00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0099"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4858E8EC-C926-C948-8581-29E93F802C67}"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463" r:id="rId1"/>
    <p:sldLayoutId id="2147533464" r:id="rId2"/>
    <p:sldLayoutId id="2147533465" r:id="rId3"/>
    <p:sldLayoutId id="2147533466" r:id="rId4"/>
    <p:sldLayoutId id="2147533467" r:id="rId5"/>
    <p:sldLayoutId id="2147533468" r:id="rId6"/>
    <p:sldLayoutId id="2147533469" r:id="rId7"/>
    <p:sldLayoutId id="2147533470" r:id="rId8"/>
    <p:sldLayoutId id="2147533471" r:id="rId9"/>
    <p:sldLayoutId id="2147533472" r:id="rId10"/>
    <p:sldLayoutId id="2147533473" r:id="rId11"/>
    <p:sldLayoutId id="2147533474" r:id="rId12"/>
    <p:sldLayoutId id="2147533475" r:id="rId13"/>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112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61123"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BA5EA46F-7FC1-C648-92FA-4B603409EF2A}"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476" r:id="rId1"/>
    <p:sldLayoutId id="2147533477" r:id="rId2"/>
    <p:sldLayoutId id="2147533478" r:id="rId3"/>
    <p:sldLayoutId id="2147533479" r:id="rId4"/>
    <p:sldLayoutId id="2147533480" r:id="rId5"/>
    <p:sldLayoutId id="2147533481" r:id="rId6"/>
    <p:sldLayoutId id="2147533482" r:id="rId7"/>
    <p:sldLayoutId id="2147533483" r:id="rId8"/>
    <p:sldLayoutId id="2147533484" r:id="rId9"/>
    <p:sldLayoutId id="2147533485" r:id="rId10"/>
    <p:sldLayoutId id="2147533486" r:id="rId11"/>
    <p:sldLayoutId id="2147533487" r:id="rId12"/>
    <p:sldLayoutId id="2147533488"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2146"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2147" name="Rectangle 3"/>
          <p:cNvSpPr>
            <a:spLocks noGrp="1" noChangeArrowheads="1"/>
          </p:cNvSpPr>
          <p:nvPr>
            <p:ph type="body" idx="1"/>
            <p:custDataLst>
              <p:tags r:id="rId17"/>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9328F3B9-F043-3A44-8760-80E25326F15E}"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489" r:id="rId1"/>
    <p:sldLayoutId id="2147533490" r:id="rId2"/>
    <p:sldLayoutId id="2147533491" r:id="rId3"/>
    <p:sldLayoutId id="2147533492" r:id="rId4"/>
    <p:sldLayoutId id="2147533493" r:id="rId5"/>
    <p:sldLayoutId id="2147533494" r:id="rId6"/>
    <p:sldLayoutId id="2147533495" r:id="rId7"/>
    <p:sldLayoutId id="2147533496" r:id="rId8"/>
    <p:sldLayoutId id="2147533497" r:id="rId9"/>
    <p:sldLayoutId id="2147533498" r:id="rId10"/>
    <p:sldLayoutId id="2147533499" r:id="rId11"/>
    <p:sldLayoutId id="2147533500" r:id="rId12"/>
    <p:sldLayoutId id="2147533501" r:id="rId13"/>
    <p:sldLayoutId id="2147533729" r:id="rId14"/>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419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4195"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2AEBC826-27DE-DE48-A2B7-67050F74D78A}"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502" r:id="rId1"/>
    <p:sldLayoutId id="2147533503" r:id="rId2"/>
    <p:sldLayoutId id="2147533504" r:id="rId3"/>
    <p:sldLayoutId id="2147533505" r:id="rId4"/>
    <p:sldLayoutId id="2147533506" r:id="rId5"/>
    <p:sldLayoutId id="2147533507" r:id="rId6"/>
    <p:sldLayoutId id="2147533508" r:id="rId7"/>
    <p:sldLayoutId id="2147533509" r:id="rId8"/>
    <p:sldLayoutId id="2147533510" r:id="rId9"/>
    <p:sldLayoutId id="2147533511" r:id="rId10"/>
    <p:sldLayoutId id="2147533512" r:id="rId11"/>
    <p:sldLayoutId id="2147533513" r:id="rId12"/>
    <p:sldLayoutId id="2147533514" r:id="rId13"/>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5218"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5219" name="Rectangle 3"/>
          <p:cNvSpPr>
            <a:spLocks noGrp="1" noChangeArrowheads="1"/>
          </p:cNvSpPr>
          <p:nvPr>
            <p:ph type="body" idx="1"/>
            <p:custDataLst>
              <p:tags r:id="rId17"/>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F8AE1237-8950-004D-9AC7-3D7DEF484DDD}"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515" r:id="rId1"/>
    <p:sldLayoutId id="2147533516" r:id="rId2"/>
    <p:sldLayoutId id="2147533517" r:id="rId3"/>
    <p:sldLayoutId id="2147533518" r:id="rId4"/>
    <p:sldLayoutId id="2147533519" r:id="rId5"/>
    <p:sldLayoutId id="2147533520" r:id="rId6"/>
    <p:sldLayoutId id="2147533521" r:id="rId7"/>
    <p:sldLayoutId id="2147533522" r:id="rId8"/>
    <p:sldLayoutId id="2147533523" r:id="rId9"/>
    <p:sldLayoutId id="2147533524" r:id="rId10"/>
    <p:sldLayoutId id="2147533525" r:id="rId11"/>
    <p:sldLayoutId id="2147533526" r:id="rId12"/>
    <p:sldLayoutId id="2147533527" r:id="rId13"/>
    <p:sldLayoutId id="2147533730" r:id="rId14"/>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7267" name="Rectangle 3"/>
          <p:cNvSpPr>
            <a:spLocks noGrp="1" noChangeArrowheads="1"/>
          </p:cNvSpPr>
          <p:nvPr>
            <p:ph type="body" idx="1"/>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38DBBBFD-7EF8-F446-877C-A3AB5ADB8BE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528" r:id="rId1"/>
    <p:sldLayoutId id="2147533529" r:id="rId2"/>
    <p:sldLayoutId id="2147533530" r:id="rId3"/>
    <p:sldLayoutId id="2147533531" r:id="rId4"/>
    <p:sldLayoutId id="2147533532" r:id="rId5"/>
    <p:sldLayoutId id="2147533533" r:id="rId6"/>
    <p:sldLayoutId id="2147533534" r:id="rId7"/>
    <p:sldLayoutId id="2147533535" r:id="rId8"/>
    <p:sldLayoutId id="2147533536" r:id="rId9"/>
    <p:sldLayoutId id="2147533537" r:id="rId10"/>
    <p:sldLayoutId id="2147533538" r:id="rId11"/>
    <p:sldLayoutId id="2147533539" r:id="rId12"/>
    <p:sldLayoutId id="2147533540" r:id="rId13"/>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8291" name="Rectangle 3"/>
          <p:cNvSpPr>
            <a:spLocks noGrp="1" noChangeArrowheads="1"/>
          </p:cNvSpPr>
          <p:nvPr>
            <p:ph type="body" idx="1"/>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3020F236-B7AF-C745-9D62-E32B38C708B5}" type="slidenum">
              <a:rPr lang="en-US" sz="1600" i="1">
                <a:solidFill>
                  <a:srgbClr val="000000"/>
                </a:solidFill>
                <a:effectLst>
                  <a:outerShdw blurRad="38100" dist="38100" dir="2700000" algn="tl">
                    <a:srgbClr val="DDDDDD"/>
                  </a:outerShdw>
                </a:effectLst>
                <a:latin typeface="Courier New" charset="0"/>
              </a:rPr>
              <a:pPr defTabSz="912762"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541" r:id="rId1"/>
    <p:sldLayoutId id="2147533542" r:id="rId2"/>
    <p:sldLayoutId id="2147533543" r:id="rId3"/>
    <p:sldLayoutId id="2147533544" r:id="rId4"/>
    <p:sldLayoutId id="2147533545" r:id="rId5"/>
    <p:sldLayoutId id="2147533546" r:id="rId6"/>
    <p:sldLayoutId id="2147533547" r:id="rId7"/>
    <p:sldLayoutId id="2147533548" r:id="rId8"/>
    <p:sldLayoutId id="2147533549" r:id="rId9"/>
    <p:sldLayoutId id="2147533550" r:id="rId10"/>
    <p:sldLayoutId id="2147533551" r:id="rId11"/>
    <p:sldLayoutId id="2147533552" r:id="rId12"/>
    <p:sldLayoutId id="2147533553" r:id="rId13"/>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body" idx="1"/>
            <p:custDataLst>
              <p:tags r:id="rId17"/>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653B5347-6972-5449-9354-B26C960DAA18}"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149" r:id="rId1"/>
    <p:sldLayoutId id="2147533150" r:id="rId2"/>
    <p:sldLayoutId id="2147533151" r:id="rId3"/>
    <p:sldLayoutId id="2147533152" r:id="rId4"/>
    <p:sldLayoutId id="2147533153" r:id="rId5"/>
    <p:sldLayoutId id="2147533154" r:id="rId6"/>
    <p:sldLayoutId id="2147533155" r:id="rId7"/>
    <p:sldLayoutId id="2147533156" r:id="rId8"/>
    <p:sldLayoutId id="2147533157" r:id="rId9"/>
    <p:sldLayoutId id="2147533158" r:id="rId10"/>
    <p:sldLayoutId id="2147533159" r:id="rId11"/>
    <p:sldLayoutId id="2147533160" r:id="rId12"/>
    <p:sldLayoutId id="2147533161" r:id="rId13"/>
    <p:sldLayoutId id="2147533610" r:id="rId14"/>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69315" name="Rectangle 3"/>
          <p:cNvSpPr>
            <a:spLocks noGrp="1" noChangeArrowheads="1"/>
          </p:cNvSpPr>
          <p:nvPr>
            <p:ph type="body" idx="1"/>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83"/>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E8024587-979E-8642-9D20-6546ECB60CF2}"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554" r:id="rId1"/>
    <p:sldLayoutId id="2147533555" r:id="rId2"/>
    <p:sldLayoutId id="2147533556" r:id="rId3"/>
    <p:sldLayoutId id="2147533557" r:id="rId4"/>
    <p:sldLayoutId id="2147533558" r:id="rId5"/>
    <p:sldLayoutId id="2147533559" r:id="rId6"/>
    <p:sldLayoutId id="2147533560" r:id="rId7"/>
    <p:sldLayoutId id="2147533561" r:id="rId8"/>
    <p:sldLayoutId id="2147533562" r:id="rId9"/>
    <p:sldLayoutId id="2147533563" r:id="rId10"/>
    <p:sldLayoutId id="2147533564" r:id="rId11"/>
    <p:sldLayoutId id="2147533565" r:id="rId12"/>
    <p:sldLayoutId id="2147533566" r:id="rId13"/>
  </p:sldLayoutIdLst>
  <p:transition/>
  <p:timing>
    <p:tnLst>
      <p:par>
        <p:cT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70339" name="Rectangle 3"/>
          <p:cNvSpPr>
            <a:spLocks noGrp="1" noChangeArrowheads="1"/>
          </p:cNvSpPr>
          <p:nvPr>
            <p:ph type="body" idx="1"/>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83"/>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1D7B0231-2691-B949-84F4-498E074AC145}"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567" r:id="rId1"/>
    <p:sldLayoutId id="2147533568" r:id="rId2"/>
    <p:sldLayoutId id="2147533569" r:id="rId3"/>
    <p:sldLayoutId id="2147533570" r:id="rId4"/>
    <p:sldLayoutId id="2147533571" r:id="rId5"/>
    <p:sldLayoutId id="2147533572" r:id="rId6"/>
    <p:sldLayoutId id="2147533573" r:id="rId7"/>
    <p:sldLayoutId id="2147533574" r:id="rId8"/>
    <p:sldLayoutId id="2147533575" r:id="rId9"/>
    <p:sldLayoutId id="2147533576" r:id="rId10"/>
    <p:sldLayoutId id="2147533577" r:id="rId11"/>
    <p:sldLayoutId id="2147533578" r:id="rId12"/>
    <p:sldLayoutId id="2147533579" r:id="rId13"/>
  </p:sldLayoutIdLst>
  <p:transition/>
  <p:timing>
    <p:tnLst>
      <p:par>
        <p:cT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71363" name="Rectangle 3"/>
          <p:cNvSpPr>
            <a:spLocks noGrp="1" noChangeArrowheads="1"/>
          </p:cNvSpPr>
          <p:nvPr>
            <p:ph type="body" idx="1"/>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83"/>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0F2746D-E8F2-824B-9D2B-9E57D836E6A9}"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580" r:id="rId1"/>
    <p:sldLayoutId id="2147533581" r:id="rId2"/>
    <p:sldLayoutId id="2147533582" r:id="rId3"/>
    <p:sldLayoutId id="2147533583" r:id="rId4"/>
    <p:sldLayoutId id="2147533584" r:id="rId5"/>
    <p:sldLayoutId id="2147533585" r:id="rId6"/>
    <p:sldLayoutId id="2147533586" r:id="rId7"/>
    <p:sldLayoutId id="2147533587" r:id="rId8"/>
    <p:sldLayoutId id="2147533588" r:id="rId9"/>
    <p:sldLayoutId id="2147533589" r:id="rId10"/>
    <p:sldLayoutId id="2147533590" r:id="rId11"/>
    <p:sldLayoutId id="2147533591" r:id="rId12"/>
    <p:sldLayoutId id="2147533592" r:id="rId13"/>
    <p:sldLayoutId id="2147533731" r:id="rId14"/>
  </p:sldLayoutIdLst>
  <p:transition/>
  <p:timing>
    <p:tnLst>
      <p:par>
        <p:cT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97987" name="Rectangle 3"/>
          <p:cNvSpPr>
            <a:spLocks noGrp="1" noChangeArrowheads="1"/>
          </p:cNvSpPr>
          <p:nvPr>
            <p:ph type="body" idx="1"/>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04009244-BE1B-4A41-97A9-AEFFC534862F}"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593" r:id="rId1"/>
    <p:sldLayoutId id="2147533594" r:id="rId2"/>
    <p:sldLayoutId id="2147533595" r:id="rId3"/>
    <p:sldLayoutId id="2147533596" r:id="rId4"/>
    <p:sldLayoutId id="2147533597" r:id="rId5"/>
    <p:sldLayoutId id="2147533598" r:id="rId6"/>
    <p:sldLayoutId id="2147533599" r:id="rId7"/>
    <p:sldLayoutId id="2147533600" r:id="rId8"/>
    <p:sldLayoutId id="2147533601" r:id="rId9"/>
    <p:sldLayoutId id="2147533602" r:id="rId10"/>
    <p:sldLayoutId id="2147533603" r:id="rId11"/>
    <p:sldLayoutId id="2147533604" r:id="rId12"/>
    <p:sldLayoutId id="2147533605"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custDataLst>
              <p:tags r:id="rId16"/>
            </p:custDataLst>
          </p:nvPr>
        </p:nvSpPr>
        <p:spPr bwMode="auto">
          <a:xfrm>
            <a:off x="685800" y="1981244"/>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74"/>
            <a:ext cx="3078162" cy="263525"/>
          </a:xfrm>
          <a:prstGeom prst="rect">
            <a:avLst/>
          </a:prstGeom>
          <a:noFill/>
          <a:ln w="9525">
            <a:noFill/>
            <a:miter lim="800000"/>
            <a:headEnd/>
            <a:tailEnd/>
          </a:ln>
          <a:effectLst/>
        </p:spPr>
        <p:txBody>
          <a:bodyPr lIns="92061" tIns="46030" rIns="92061" bIns="46030"/>
          <a:lstStyle/>
          <a:p>
            <a:pPr defTabSz="911174" eaLnBrk="0" hangingPunct="0">
              <a:defRPr/>
            </a:pPr>
            <a:fld id="{B12D2714-75B1-EC41-B4D1-8607EC6E0BB5}" type="slidenum">
              <a:rPr lang="en-US" sz="1600" i="1">
                <a:solidFill>
                  <a:srgbClr val="000000"/>
                </a:solidFill>
                <a:effectLst>
                  <a:outerShdw blurRad="38100" dist="38100" dir="2700000" algn="tl">
                    <a:srgbClr val="DDDDDD"/>
                  </a:outerShdw>
                </a:effectLst>
                <a:latin typeface="Courier New" charset="0"/>
              </a:rPr>
              <a:pPr defTabSz="911174"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1251567558"/>
      </p:ext>
    </p:extLst>
  </p:cSld>
  <p:clrMap bg1="lt1" tx1="dk1" bg2="lt2" tx2="dk2" accent1="accent1" accent2="accent2" accent3="accent3" accent4="accent4" accent5="accent5" accent6="accent6" hlink="hlink" folHlink="folHlink"/>
  <p:sldLayoutIdLst>
    <p:sldLayoutId id="2147533767" r:id="rId1"/>
    <p:sldLayoutId id="2147533768" r:id="rId2"/>
    <p:sldLayoutId id="2147533769" r:id="rId3"/>
    <p:sldLayoutId id="2147533770" r:id="rId4"/>
    <p:sldLayoutId id="2147533771" r:id="rId5"/>
    <p:sldLayoutId id="2147533772" r:id="rId6"/>
    <p:sldLayoutId id="2147533773" r:id="rId7"/>
    <p:sldLayoutId id="2147533774" r:id="rId8"/>
    <p:sldLayoutId id="2147533775" r:id="rId9"/>
    <p:sldLayoutId id="2147533776" r:id="rId10"/>
    <p:sldLayoutId id="2147533777" r:id="rId11"/>
    <p:sldLayoutId id="2147533778" r:id="rId12"/>
    <p:sldLayoutId id="2147533779"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44"/>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74"/>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EA16ABE-66C5-9D4F-B7FD-AEDB9C0B4816}"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3591506294"/>
      </p:ext>
    </p:extLst>
  </p:cSld>
  <p:clrMap bg1="lt1" tx1="dk1" bg2="lt2" tx2="dk2" accent1="accent1" accent2="accent2" accent3="accent3" accent4="accent4" accent5="accent5" accent6="accent6" hlink="hlink" folHlink="folHlink"/>
  <p:sldLayoutIdLst>
    <p:sldLayoutId id="2147533781" r:id="rId1"/>
    <p:sldLayoutId id="2147533782" r:id="rId2"/>
    <p:sldLayoutId id="2147533783" r:id="rId3"/>
    <p:sldLayoutId id="2147533784" r:id="rId4"/>
    <p:sldLayoutId id="2147533785" r:id="rId5"/>
    <p:sldLayoutId id="2147533786" r:id="rId6"/>
    <p:sldLayoutId id="2147533787" r:id="rId7"/>
    <p:sldLayoutId id="2147533788" r:id="rId8"/>
    <p:sldLayoutId id="2147533789" r:id="rId9"/>
    <p:sldLayoutId id="2147533790" r:id="rId10"/>
    <p:sldLayoutId id="2147533791" r:id="rId11"/>
    <p:sldLayoutId id="2147533792" r:id="rId12"/>
    <p:sldLayoutId id="2147533793" r:id="rId13"/>
  </p:sldLayoutIdLst>
  <p:transition/>
  <p:timing>
    <p:tnLst>
      <p:par>
        <p:cT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4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73"/>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175D2F9F-18C8-A447-B5E5-43EF653B27F1}"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3107563938"/>
      </p:ext>
    </p:extLst>
  </p:cSld>
  <p:clrMap bg1="lt1" tx1="dk1" bg2="lt2" tx2="dk2" accent1="accent1" accent2="accent2" accent3="accent3" accent4="accent4" accent5="accent5" accent6="accent6" hlink="hlink" folHlink="folHlink"/>
  <p:sldLayoutIdLst>
    <p:sldLayoutId id="2147533819" r:id="rId1"/>
    <p:sldLayoutId id="2147533820" r:id="rId2"/>
    <p:sldLayoutId id="2147533821" r:id="rId3"/>
    <p:sldLayoutId id="2147533822" r:id="rId4"/>
    <p:sldLayoutId id="2147533823" r:id="rId5"/>
    <p:sldLayoutId id="2147533824" r:id="rId6"/>
    <p:sldLayoutId id="2147533825" r:id="rId7"/>
    <p:sldLayoutId id="2147533826" r:id="rId8"/>
    <p:sldLayoutId id="2147533827" r:id="rId9"/>
    <p:sldLayoutId id="2147533828" r:id="rId10"/>
    <p:sldLayoutId id="2147533829" r:id="rId11"/>
    <p:sldLayoutId id="2147533830" r:id="rId12"/>
    <p:sldLayoutId id="2147533831" r:id="rId13"/>
  </p:sldLayoutIdLst>
  <p:transition/>
  <p:timing>
    <p:tnLst>
      <p:par>
        <p:cT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27683" name="Rectangle 3"/>
          <p:cNvSpPr>
            <a:spLocks noGrp="1" noChangeArrowheads="1"/>
          </p:cNvSpPr>
          <p:nvPr>
            <p:ph type="body" idx="1"/>
          </p:nvPr>
        </p:nvSpPr>
        <p:spPr bwMode="auto">
          <a:xfrm>
            <a:off x="685800" y="198124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73"/>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466FABD5-8322-6344-91C2-7E2F608C669F}" type="slidenum">
              <a:rPr lang="en-US" altLang="en-US" sz="1600" i="1">
                <a:solidFill>
                  <a:srgbClr val="000000"/>
                </a:solidFill>
                <a:effectLst>
                  <a:outerShdw blurRad="38100" dist="38100" dir="2700000" algn="tl">
                    <a:srgbClr val="C0C0C0"/>
                  </a:outerShdw>
                </a:effectLst>
                <a:latin typeface="Courier New" charset="0"/>
                <a:cs typeface="+mn-cs"/>
              </a:rPr>
              <a:pPr/>
              <a:t>‹#›</a:t>
            </a:fld>
            <a:r>
              <a:rPr lang="en-US" altLang="en-US" sz="1800">
                <a:solidFill>
                  <a:srgbClr val="808080"/>
                </a:solidFill>
                <a:cs typeface="+mn-cs"/>
              </a:rPr>
              <a:t> - </a:t>
            </a:r>
            <a:r>
              <a:rPr lang="en-US" altLang="en-US" sz="1000">
                <a:solidFill>
                  <a:srgbClr val="969696"/>
                </a:solidFill>
                <a:cs typeface="+mn-cs"/>
              </a:rPr>
              <a:t>Lectures.GersteinLab.org</a:t>
            </a:r>
            <a:r>
              <a:rPr lang="en-US" altLang="en-US" sz="400" b="0">
                <a:solidFill>
                  <a:srgbClr val="808080"/>
                </a:solidFill>
                <a:cs typeface="+mn-cs"/>
              </a:rPr>
              <a:t> </a:t>
            </a:r>
            <a:r>
              <a:rPr lang="en-US" altLang="en-US" sz="300" b="0">
                <a:solidFill>
                  <a:srgbClr val="000000"/>
                </a:solidFill>
                <a:cs typeface="+mn-cs"/>
              </a:rPr>
              <a:t>(c) '09</a:t>
            </a:r>
          </a:p>
        </p:txBody>
      </p:sp>
    </p:spTree>
    <p:extLst>
      <p:ext uri="{BB962C8B-B14F-4D97-AF65-F5344CB8AC3E}">
        <p14:creationId xmlns:p14="http://schemas.microsoft.com/office/powerpoint/2010/main" val="2904501084"/>
      </p:ext>
    </p:extLst>
  </p:cSld>
  <p:clrMap bg1="lt1" tx1="dk1" bg2="lt2" tx2="dk2" accent1="accent1" accent2="accent2" accent3="accent3" accent4="accent4" accent5="accent5" accent6="accent6" hlink="hlink" folHlink="folHlink"/>
  <p:sldLayoutIdLst>
    <p:sldLayoutId id="2147533869" r:id="rId1"/>
    <p:sldLayoutId id="2147533870" r:id="rId2"/>
    <p:sldLayoutId id="2147533871" r:id="rId3"/>
    <p:sldLayoutId id="2147533872" r:id="rId4"/>
    <p:sldLayoutId id="2147533873" r:id="rId5"/>
    <p:sldLayoutId id="2147533874" r:id="rId6"/>
    <p:sldLayoutId id="2147533875" r:id="rId7"/>
    <p:sldLayoutId id="2147533876" r:id="rId8"/>
    <p:sldLayoutId id="2147533877" r:id="rId9"/>
    <p:sldLayoutId id="2147533878" r:id="rId10"/>
    <p:sldLayoutId id="2147533879" r:id="rId11"/>
    <p:sldLayoutId id="2147533880" r:id="rId12"/>
    <p:sldLayoutId id="2147533881" r:id="rId13"/>
  </p:sldLayoutIdLst>
  <p:transition/>
  <p:timing>
    <p:tnLst>
      <p:par>
        <p:cT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994" tIns="45998" rIns="91994" bIns="45998"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4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994" tIns="45998" rIns="91994" bIns="4599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73"/>
            <a:ext cx="3078162" cy="263525"/>
          </a:xfrm>
          <a:prstGeom prst="rect">
            <a:avLst/>
          </a:prstGeom>
          <a:noFill/>
          <a:ln w="9525">
            <a:noFill/>
            <a:miter lim="800000"/>
            <a:headEnd/>
            <a:tailEnd/>
          </a:ln>
          <a:effectLst/>
        </p:spPr>
        <p:txBody>
          <a:bodyPr lIns="91994" tIns="45998" rIns="91994" bIns="45998"/>
          <a:lstStyle/>
          <a:p>
            <a:pPr defTabSz="910524" eaLnBrk="0" hangingPunct="0">
              <a:defRPr/>
            </a:pPr>
            <a:fld id="{55BEDE1D-6E00-DA45-B93A-2964F358CB09}" type="slidenum">
              <a:rPr lang="en-US" sz="1600" i="1">
                <a:solidFill>
                  <a:srgbClr val="000000"/>
                </a:solidFill>
                <a:effectLst>
                  <a:outerShdw blurRad="38100" dist="38100" dir="2700000" algn="tl">
                    <a:srgbClr val="DDDDDD"/>
                  </a:outerShdw>
                </a:effectLst>
                <a:latin typeface="Courier New" charset="0"/>
              </a:rPr>
              <a:pPr defTabSz="910524"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1537311668"/>
      </p:ext>
    </p:extLst>
  </p:cSld>
  <p:clrMap bg1="lt1" tx1="dk1" bg2="lt2" tx2="dk2" accent1="accent1" accent2="accent2" accent3="accent3" accent4="accent4" accent5="accent5" accent6="accent6" hlink="hlink" folHlink="folHlink"/>
  <p:sldLayoutIdLst>
    <p:sldLayoutId id="2147533883" r:id="rId1"/>
    <p:sldLayoutId id="2147533884" r:id="rId2"/>
    <p:sldLayoutId id="2147533885" r:id="rId3"/>
    <p:sldLayoutId id="2147533886" r:id="rId4"/>
    <p:sldLayoutId id="2147533887" r:id="rId5"/>
    <p:sldLayoutId id="2147533888" r:id="rId6"/>
    <p:sldLayoutId id="2147533889" r:id="rId7"/>
    <p:sldLayoutId id="2147533890" r:id="rId8"/>
    <p:sldLayoutId id="2147533891" r:id="rId9"/>
    <p:sldLayoutId id="2147533892" r:id="rId10"/>
    <p:sldLayoutId id="2147533893" r:id="rId11"/>
    <p:sldLayoutId id="2147533894" r:id="rId12"/>
    <p:sldLayoutId id="2147533895" r:id="rId13"/>
  </p:sldLayoutIdLst>
  <p:transition/>
  <p:timing>
    <p:tnLst>
      <p:par>
        <p:cT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41" algn="ctr" defTabSz="912102" rtl="0" eaLnBrk="1" fontAlgn="base" hangingPunct="1">
        <a:spcBef>
          <a:spcPct val="0"/>
        </a:spcBef>
        <a:spcAft>
          <a:spcPct val="0"/>
        </a:spcAft>
        <a:defRPr sz="3600" b="1" u="sng">
          <a:solidFill>
            <a:srgbClr val="000099"/>
          </a:solidFill>
          <a:latin typeface="Arial" pitchFamily="-65" charset="0"/>
        </a:defRPr>
      </a:lvl6pPr>
      <a:lvl7pPr marL="913689" algn="ctr" defTabSz="912102" rtl="0" eaLnBrk="1" fontAlgn="base" hangingPunct="1">
        <a:spcBef>
          <a:spcPct val="0"/>
        </a:spcBef>
        <a:spcAft>
          <a:spcPct val="0"/>
        </a:spcAft>
        <a:defRPr sz="3600" b="1" u="sng">
          <a:solidFill>
            <a:srgbClr val="000099"/>
          </a:solidFill>
          <a:latin typeface="Arial" pitchFamily="-65" charset="0"/>
        </a:defRPr>
      </a:lvl7pPr>
      <a:lvl8pPr marL="1370536" algn="ctr" defTabSz="912102" rtl="0" eaLnBrk="1" fontAlgn="base" hangingPunct="1">
        <a:spcBef>
          <a:spcPct val="0"/>
        </a:spcBef>
        <a:spcAft>
          <a:spcPct val="0"/>
        </a:spcAft>
        <a:defRPr sz="3600" b="1" u="sng">
          <a:solidFill>
            <a:srgbClr val="000099"/>
          </a:solidFill>
          <a:latin typeface="Arial" pitchFamily="-65" charset="0"/>
        </a:defRPr>
      </a:lvl8pPr>
      <a:lvl9pPr marL="1827381" algn="ctr" defTabSz="912102"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647"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490"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336"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176"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41" rtl="0" eaLnBrk="1" latinLnBrk="0" hangingPunct="1">
        <a:defRPr sz="1800" kern="1200">
          <a:solidFill>
            <a:schemeClr val="tx1"/>
          </a:solidFill>
          <a:latin typeface="+mn-lt"/>
          <a:ea typeface="+mn-ea"/>
          <a:cs typeface="+mn-cs"/>
        </a:defRPr>
      </a:lvl1pPr>
      <a:lvl2pPr marL="456841" algn="l" defTabSz="456841" rtl="0" eaLnBrk="1" latinLnBrk="0" hangingPunct="1">
        <a:defRPr sz="1800" kern="1200">
          <a:solidFill>
            <a:schemeClr val="tx1"/>
          </a:solidFill>
          <a:latin typeface="+mn-lt"/>
          <a:ea typeface="+mn-ea"/>
          <a:cs typeface="+mn-cs"/>
        </a:defRPr>
      </a:lvl2pPr>
      <a:lvl3pPr marL="913689" algn="l" defTabSz="456841" rtl="0" eaLnBrk="1" latinLnBrk="0" hangingPunct="1">
        <a:defRPr sz="1800" kern="1200">
          <a:solidFill>
            <a:schemeClr val="tx1"/>
          </a:solidFill>
          <a:latin typeface="+mn-lt"/>
          <a:ea typeface="+mn-ea"/>
          <a:cs typeface="+mn-cs"/>
        </a:defRPr>
      </a:lvl3pPr>
      <a:lvl4pPr marL="1370536" algn="l" defTabSz="456841" rtl="0" eaLnBrk="1" latinLnBrk="0" hangingPunct="1">
        <a:defRPr sz="1800" kern="1200">
          <a:solidFill>
            <a:schemeClr val="tx1"/>
          </a:solidFill>
          <a:latin typeface="+mn-lt"/>
          <a:ea typeface="+mn-ea"/>
          <a:cs typeface="+mn-cs"/>
        </a:defRPr>
      </a:lvl4pPr>
      <a:lvl5pPr marL="1827381" algn="l" defTabSz="456841" rtl="0" eaLnBrk="1" latinLnBrk="0" hangingPunct="1">
        <a:defRPr sz="1800" kern="1200">
          <a:solidFill>
            <a:schemeClr val="tx1"/>
          </a:solidFill>
          <a:latin typeface="+mn-lt"/>
          <a:ea typeface="+mn-ea"/>
          <a:cs typeface="+mn-cs"/>
        </a:defRPr>
      </a:lvl5pPr>
      <a:lvl6pPr marL="2284223" algn="l" defTabSz="456841" rtl="0" eaLnBrk="1" latinLnBrk="0" hangingPunct="1">
        <a:defRPr sz="1800" kern="1200">
          <a:solidFill>
            <a:schemeClr val="tx1"/>
          </a:solidFill>
          <a:latin typeface="+mn-lt"/>
          <a:ea typeface="+mn-ea"/>
          <a:cs typeface="+mn-cs"/>
        </a:defRPr>
      </a:lvl6pPr>
      <a:lvl7pPr marL="2741070" algn="l" defTabSz="456841" rtl="0" eaLnBrk="1" latinLnBrk="0" hangingPunct="1">
        <a:defRPr sz="1800" kern="1200">
          <a:solidFill>
            <a:schemeClr val="tx1"/>
          </a:solidFill>
          <a:latin typeface="+mn-lt"/>
          <a:ea typeface="+mn-ea"/>
          <a:cs typeface="+mn-cs"/>
        </a:defRPr>
      </a:lvl7pPr>
      <a:lvl8pPr marL="3197908" algn="l" defTabSz="456841" rtl="0" eaLnBrk="1" latinLnBrk="0" hangingPunct="1">
        <a:defRPr sz="1800" kern="1200">
          <a:solidFill>
            <a:schemeClr val="tx1"/>
          </a:solidFill>
          <a:latin typeface="+mn-lt"/>
          <a:ea typeface="+mn-ea"/>
          <a:cs typeface="+mn-cs"/>
        </a:defRPr>
      </a:lvl8pPr>
      <a:lvl9pPr marL="3654758" algn="l" defTabSz="456841"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8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B5248C7-9A34-4553-9854-5B8701D09432}" type="datetimeFigureOut">
              <a:rPr lang="en-US" b="0" smtClean="0">
                <a:solidFill>
                  <a:prstClr val="black">
                    <a:tint val="75000"/>
                  </a:prstClr>
                </a:solidFill>
                <a:latin typeface="Calibri"/>
                <a:ea typeface="+mn-ea"/>
                <a:cs typeface="+mn-cs"/>
              </a:rPr>
              <a:pPr fontAlgn="auto">
                <a:spcBef>
                  <a:spcPts val="0"/>
                </a:spcBef>
                <a:spcAft>
                  <a:spcPts val="0"/>
                </a:spcAft>
              </a:pPr>
              <a:t>11/10/16</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028950" y="635638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635638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A33C81B-DA4E-4E1E-AA7D-2D7768452C65}" type="slidenum">
              <a:rPr lang="en-US" b="0" smtClean="0">
                <a:solidFill>
                  <a:prstClr val="black">
                    <a:tint val="75000"/>
                  </a:prstClr>
                </a:solidFill>
                <a:latin typeface="Calibri"/>
                <a:ea typeface="+mn-ea"/>
                <a:cs typeface="+mn-cs"/>
              </a:rPr>
              <a:pPr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45079971"/>
      </p:ext>
    </p:extLst>
  </p:cSld>
  <p:clrMap bg1="lt1" tx1="dk1" bg2="lt2" tx2="dk2" accent1="accent1" accent2="accent2" accent3="accent3" accent4="accent4" accent5="accent5" accent6="accent6" hlink="hlink" folHlink="folHlink"/>
  <p:sldLayoutIdLst>
    <p:sldLayoutId id="2147533897" r:id="rId1"/>
    <p:sldLayoutId id="2147533898" r:id="rId2"/>
    <p:sldLayoutId id="2147533899" r:id="rId3"/>
    <p:sldLayoutId id="2147533900" r:id="rId4"/>
    <p:sldLayoutId id="2147533901" r:id="rId5"/>
    <p:sldLayoutId id="2147533902" r:id="rId6"/>
    <p:sldLayoutId id="2147533903" r:id="rId7"/>
    <p:sldLayoutId id="2147533904" r:id="rId8"/>
    <p:sldLayoutId id="2147533905" r:id="rId9"/>
    <p:sldLayoutId id="2147533906" r:id="rId10"/>
    <p:sldLayoutId id="21475339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2531" name="Rectangle 3"/>
          <p:cNvSpPr>
            <a:spLocks noGrp="1" noChangeArrowheads="1"/>
          </p:cNvSpPr>
          <p:nvPr>
            <p:ph type="body" idx="1"/>
            <p:custDataLst>
              <p:tags r:id="rId18"/>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9"/>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D062E066-CE84-E447-B015-0053E9EDC9F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162" r:id="rId1"/>
    <p:sldLayoutId id="2147533163" r:id="rId2"/>
    <p:sldLayoutId id="2147533164" r:id="rId3"/>
    <p:sldLayoutId id="2147533165" r:id="rId4"/>
    <p:sldLayoutId id="2147533166" r:id="rId5"/>
    <p:sldLayoutId id="2147533167" r:id="rId6"/>
    <p:sldLayoutId id="2147533168" r:id="rId7"/>
    <p:sldLayoutId id="2147533169" r:id="rId8"/>
    <p:sldLayoutId id="2147533170" r:id="rId9"/>
    <p:sldLayoutId id="2147533171" r:id="rId10"/>
    <p:sldLayoutId id="2147533172" r:id="rId11"/>
    <p:sldLayoutId id="2147533173" r:id="rId12"/>
    <p:sldLayoutId id="2147533174" r:id="rId13"/>
    <p:sldLayoutId id="2147533611" r:id="rId14"/>
    <p:sldLayoutId id="2147533612" r:id="rId15"/>
  </p:sldLayoutIdLst>
  <p:transition/>
  <p:timing>
    <p:tnLst>
      <p:par>
        <p:cT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B5248C7-9A34-4553-9854-5B8701D09432}" type="datetimeFigureOut">
              <a:rPr lang="en-US" b="0" smtClean="0">
                <a:solidFill>
                  <a:prstClr val="black">
                    <a:tint val="75000"/>
                  </a:prstClr>
                </a:solidFill>
                <a:latin typeface="Calibri"/>
                <a:ea typeface="+mn-ea"/>
                <a:cs typeface="+mn-cs"/>
              </a:rPr>
              <a:pPr fontAlgn="auto">
                <a:spcBef>
                  <a:spcPts val="0"/>
                </a:spcBef>
                <a:spcAft>
                  <a:spcPts val="0"/>
                </a:spcAft>
              </a:pPr>
              <a:t>11/10/16</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A33C81B-DA4E-4E1E-AA7D-2D7768452C65}" type="slidenum">
              <a:rPr lang="en-US" b="0" smtClean="0">
                <a:solidFill>
                  <a:prstClr val="black">
                    <a:tint val="75000"/>
                  </a:prstClr>
                </a:solidFill>
                <a:latin typeface="Calibri"/>
                <a:ea typeface="+mn-ea"/>
                <a:cs typeface="+mn-cs"/>
              </a:rPr>
              <a:pPr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380429938"/>
      </p:ext>
    </p:extLst>
  </p:cSld>
  <p:clrMap bg1="lt1" tx1="dk1" bg2="lt2" tx2="dk2" accent1="accent1" accent2="accent2" accent3="accent3" accent4="accent4" accent5="accent5" accent6="accent6" hlink="hlink" folHlink="folHlink"/>
  <p:sldLayoutIdLst>
    <p:sldLayoutId id="2147533915" r:id="rId1"/>
    <p:sldLayoutId id="2147533916" r:id="rId2"/>
    <p:sldLayoutId id="2147533917" r:id="rId3"/>
    <p:sldLayoutId id="2147533918" r:id="rId4"/>
    <p:sldLayoutId id="2147533919" r:id="rId5"/>
    <p:sldLayoutId id="2147533920" r:id="rId6"/>
    <p:sldLayoutId id="2147533921" r:id="rId7"/>
    <p:sldLayoutId id="2147533922" r:id="rId8"/>
    <p:sldLayoutId id="2147533923" r:id="rId9"/>
    <p:sldLayoutId id="2147533924" r:id="rId10"/>
    <p:sldLayoutId id="21475339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175D2F9F-18C8-A447-B5E5-43EF653B27F1}"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1516523790"/>
      </p:ext>
    </p:extLst>
  </p:cSld>
  <p:clrMap bg1="lt1" tx1="dk1" bg2="lt2" tx2="dk2" accent1="accent1" accent2="accent2" accent3="accent3" accent4="accent4" accent5="accent5" accent6="accent6" hlink="hlink" folHlink="folHlink"/>
  <p:sldLayoutIdLst>
    <p:sldLayoutId id="2147533963" r:id="rId1"/>
    <p:sldLayoutId id="2147533964" r:id="rId2"/>
    <p:sldLayoutId id="2147533965" r:id="rId3"/>
    <p:sldLayoutId id="2147533966" r:id="rId4"/>
    <p:sldLayoutId id="2147533967" r:id="rId5"/>
    <p:sldLayoutId id="2147533968" r:id="rId6"/>
    <p:sldLayoutId id="2147533969" r:id="rId7"/>
    <p:sldLayoutId id="2147533970" r:id="rId8"/>
    <p:sldLayoutId id="2147533971" r:id="rId9"/>
    <p:sldLayoutId id="2147533972" r:id="rId10"/>
    <p:sldLayoutId id="2147533973" r:id="rId11"/>
    <p:sldLayoutId id="2147533974" r:id="rId12"/>
    <p:sldLayoutId id="2147533975" r:id="rId13"/>
  </p:sldLayoutIdLst>
  <p:transition/>
  <p:timing>
    <p:tnLst>
      <p:par>
        <p:cT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1225" eaLnBrk="0" hangingPunct="0">
              <a:defRPr/>
            </a:pPr>
            <a:fld id="{1551D4A8-5911-B742-B522-6EDEF6930D1A}" type="slidenum">
              <a:rPr lang="en-US" sz="1600" i="1">
                <a:solidFill>
                  <a:srgbClr val="000000"/>
                </a:solidFill>
                <a:effectLst>
                  <a:outerShdw blurRad="38100" dist="38100" dir="2700000" algn="tl">
                    <a:srgbClr val="DDDDDD"/>
                  </a:outerShdw>
                </a:effectLst>
                <a:latin typeface="Courier New" charset="0"/>
              </a:rPr>
              <a:pPr defTabSz="911225"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1236892431"/>
      </p:ext>
    </p:extLst>
  </p:cSld>
  <p:clrMap bg1="lt1" tx1="dk1" bg2="lt2" tx2="dk2" accent1="accent1" accent2="accent2" accent3="accent3" accent4="accent4" accent5="accent5" accent6="accent6" hlink="hlink" folHlink="folHlink"/>
  <p:sldLayoutIdLst>
    <p:sldLayoutId id="2147533989" r:id="rId1"/>
    <p:sldLayoutId id="2147533990" r:id="rId2"/>
    <p:sldLayoutId id="2147533991" r:id="rId3"/>
    <p:sldLayoutId id="2147533992" r:id="rId4"/>
    <p:sldLayoutId id="2147533993" r:id="rId5"/>
    <p:sldLayoutId id="2147533994" r:id="rId6"/>
    <p:sldLayoutId id="2147533995" r:id="rId7"/>
    <p:sldLayoutId id="2147533996" r:id="rId8"/>
    <p:sldLayoutId id="2147533997" r:id="rId9"/>
    <p:sldLayoutId id="2147533998" r:id="rId10"/>
    <p:sldLayoutId id="2147533999" r:id="rId11"/>
    <p:sldLayoutId id="2147534000" r:id="rId12"/>
    <p:sldLayoutId id="2147534001" r:id="rId13"/>
  </p:sldLayoutIdLst>
  <p:transition/>
  <p:timing>
    <p:tnLst>
      <p:par>
        <p:cT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custDataLst>
              <p:tags r:id="rId16"/>
            </p:custDataLst>
          </p:nvPr>
        </p:nvSpPr>
        <p:spPr bwMode="auto">
          <a:xfrm>
            <a:off x="685800" y="1981208"/>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9"/>
            <a:ext cx="3078162" cy="263525"/>
          </a:xfrm>
          <a:prstGeom prst="rect">
            <a:avLst/>
          </a:prstGeom>
          <a:noFill/>
          <a:ln w="9525">
            <a:noFill/>
            <a:miter lim="800000"/>
            <a:headEnd/>
            <a:tailEnd/>
          </a:ln>
          <a:effectLst/>
        </p:spPr>
        <p:txBody>
          <a:bodyPr lIns="92066" tIns="46032" rIns="92066" bIns="46032"/>
          <a:lstStyle/>
          <a:p>
            <a:pPr defTabSz="911225" eaLnBrk="0" hangingPunct="0">
              <a:defRPr/>
            </a:pPr>
            <a:fld id="{B12D2714-75B1-EC41-B4D1-8607EC6E0BB5}" type="slidenum">
              <a:rPr lang="en-US" sz="1600" i="1">
                <a:solidFill>
                  <a:srgbClr val="000000"/>
                </a:solidFill>
                <a:effectLst>
                  <a:outerShdw blurRad="38100" dist="38100" dir="2700000" algn="tl">
                    <a:srgbClr val="DDDDDD"/>
                  </a:outerShdw>
                </a:effectLst>
                <a:latin typeface="Courier New" charset="0"/>
              </a:rPr>
              <a:pPr defTabSz="911225"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3250815594"/>
      </p:ext>
    </p:extLst>
  </p:cSld>
  <p:clrMap bg1="lt1" tx1="dk1" bg2="lt2" tx2="dk2" accent1="accent1" accent2="accent2" accent3="accent3" accent4="accent4" accent5="accent5" accent6="accent6" hlink="hlink" folHlink="folHlink"/>
  <p:sldLayoutIdLst>
    <p:sldLayoutId id="2147534003" r:id="rId1"/>
    <p:sldLayoutId id="2147534004" r:id="rId2"/>
    <p:sldLayoutId id="2147534005" r:id="rId3"/>
    <p:sldLayoutId id="2147534006" r:id="rId4"/>
    <p:sldLayoutId id="2147534007" r:id="rId5"/>
    <p:sldLayoutId id="2147534008" r:id="rId6"/>
    <p:sldLayoutId id="2147534009" r:id="rId7"/>
    <p:sldLayoutId id="2147534010" r:id="rId8"/>
    <p:sldLayoutId id="2147534011" r:id="rId9"/>
    <p:sldLayoutId id="2147534012" r:id="rId10"/>
    <p:sldLayoutId id="2147534013" r:id="rId11"/>
    <p:sldLayoutId id="2147534014" r:id="rId12"/>
    <p:sldLayoutId id="2147534015" r:id="rId13"/>
  </p:sldLayoutIdLst>
  <p:transition/>
  <p:timing>
    <p:tnLst>
      <p:par>
        <p:cT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08"/>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9"/>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BEA16ABE-66C5-9D4F-B7FD-AEDB9C0B4816}"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1156463956"/>
      </p:ext>
    </p:extLst>
  </p:cSld>
  <p:clrMap bg1="lt1" tx1="dk1" bg2="lt2" tx2="dk2" accent1="accent1" accent2="accent2" accent3="accent3" accent4="accent4" accent5="accent5" accent6="accent6" hlink="hlink" folHlink="folHlink"/>
  <p:sldLayoutIdLst>
    <p:sldLayoutId id="2147534017" r:id="rId1"/>
    <p:sldLayoutId id="2147534018" r:id="rId2"/>
    <p:sldLayoutId id="2147534019" r:id="rId3"/>
    <p:sldLayoutId id="2147534020" r:id="rId4"/>
    <p:sldLayoutId id="2147534021" r:id="rId5"/>
    <p:sldLayoutId id="2147534022" r:id="rId6"/>
    <p:sldLayoutId id="2147534023" r:id="rId7"/>
    <p:sldLayoutId id="2147534024" r:id="rId8"/>
    <p:sldLayoutId id="2147534025" r:id="rId9"/>
    <p:sldLayoutId id="2147534026" r:id="rId10"/>
    <p:sldLayoutId id="2147534027" r:id="rId11"/>
    <p:sldLayoutId id="2147534028" r:id="rId12"/>
    <p:sldLayoutId id="2147534029" r:id="rId13"/>
  </p:sldLayoutIdLst>
  <p:transition/>
  <p:timing>
    <p:tnLst>
      <p:par>
        <p:cT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685800" y="198122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51"/>
            <a:ext cx="3078162" cy="263525"/>
          </a:xfrm>
          <a:prstGeom prst="rect">
            <a:avLst/>
          </a:prstGeom>
          <a:noFill/>
          <a:ln w="9525">
            <a:noFill/>
            <a:miter lim="800000"/>
            <a:headEnd/>
            <a:tailEnd/>
          </a:ln>
          <a:effectLst/>
        </p:spPr>
        <p:txBody>
          <a:bodyPr lIns="92066" tIns="46033" rIns="92066" bIns="46033"/>
          <a:lstStyle/>
          <a:p>
            <a:pPr defTabSz="912813" eaLnBrk="0" hangingPunct="0">
              <a:defRPr/>
            </a:pPr>
            <a:fld id="{4BFB168B-F5F9-CC45-8A76-219FDEE1A419}"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81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2445686521"/>
      </p:ext>
    </p:extLst>
  </p:cSld>
  <p:clrMap bg1="lt1" tx1="dk1" bg2="lt2" tx2="dk2" accent1="accent1" accent2="accent2" accent3="accent3" accent4="accent4" accent5="accent5" accent6="accent6" hlink="hlink" folHlink="folHlink"/>
  <p:sldLayoutIdLst>
    <p:sldLayoutId id="2147534031" r:id="rId1"/>
  </p:sldLayoutIdLst>
  <p:transition/>
  <p:timing>
    <p:tnLst>
      <p:par>
        <p:cTn id="1" dur="indefinite" restart="never" nodeType="tmRoot"/>
      </p:par>
    </p:tnLst>
  </p:timing>
  <p:hf hdr="0" ftr="0" dt="0"/>
  <p:txStyles>
    <p:titleStyle>
      <a:lvl1pPr algn="ctr" defTabSz="912813"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7"/>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p>
            <a:pPr lvl="0"/>
            <a:r>
              <a:rPr lang="en-US" smtClean="0"/>
              <a:t>Click to edit Master title style</a:t>
            </a:r>
            <a:endParaRPr lang="en-US"/>
          </a:p>
        </p:txBody>
      </p:sp>
      <p:sp>
        <p:nvSpPr>
          <p:cNvPr id="27651" name="Rectangle 3"/>
          <p:cNvSpPr>
            <a:spLocks noGrp="1" noChangeArrowheads="1"/>
          </p:cNvSpPr>
          <p:nvPr>
            <p:ph type="body" idx="1"/>
            <p:custDataLst>
              <p:tags r:id="rId8"/>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802566" name="Rectangle 6"/>
          <p:cNvSpPr>
            <a:spLocks noChangeArrowheads="1"/>
          </p:cNvSpPr>
          <p:nvPr>
            <p:custDataLst>
              <p:tags r:id="rId9"/>
            </p:custDataLst>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67CEDC52-66C0-EB48-A105-58148C04DC87}"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756090770"/>
      </p:ext>
    </p:extLst>
  </p:cSld>
  <p:clrMap bg1="lt1" tx1="dk1" bg2="lt2" tx2="dk2" accent1="accent1" accent2="accent2" accent3="accent3" accent4="accent4" accent5="accent5" accent6="accent6" hlink="hlink" folHlink="folHlink"/>
  <p:sldLayoutIdLst>
    <p:sldLayoutId id="2147534033" r:id="rId1"/>
    <p:sldLayoutId id="2147534034" r:id="rId2"/>
    <p:sldLayoutId id="2147534035" r:id="rId3"/>
    <p:sldLayoutId id="2147534036" r:id="rId4"/>
    <p:sldLayoutId id="2147534037" r:id="rId5"/>
  </p:sldLayoutIdLst>
  <p:transition/>
  <p:timing>
    <p:tnLst>
      <p:par>
        <p:cTn id="1" dur="indefinite" restart="never" nodeType="tmRoot"/>
      </p:par>
    </p:tnLst>
  </p:timing>
  <p:hf hdr="0" ftr="0" dt="0"/>
  <p:txStyles>
    <p:titleStyle>
      <a:lvl1pPr algn="ctr" defTabSz="908050" rtl="0" eaLnBrk="1" fontAlgn="base" hangingPunct="1">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1" fontAlgn="base" hangingPunct="1">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1" fontAlgn="base" hangingPunct="1">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1" fontAlgn="base" hangingPunct="1">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1" fontAlgn="base" hangingPunct="1">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1" fontAlgn="base" hangingPunct="1">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1" fontAlgn="base" hangingPunct="1">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1" fontAlgn="base" hangingPunct="1">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1" fontAlgn="base" hangingPunct="1">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1" fontAlgn="base" hangingPunct="1">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830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0" tIns="45692" rIns="91380" bIns="45692" numCol="1" anchor="ctr" anchorCtr="0" compatLnSpc="1">
            <a:prstTxWarp prst="textNoShape">
              <a:avLst/>
            </a:prstTxWarp>
          </a:bodyPr>
          <a:lstStyle/>
          <a:p>
            <a:pPr lvl="0"/>
            <a:r>
              <a:rPr lang="en-US"/>
              <a:t>Click to edit Master title style</a:t>
            </a:r>
          </a:p>
        </p:txBody>
      </p:sp>
      <p:sp>
        <p:nvSpPr>
          <p:cNvPr id="9830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380" tIns="45692" rIns="91380" bIns="45692" numCol="1" anchor="ctr" anchorCtr="0" compatLnSpc="1">
            <a:prstTxWarp prst="textNoShape">
              <a:avLst/>
            </a:prstTxWarp>
          </a:bodyPr>
          <a:lstStyle>
            <a:lvl1pPr defTabSz="914400">
              <a:defRPr sz="1200" b="0">
                <a:solidFill>
                  <a:srgbClr val="898989"/>
                </a:solidFill>
                <a:latin typeface="Calibri" charset="0"/>
              </a:defRPr>
            </a:lvl1pPr>
          </a:lstStyle>
          <a:p>
            <a:pPr>
              <a:defRPr/>
            </a:pPr>
            <a:fld id="{7B3DBAEB-35D0-CE40-9BC8-FD34328FC55D}" type="datetime1">
              <a:rPr lang="en-US"/>
              <a:pPr>
                <a:defRPr/>
              </a:pPr>
              <a:t>11/10/16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380" tIns="45692" rIns="91380" bIns="45692" numCol="1" anchor="ctr" anchorCtr="0" compatLnSpc="1">
            <a:prstTxWarp prst="textNoShape">
              <a:avLst/>
            </a:prstTxWarp>
          </a:bodyPr>
          <a:lstStyle>
            <a:lvl1pPr algn="ctr" defTabSz="914400">
              <a:defRPr sz="1200" b="0">
                <a:solidFill>
                  <a:srgbClr val="898989"/>
                </a:solidFill>
                <a:latin typeface="Calibri"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80" tIns="45692" rIns="91380" bIns="45692" numCol="1" anchor="ctr" anchorCtr="0" compatLnSpc="1">
            <a:prstTxWarp prst="textNoShape">
              <a:avLst/>
            </a:prstTxWarp>
          </a:bodyPr>
          <a:lstStyle>
            <a:lvl1pPr algn="r" defTabSz="914400">
              <a:defRPr sz="1200" b="0">
                <a:solidFill>
                  <a:srgbClr val="898989"/>
                </a:solidFill>
                <a:latin typeface="Calibri" charset="0"/>
              </a:defRPr>
            </a:lvl1pPr>
          </a:lstStyle>
          <a:p>
            <a:pPr>
              <a:defRPr/>
            </a:pPr>
            <a:fld id="{6C1C87C8-7A4F-A546-A3B8-71A57FF80558}" type="slidenum">
              <a:rPr lang="en-US"/>
              <a:pPr>
                <a:defRPr/>
              </a:pPr>
              <a:t>‹#›</a:t>
            </a:fld>
            <a:endParaRPr lang="en-US"/>
          </a:p>
        </p:txBody>
      </p:sp>
    </p:spTree>
    <p:extLst>
      <p:ext uri="{BB962C8B-B14F-4D97-AF65-F5344CB8AC3E}">
        <p14:creationId xmlns:p14="http://schemas.microsoft.com/office/powerpoint/2010/main" val="4196421217"/>
      </p:ext>
    </p:extLst>
  </p:cSld>
  <p:clrMap bg1="lt1" tx1="dk1" bg2="lt2" tx2="dk2" accent1="accent1" accent2="accent2" accent3="accent3" accent4="accent4" accent5="accent5" accent6="accent6" hlink="hlink" folHlink="folHlink"/>
  <p:sldLayoutIdLst>
    <p:sldLayoutId id="2147534039" r:id="rId1"/>
    <p:sldLayoutId id="2147534044" r:id="rId2"/>
  </p:sldLayoutIdLst>
  <p:hf hdr="0" ftr="0" dt="0"/>
  <p:txStyles>
    <p:titleStyle>
      <a:lvl1pPr algn="ctr" defTabSz="454025"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915" algn="ctr" defTabSz="456915"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832" algn="ctr" defTabSz="456915"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0748" algn="ctr" defTabSz="456915"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7662" algn="ctr" defTabSz="456915"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39725" indent="-339725" algn="l" defTabSz="45402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39775" indent="-282575" algn="l" defTabSz="454025"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39825" indent="-225425" algn="l" defTabSz="454025"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025" indent="-225425" algn="l" defTabSz="454025"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225" indent="-225425" algn="l" defTabSz="454025"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036" indent="-228459" algn="l" defTabSz="456915" rtl="0" eaLnBrk="1" latinLnBrk="0" hangingPunct="1">
        <a:spcBef>
          <a:spcPct val="20000"/>
        </a:spcBef>
        <a:buFont typeface="Arial"/>
        <a:buChar char="•"/>
        <a:defRPr sz="2000" kern="1200">
          <a:solidFill>
            <a:schemeClr val="tx1"/>
          </a:solidFill>
          <a:latin typeface="+mn-lt"/>
          <a:ea typeface="+mn-ea"/>
          <a:cs typeface="+mn-cs"/>
        </a:defRPr>
      </a:lvl6pPr>
      <a:lvl7pPr marL="2969952" indent="-228459" algn="l" defTabSz="456915" rtl="0" eaLnBrk="1" latinLnBrk="0" hangingPunct="1">
        <a:spcBef>
          <a:spcPct val="20000"/>
        </a:spcBef>
        <a:buFont typeface="Arial"/>
        <a:buChar char="•"/>
        <a:defRPr sz="2000" kern="1200">
          <a:solidFill>
            <a:schemeClr val="tx1"/>
          </a:solidFill>
          <a:latin typeface="+mn-lt"/>
          <a:ea typeface="+mn-ea"/>
          <a:cs typeface="+mn-cs"/>
        </a:defRPr>
      </a:lvl7pPr>
      <a:lvl8pPr marL="3426868" indent="-228459" algn="l" defTabSz="456915" rtl="0" eaLnBrk="1" latinLnBrk="0" hangingPunct="1">
        <a:spcBef>
          <a:spcPct val="20000"/>
        </a:spcBef>
        <a:buFont typeface="Arial"/>
        <a:buChar char="•"/>
        <a:defRPr sz="2000" kern="1200">
          <a:solidFill>
            <a:schemeClr val="tx1"/>
          </a:solidFill>
          <a:latin typeface="+mn-lt"/>
          <a:ea typeface="+mn-ea"/>
          <a:cs typeface="+mn-cs"/>
        </a:defRPr>
      </a:lvl8pPr>
      <a:lvl9pPr marL="3883783" indent="-228459" algn="l" defTabSz="45691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15" rtl="0" eaLnBrk="1" latinLnBrk="0" hangingPunct="1">
        <a:defRPr sz="1800" kern="1200">
          <a:solidFill>
            <a:schemeClr val="tx1"/>
          </a:solidFill>
          <a:latin typeface="+mn-lt"/>
          <a:ea typeface="+mn-ea"/>
          <a:cs typeface="+mn-cs"/>
        </a:defRPr>
      </a:lvl1pPr>
      <a:lvl2pPr marL="456915" algn="l" defTabSz="456915" rtl="0" eaLnBrk="1" latinLnBrk="0" hangingPunct="1">
        <a:defRPr sz="1800" kern="1200">
          <a:solidFill>
            <a:schemeClr val="tx1"/>
          </a:solidFill>
          <a:latin typeface="+mn-lt"/>
          <a:ea typeface="+mn-ea"/>
          <a:cs typeface="+mn-cs"/>
        </a:defRPr>
      </a:lvl2pPr>
      <a:lvl3pPr marL="913832" algn="l" defTabSz="456915" rtl="0" eaLnBrk="1" latinLnBrk="0" hangingPunct="1">
        <a:defRPr sz="1800" kern="1200">
          <a:solidFill>
            <a:schemeClr val="tx1"/>
          </a:solidFill>
          <a:latin typeface="+mn-lt"/>
          <a:ea typeface="+mn-ea"/>
          <a:cs typeface="+mn-cs"/>
        </a:defRPr>
      </a:lvl3pPr>
      <a:lvl4pPr marL="1370748" algn="l" defTabSz="456915" rtl="0" eaLnBrk="1" latinLnBrk="0" hangingPunct="1">
        <a:defRPr sz="1800" kern="1200">
          <a:solidFill>
            <a:schemeClr val="tx1"/>
          </a:solidFill>
          <a:latin typeface="+mn-lt"/>
          <a:ea typeface="+mn-ea"/>
          <a:cs typeface="+mn-cs"/>
        </a:defRPr>
      </a:lvl4pPr>
      <a:lvl5pPr marL="1827662" algn="l" defTabSz="456915" rtl="0" eaLnBrk="1" latinLnBrk="0" hangingPunct="1">
        <a:defRPr sz="1800" kern="1200">
          <a:solidFill>
            <a:schemeClr val="tx1"/>
          </a:solidFill>
          <a:latin typeface="+mn-lt"/>
          <a:ea typeface="+mn-ea"/>
          <a:cs typeface="+mn-cs"/>
        </a:defRPr>
      </a:lvl5pPr>
      <a:lvl6pPr marL="2284579" algn="l" defTabSz="456915" rtl="0" eaLnBrk="1" latinLnBrk="0" hangingPunct="1">
        <a:defRPr sz="1800" kern="1200">
          <a:solidFill>
            <a:schemeClr val="tx1"/>
          </a:solidFill>
          <a:latin typeface="+mn-lt"/>
          <a:ea typeface="+mn-ea"/>
          <a:cs typeface="+mn-cs"/>
        </a:defRPr>
      </a:lvl6pPr>
      <a:lvl7pPr marL="2741494" algn="l" defTabSz="456915" rtl="0" eaLnBrk="1" latinLnBrk="0" hangingPunct="1">
        <a:defRPr sz="1800" kern="1200">
          <a:solidFill>
            <a:schemeClr val="tx1"/>
          </a:solidFill>
          <a:latin typeface="+mn-lt"/>
          <a:ea typeface="+mn-ea"/>
          <a:cs typeface="+mn-cs"/>
        </a:defRPr>
      </a:lvl7pPr>
      <a:lvl8pPr marL="3198408" algn="l" defTabSz="456915" rtl="0" eaLnBrk="1" latinLnBrk="0" hangingPunct="1">
        <a:defRPr sz="1800" kern="1200">
          <a:solidFill>
            <a:schemeClr val="tx1"/>
          </a:solidFill>
          <a:latin typeface="+mn-lt"/>
          <a:ea typeface="+mn-ea"/>
          <a:cs typeface="+mn-cs"/>
        </a:defRPr>
      </a:lvl8pPr>
      <a:lvl9pPr marL="3655325" algn="l" defTabSz="456915"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18F7B72-A9EB-4E3F-885F-9BDF0C4D8B11}" type="datetime1">
              <a:rPr lang="en-US" b="0" smtClean="0">
                <a:solidFill>
                  <a:prstClr val="black">
                    <a:tint val="75000"/>
                  </a:prstClr>
                </a:solidFill>
                <a:latin typeface="Calibri"/>
              </a:rPr>
              <a:pPr fontAlgn="auto">
                <a:spcBef>
                  <a:spcPts val="0"/>
                </a:spcBef>
                <a:spcAft>
                  <a:spcPts val="0"/>
                </a:spcAft>
              </a:pPr>
              <a:t>11/10/16</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9B8AA581-3C7A-4175-96A2-5C54E2C0C5D7}" type="slidenum">
              <a:rPr lang="en-US" b="0" smtClean="0">
                <a:solidFill>
                  <a:prstClr val="black">
                    <a:tint val="75000"/>
                  </a:prstClr>
                </a:solidFill>
                <a:latin typeface="Calibri"/>
              </a:rPr>
              <a:pPr fontAlgn="auto">
                <a:spcBef>
                  <a:spcPts val="0"/>
                </a:spcBef>
                <a:spcAft>
                  <a:spcPts val="0"/>
                </a:spcAft>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1795843288"/>
      </p:ext>
    </p:extLst>
  </p:cSld>
  <p:clrMap bg1="lt1" tx1="dk1" bg2="lt2" tx2="dk2" accent1="accent1" accent2="accent2" accent3="accent3" accent4="accent4" accent5="accent5" accent6="accent6" hlink="hlink" folHlink="folHlink"/>
  <p:sldLayoutIdLst>
    <p:sldLayoutId id="2147534041"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325"/>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32715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7906940"/>
      </p:ext>
    </p:extLst>
  </p:cSld>
  <p:clrMap bg1="lt1" tx1="dk1" bg2="lt2" tx2="dk2" accent1="accent1" accent2="accent2" accent3="accent3" accent4="accent4" accent5="accent5" accent6="accent6" hlink="hlink" folHlink="folHlink"/>
  <p:sldLayoutIdLst>
    <p:sldLayoutId id="2147534043" r:id="rId1"/>
  </p:sldLayoutIdLst>
  <p:transition/>
  <p:timing>
    <p:tnLst>
      <p:par>
        <p:cTn id="1" dur="indefinite" restart="never" nodeType="tmRoot"/>
      </p:par>
    </p:tnLst>
  </p:timing>
  <p:hf hdr="0" ftr="0" dt="0"/>
  <p:txStyles>
    <p:titleStyle>
      <a:lvl1pPr algn="ctr" defTabSz="912813" rtl="0" eaLnBrk="0" fontAlgn="base" hangingPunct="0">
        <a:spcBef>
          <a:spcPct val="0"/>
        </a:spcBef>
        <a:spcAft>
          <a:spcPct val="0"/>
        </a:spcAft>
        <a:defRPr sz="3200" b="1">
          <a:solidFill>
            <a:schemeClr val="bg1"/>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bg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bg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bg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442DD44B-F364-A541-A63C-2111BE154B8C}"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175" r:id="rId1"/>
    <p:sldLayoutId id="2147533176" r:id="rId2"/>
    <p:sldLayoutId id="2147533177" r:id="rId3"/>
    <p:sldLayoutId id="2147533178" r:id="rId4"/>
    <p:sldLayoutId id="2147533179" r:id="rId5"/>
    <p:sldLayoutId id="2147533180" r:id="rId6"/>
    <p:sldLayoutId id="2147533181" r:id="rId7"/>
    <p:sldLayoutId id="2147533182" r:id="rId8"/>
    <p:sldLayoutId id="2147533183" r:id="rId9"/>
    <p:sldLayoutId id="2147533184" r:id="rId10"/>
    <p:sldLayoutId id="2147533185" r:id="rId11"/>
    <p:sldLayoutId id="2147533186" r:id="rId12"/>
    <p:sldLayoutId id="2147533187"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394C0C56-85C7-4581-AACF-05FFD69B6333}" type="datetime1">
              <a:rPr lang="en-US" b="0" smtClean="0">
                <a:solidFill>
                  <a:prstClr val="black">
                    <a:tint val="75000"/>
                  </a:prstClr>
                </a:solidFill>
                <a:latin typeface="Calibri" panose="020F0502020204030204"/>
                <a:ea typeface=""/>
                <a:cs typeface=""/>
              </a:rPr>
              <a:pPr fontAlgn="auto">
                <a:spcBef>
                  <a:spcPts val="0"/>
                </a:spcBef>
                <a:spcAft>
                  <a:spcPts val="0"/>
                </a:spcAft>
              </a:pPr>
              <a:t>11/10/16</a:t>
            </a:fld>
            <a:endParaRPr lang="en-US" b="0">
              <a:solidFill>
                <a:prstClr val="black">
                  <a:tint val="75000"/>
                </a:prstClr>
              </a:solidFill>
              <a:latin typeface="Calibri" panose="020F0502020204030204"/>
              <a:ea typeface=""/>
              <a:cs typeface=""/>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panose="020F0502020204030204"/>
              <a:ea typeface=""/>
              <a:cs typeface=""/>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F068B97E-5631-405C-87BA-F8CC00DDD808}" type="slidenum">
              <a:rPr lang="en-US" b="0" smtClean="0">
                <a:solidFill>
                  <a:prstClr val="black">
                    <a:tint val="75000"/>
                  </a:prstClr>
                </a:solidFill>
                <a:latin typeface="Calibri" panose="020F0502020204030204"/>
                <a:ea typeface=""/>
                <a:cs typeface=""/>
              </a:rPr>
              <a:pPr fontAlgn="auto">
                <a:spcBef>
                  <a:spcPts val="0"/>
                </a:spcBef>
                <a:spcAft>
                  <a:spcPts val="0"/>
                </a:spcAft>
              </a:pPr>
              <a:t>‹#›</a:t>
            </a:fld>
            <a:endParaRPr lang="en-US" b="0">
              <a:solidFill>
                <a:prstClr val="black">
                  <a:tint val="75000"/>
                </a:prstClr>
              </a:solidFill>
              <a:latin typeface="Calibri" panose="020F0502020204030204"/>
              <a:ea typeface=""/>
              <a:cs typeface=""/>
            </a:endParaRPr>
          </a:p>
        </p:txBody>
      </p:sp>
    </p:spTree>
    <p:extLst>
      <p:ext uri="{BB962C8B-B14F-4D97-AF65-F5344CB8AC3E}">
        <p14:creationId xmlns:p14="http://schemas.microsoft.com/office/powerpoint/2010/main" val="2084799887"/>
      </p:ext>
    </p:extLst>
  </p:cSld>
  <p:clrMap bg1="lt1" tx1="dk1" bg2="lt2" tx2="dk2" accent1="accent1" accent2="accent2" accent3="accent3" accent4="accent4" accent5="accent5" accent6="accent6" hlink="hlink" folHlink="folHlink"/>
  <p:sldLayoutIdLst>
    <p:sldLayoutId id="2147534047" r:id="rId1"/>
    <p:sldLayoutId id="2147534048" r:id="rId2"/>
    <p:sldLayoutId id="2147534049" r:id="rId3"/>
    <p:sldLayoutId id="2147534050" r:id="rId4"/>
    <p:sldLayoutId id="2147534051" r:id="rId5"/>
    <p:sldLayoutId id="2147534052" r:id="rId6"/>
    <p:sldLayoutId id="2147534053" r:id="rId7"/>
    <p:sldLayoutId id="2147534054" r:id="rId8"/>
    <p:sldLayoutId id="2147534055" r:id="rId9"/>
    <p:sldLayoutId id="2147534056" r:id="rId10"/>
    <p:sldLayoutId id="2147534057"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26520F95-90D0-6448-A1BE-F3F01483A4D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188" r:id="rId1"/>
    <p:sldLayoutId id="2147533189" r:id="rId2"/>
    <p:sldLayoutId id="2147533190" r:id="rId3"/>
    <p:sldLayoutId id="2147533191" r:id="rId4"/>
    <p:sldLayoutId id="2147533192" r:id="rId5"/>
    <p:sldLayoutId id="2147533193" r:id="rId6"/>
    <p:sldLayoutId id="2147533194" r:id="rId7"/>
    <p:sldLayoutId id="2147533195" r:id="rId8"/>
    <p:sldLayoutId id="2147533196" r:id="rId9"/>
    <p:sldLayoutId id="2147533197" r:id="rId10"/>
    <p:sldLayoutId id="2147533198" r:id="rId11"/>
    <p:sldLayoutId id="2147533199" r:id="rId12"/>
    <p:sldLayoutId id="2147533200"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AC924031-B64D-E440-84A8-854C6D3DE72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201" r:id="rId1"/>
    <p:sldLayoutId id="2147533202" r:id="rId2"/>
    <p:sldLayoutId id="2147533203" r:id="rId3"/>
    <p:sldLayoutId id="2147533204" r:id="rId4"/>
    <p:sldLayoutId id="2147533205" r:id="rId5"/>
    <p:sldLayoutId id="2147533206" r:id="rId6"/>
    <p:sldLayoutId id="2147533207" r:id="rId7"/>
    <p:sldLayoutId id="2147533208" r:id="rId8"/>
    <p:sldLayoutId id="2147533209" r:id="rId9"/>
    <p:sldLayoutId id="2147533210" r:id="rId10"/>
    <p:sldLayoutId id="2147533211" r:id="rId11"/>
    <p:sldLayoutId id="2147533212" r:id="rId12"/>
    <p:sldLayoutId id="2147533213" r:id="rId13"/>
  </p:sldLayoutIdLst>
  <p:transition/>
  <p:timing>
    <p:tnLst>
      <p:par>
        <p:cT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40.xml"/><Relationship Id="rId2" Type="http://schemas.openxmlformats.org/officeDocument/2006/relationships/notesSlide" Target="../notesSlides/notesSlide1.xml"/><Relationship Id="rId3" Type="http://schemas.openxmlformats.org/officeDocument/2006/relationships/image" Target="../media/image2.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6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6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8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61.xml"/><Relationship Id="rId2" Type="http://schemas.openxmlformats.org/officeDocument/2006/relationships/image" Target="../media/image26.jpg"/></Relationships>
</file>

<file path=ppt/slides/_rels/slide15.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Layout" Target="../slideLayouts/slideLayout124.xml"/></Relationships>
</file>

<file path=ppt/slides/_rels/slide16.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784.xml"/><Relationship Id="rId2" Type="http://schemas.openxmlformats.org/officeDocument/2006/relationships/notesSlide" Target="../notesSlides/notesSlide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784.xml"/><Relationship Id="rId2"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784.xml"/><Relationship Id="rId2"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784.xml"/><Relationship Id="rId2"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jpeg"/><Relationship Id="rId1" Type="http://schemas.openxmlformats.org/officeDocument/2006/relationships/slideLayout" Target="../slideLayouts/slideLayout686.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784.xml"/><Relationship Id="rId2"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8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35.xml"/></Relationships>
</file>

<file path=ppt/slides/_rels/slide23.xml.rels><?xml version="1.0" encoding="UTF-8" standalone="yes"?>
<Relationships xmlns="http://schemas.openxmlformats.org/package/2006/relationships"><Relationship Id="rId9" Type="http://schemas.openxmlformats.org/officeDocument/2006/relationships/tags" Target="../tags/tag757.xml"/><Relationship Id="rId20" Type="http://schemas.openxmlformats.org/officeDocument/2006/relationships/image" Target="../media/image35.jpeg"/><Relationship Id="rId21" Type="http://schemas.openxmlformats.org/officeDocument/2006/relationships/image" Target="../media/image36.png"/><Relationship Id="rId22" Type="http://schemas.openxmlformats.org/officeDocument/2006/relationships/image" Target="../media/image37.jpeg"/><Relationship Id="rId23" Type="http://schemas.openxmlformats.org/officeDocument/2006/relationships/image" Target="../media/image38.jpeg"/><Relationship Id="rId24" Type="http://schemas.openxmlformats.org/officeDocument/2006/relationships/image" Target="../media/image39.png"/><Relationship Id="rId25" Type="http://schemas.openxmlformats.org/officeDocument/2006/relationships/image" Target="../media/image40.png"/><Relationship Id="rId26" Type="http://schemas.openxmlformats.org/officeDocument/2006/relationships/image" Target="../media/image41.png"/><Relationship Id="rId27" Type="http://schemas.openxmlformats.org/officeDocument/2006/relationships/image" Target="../media/image42.jpeg"/><Relationship Id="rId28" Type="http://schemas.openxmlformats.org/officeDocument/2006/relationships/image" Target="../media/image43.jpeg"/><Relationship Id="rId29" Type="http://schemas.openxmlformats.org/officeDocument/2006/relationships/image" Target="../media/image44.jpeg"/><Relationship Id="rId30" Type="http://schemas.openxmlformats.org/officeDocument/2006/relationships/image" Target="../media/image45.jpeg"/><Relationship Id="rId31" Type="http://schemas.openxmlformats.org/officeDocument/2006/relationships/image" Target="../media/image46.png"/><Relationship Id="rId10" Type="http://schemas.openxmlformats.org/officeDocument/2006/relationships/tags" Target="../tags/tag758.xml"/><Relationship Id="rId11" Type="http://schemas.openxmlformats.org/officeDocument/2006/relationships/tags" Target="../tags/tag759.xml"/><Relationship Id="rId12" Type="http://schemas.openxmlformats.org/officeDocument/2006/relationships/tags" Target="../tags/tag760.xml"/><Relationship Id="rId13" Type="http://schemas.openxmlformats.org/officeDocument/2006/relationships/tags" Target="../tags/tag761.xml"/><Relationship Id="rId14" Type="http://schemas.openxmlformats.org/officeDocument/2006/relationships/tags" Target="../tags/tag762.xml"/><Relationship Id="rId15" Type="http://schemas.openxmlformats.org/officeDocument/2006/relationships/tags" Target="../tags/tag763.xml"/><Relationship Id="rId16" Type="http://schemas.openxmlformats.org/officeDocument/2006/relationships/tags" Target="../tags/tag764.xml"/><Relationship Id="rId17" Type="http://schemas.openxmlformats.org/officeDocument/2006/relationships/tags" Target="../tags/tag765.xml"/><Relationship Id="rId18" Type="http://schemas.openxmlformats.org/officeDocument/2006/relationships/tags" Target="../tags/tag766.xml"/><Relationship Id="rId19" Type="http://schemas.openxmlformats.org/officeDocument/2006/relationships/slideLayout" Target="../slideLayouts/slideLayout635.xml"/><Relationship Id="rId1" Type="http://schemas.openxmlformats.org/officeDocument/2006/relationships/tags" Target="../tags/tag749.xml"/><Relationship Id="rId2" Type="http://schemas.openxmlformats.org/officeDocument/2006/relationships/tags" Target="../tags/tag750.xml"/><Relationship Id="rId3" Type="http://schemas.openxmlformats.org/officeDocument/2006/relationships/tags" Target="../tags/tag751.xml"/><Relationship Id="rId4" Type="http://schemas.openxmlformats.org/officeDocument/2006/relationships/tags" Target="../tags/tag752.xml"/><Relationship Id="rId5" Type="http://schemas.openxmlformats.org/officeDocument/2006/relationships/tags" Target="../tags/tag753.xml"/><Relationship Id="rId6" Type="http://schemas.openxmlformats.org/officeDocument/2006/relationships/tags" Target="../tags/tag754.xml"/><Relationship Id="rId7" Type="http://schemas.openxmlformats.org/officeDocument/2006/relationships/tags" Target="../tags/tag755.xml"/><Relationship Id="rId8" Type="http://schemas.openxmlformats.org/officeDocument/2006/relationships/tags" Target="../tags/tag75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35.xml"/><Relationship Id="rId2" Type="http://schemas.openxmlformats.org/officeDocument/2006/relationships/image" Target="../media/image4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08.xml"/><Relationship Id="rId2" Type="http://schemas.openxmlformats.org/officeDocument/2006/relationships/image" Target="../media/image48.png"/><Relationship Id="rId3" Type="http://schemas.openxmlformats.org/officeDocument/2006/relationships/image" Target="../media/image4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notesSlide" Target="../notesSlides/notesSlide7.xml"/><Relationship Id="rId3" Type="http://schemas.openxmlformats.org/officeDocument/2006/relationships/image" Target="../media/image5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notesSlide" Target="../notesSlides/notesSlide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82.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g"/><Relationship Id="rId4" Type="http://schemas.openxmlformats.org/officeDocument/2006/relationships/image" Target="../media/image52.png"/><Relationship Id="rId5" Type="http://schemas.openxmlformats.org/officeDocument/2006/relationships/image" Target="../media/image53.png"/><Relationship Id="rId1" Type="http://schemas.openxmlformats.org/officeDocument/2006/relationships/slideLayout" Target="../slideLayouts/slideLayout620.xml"/><Relationship Id="rId2" Type="http://schemas.openxmlformats.org/officeDocument/2006/relationships/notesSlide" Target="../notesSlides/notesSlide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eg"/><Relationship Id="rId1" Type="http://schemas.openxmlformats.org/officeDocument/2006/relationships/slideLayout" Target="../slideLayouts/slideLayout686.xml"/><Relationship Id="rId2"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54.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00.xml"/><Relationship Id="rId2" Type="http://schemas.openxmlformats.org/officeDocument/2006/relationships/image" Target="../media/image55.png"/><Relationship Id="rId3" Type="http://schemas.openxmlformats.org/officeDocument/2006/relationships/image" Target="../media/image5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57.png"/><Relationship Id="rId3" Type="http://schemas.openxmlformats.org/officeDocument/2006/relationships/image" Target="../media/image5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5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8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60.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6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6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8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6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8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63.png"/><Relationship Id="rId3" Type="http://schemas.openxmlformats.org/officeDocument/2006/relationships/image" Target="../media/image6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70.png"/><Relationship Id="rId3" Type="http://schemas.openxmlformats.org/officeDocument/2006/relationships/image" Target="../media/image64.png"/></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290.png"/><Relationship Id="rId1" Type="http://schemas.openxmlformats.org/officeDocument/2006/relationships/slideLayout" Target="../slideLayouts/slideLayout711.xml"/><Relationship Id="rId2" Type="http://schemas.openxmlformats.org/officeDocument/2006/relationships/image" Target="../media/image6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6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6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8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75.xml"/><Relationship Id="rId2" Type="http://schemas.openxmlformats.org/officeDocument/2006/relationships/image" Target="../media/image69.png"/><Relationship Id="rId3" Type="http://schemas.openxmlformats.org/officeDocument/2006/relationships/image" Target="../media/image71.png"/></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1" Type="http://schemas.openxmlformats.org/officeDocument/2006/relationships/slideLayout" Target="../slideLayouts/slideLayout779.xml"/><Relationship Id="rId2" Type="http://schemas.openxmlformats.org/officeDocument/2006/relationships/image" Target="../media/image7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79.xml"/><Relationship Id="rId2" Type="http://schemas.openxmlformats.org/officeDocument/2006/relationships/notesSlide" Target="../notesSlides/notesSlide10.xml"/><Relationship Id="rId3" Type="http://schemas.openxmlformats.org/officeDocument/2006/relationships/image" Target="../media/image7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80.xml"/><Relationship Id="rId2" Type="http://schemas.openxmlformats.org/officeDocument/2006/relationships/notesSlide" Target="../notesSlides/notesSlide11.xml"/><Relationship Id="rId3" Type="http://schemas.openxmlformats.org/officeDocument/2006/relationships/image" Target="../media/image76.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8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75.xml"/><Relationship Id="rId2" Type="http://schemas.openxmlformats.org/officeDocument/2006/relationships/image" Target="../media/image7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75.xml"/><Relationship Id="rId2" Type="http://schemas.openxmlformats.org/officeDocument/2006/relationships/notesSlide" Target="../notesSlides/notesSlide12.xml"/><Relationship Id="rId3" Type="http://schemas.openxmlformats.org/officeDocument/2006/relationships/image" Target="../media/image7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75.xml"/><Relationship Id="rId2" Type="http://schemas.openxmlformats.org/officeDocument/2006/relationships/image" Target="../media/image78.png"/></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1" Type="http://schemas.openxmlformats.org/officeDocument/2006/relationships/slideLayout" Target="../slideLayouts/slideLayout781.xml"/><Relationship Id="rId2" Type="http://schemas.openxmlformats.org/officeDocument/2006/relationships/image" Target="../media/image7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75.xml"/><Relationship Id="rId2" Type="http://schemas.openxmlformats.org/officeDocument/2006/relationships/image" Target="../media/image82.png"/><Relationship Id="rId3" Type="http://schemas.openxmlformats.org/officeDocument/2006/relationships/image" Target="../media/image8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8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8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66.xml"/><Relationship Id="rId2" Type="http://schemas.openxmlformats.org/officeDocument/2006/relationships/image" Target="../media/image84.tif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95.xml"/><Relationship Id="rId2" Type="http://schemas.openxmlformats.org/officeDocument/2006/relationships/notesSlide" Target="../notesSlides/notesSlide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9.xml"/><Relationship Id="rId2" Type="http://schemas.openxmlformats.org/officeDocument/2006/relationships/image" Target="../media/image8.png"/><Relationship Id="rId3" Type="http://schemas.openxmlformats.org/officeDocument/2006/relationships/image" Target="../media/image9.gif"/></Relationships>
</file>

<file path=ppt/slides/_rels/slide7.xml.rels><?xml version="1.0" encoding="UTF-8" standalone="yes"?>
<Relationships xmlns="http://schemas.openxmlformats.org/package/2006/relationships"><Relationship Id="rId11" Type="http://schemas.openxmlformats.org/officeDocument/2006/relationships/image" Target="../media/image19.png"/><Relationship Id="rId12" Type="http://schemas.openxmlformats.org/officeDocument/2006/relationships/image" Target="../media/image20.png"/><Relationship Id="rId13" Type="http://schemas.openxmlformats.org/officeDocument/2006/relationships/image" Target="../media/image21.jpeg"/><Relationship Id="rId1" Type="http://schemas.openxmlformats.org/officeDocument/2006/relationships/slideLayout" Target="../slideLayouts/slideLayout126.xml"/><Relationship Id="rId2" Type="http://schemas.openxmlformats.org/officeDocument/2006/relationships/image" Target="../media/image10.jpeg"/><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14.jpeg"/><Relationship Id="rId7" Type="http://schemas.openxmlformats.org/officeDocument/2006/relationships/image" Target="../media/image15.jpeg"/><Relationship Id="rId8" Type="http://schemas.openxmlformats.org/officeDocument/2006/relationships/image" Target="../media/image16.png"/><Relationship Id="rId9" Type="http://schemas.openxmlformats.org/officeDocument/2006/relationships/image" Target="../media/image17.jpeg"/><Relationship Id="rId10" Type="http://schemas.openxmlformats.org/officeDocument/2006/relationships/image" Target="../media/image1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6.xml"/><Relationship Id="rId2" Type="http://schemas.openxmlformats.org/officeDocument/2006/relationships/image" Target="../media/image2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image" Target="../media/image23.tiff"/><Relationship Id="rId3"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285698" name="Rectangle 2"/>
          <p:cNvSpPr>
            <a:spLocks noGrp="1" noChangeArrowheads="1"/>
          </p:cNvSpPr>
          <p:nvPr>
            <p:ph type="title" idx="4294967295"/>
          </p:nvPr>
        </p:nvSpPr>
        <p:spPr>
          <a:xfrm>
            <a:off x="2421469" y="129153"/>
            <a:ext cx="6738688" cy="1337669"/>
          </a:xfrm>
        </p:spPr>
        <p:txBody>
          <a:bodyPr/>
          <a:lstStyle/>
          <a:p>
            <a:pPr algn="l" eaLnBrk="1" hangingPunct="1">
              <a:defRPr/>
            </a:pPr>
            <a:r>
              <a:rPr lang="en-US" sz="2800" dirty="0" smtClean="0">
                <a:solidFill>
                  <a:schemeClr val="bg1"/>
                </a:solidFill>
                <a:latin typeface="Arial" charset="0"/>
                <a:ea typeface="ＭＳ Ｐゴシック" charset="0"/>
                <a:cs typeface="ＭＳ Ｐゴシック" charset="0"/>
              </a:rPr>
              <a:t>Genomic </a:t>
            </a:r>
            <a:r>
              <a:rPr lang="en-US" sz="2800" dirty="0">
                <a:solidFill>
                  <a:schemeClr val="bg1"/>
                </a:solidFill>
                <a:latin typeface="Arial" charset="0"/>
                <a:ea typeface="ＭＳ Ｐゴシック" charset="0"/>
                <a:cs typeface="ＭＳ Ｐゴシック" charset="0"/>
              </a:rPr>
              <a:t>Privacy &amp; </a:t>
            </a:r>
            <a:r>
              <a:rPr lang="en-US" sz="2800" dirty="0" smtClean="0">
                <a:solidFill>
                  <a:schemeClr val="bg1"/>
                </a:solidFill>
                <a:latin typeface="Arial" charset="0"/>
                <a:ea typeface="ＭＳ Ｐゴシック" charset="0"/>
                <a:cs typeface="ＭＳ Ｐゴシック" charset="0"/>
              </a:rPr>
              <a:t>Individualized</a:t>
            </a:r>
            <a:br>
              <a:rPr lang="en-US" sz="2800" dirty="0" smtClean="0">
                <a:solidFill>
                  <a:schemeClr val="bg1"/>
                </a:solidFill>
                <a:latin typeface="Arial" charset="0"/>
                <a:ea typeface="ＭＳ Ｐゴシック" charset="0"/>
                <a:cs typeface="ＭＳ Ｐゴシック" charset="0"/>
              </a:rPr>
            </a:br>
            <a:r>
              <a:rPr lang="en-US" sz="2800" dirty="0" smtClean="0">
                <a:solidFill>
                  <a:schemeClr val="bg1"/>
                </a:solidFill>
                <a:latin typeface="Arial" charset="0"/>
                <a:ea typeface="ＭＳ Ｐゴシック" charset="0"/>
                <a:cs typeface="ＭＳ Ｐゴシック" charset="0"/>
              </a:rPr>
              <a:t>     RNA-</a:t>
            </a:r>
            <a:r>
              <a:rPr lang="en-US" sz="2800" dirty="0" err="1" smtClean="0">
                <a:solidFill>
                  <a:schemeClr val="bg1"/>
                </a:solidFill>
                <a:latin typeface="Arial" charset="0"/>
                <a:ea typeface="ＭＳ Ｐゴシック" charset="0"/>
                <a:cs typeface="ＭＳ Ｐゴシック" charset="0"/>
              </a:rPr>
              <a:t>seq</a:t>
            </a:r>
            <a:r>
              <a:rPr lang="en-US" sz="2800" dirty="0">
                <a:solidFill>
                  <a:schemeClr val="bg1"/>
                </a:solidFill>
                <a:latin typeface="Arial" charset="0"/>
                <a:ea typeface="ＭＳ Ｐゴシック" charset="0"/>
                <a:cs typeface="ＭＳ Ｐゴシック" charset="0"/>
              </a:rPr>
              <a:t>: Incompatible </a:t>
            </a:r>
            <a:r>
              <a:rPr lang="en-US" sz="2800" dirty="0" smtClean="0">
                <a:solidFill>
                  <a:schemeClr val="bg1"/>
                </a:solidFill>
                <a:latin typeface="Arial" charset="0"/>
                <a:ea typeface="ＭＳ Ｐゴシック" charset="0"/>
                <a:cs typeface="ＭＳ Ｐゴシック" charset="0"/>
              </a:rPr>
              <a:t/>
            </a:r>
            <a:br>
              <a:rPr lang="en-US" sz="2800" dirty="0" smtClean="0">
                <a:solidFill>
                  <a:schemeClr val="bg1"/>
                </a:solidFill>
                <a:latin typeface="Arial" charset="0"/>
                <a:ea typeface="ＭＳ Ｐゴシック" charset="0"/>
                <a:cs typeface="ＭＳ Ｐゴシック" charset="0"/>
              </a:rPr>
            </a:br>
            <a:r>
              <a:rPr lang="en-US" sz="2800" dirty="0" smtClean="0">
                <a:solidFill>
                  <a:schemeClr val="bg1"/>
                </a:solidFill>
                <a:latin typeface="Arial" charset="0"/>
                <a:ea typeface="ＭＳ Ｐゴシック" charset="0"/>
                <a:cs typeface="ＭＳ Ｐゴシック" charset="0"/>
              </a:rPr>
              <a:t>              or </a:t>
            </a:r>
            <a:r>
              <a:rPr lang="en-US" sz="2800" dirty="0">
                <a:solidFill>
                  <a:schemeClr val="bg1"/>
                </a:solidFill>
                <a:latin typeface="Arial" charset="0"/>
                <a:ea typeface="ＭＳ Ｐゴシック" charset="0"/>
                <a:cs typeface="ＭＳ Ｐゴシック" charset="0"/>
              </a:rPr>
              <a:t>Feasible?</a:t>
            </a:r>
          </a:p>
        </p:txBody>
      </p:sp>
      <p:sp>
        <p:nvSpPr>
          <p:cNvPr id="301060" name="Rectangle 2"/>
          <p:cNvSpPr>
            <a:spLocks noChangeArrowheads="1"/>
          </p:cNvSpPr>
          <p:nvPr/>
        </p:nvSpPr>
        <p:spPr bwMode="auto">
          <a:xfrm>
            <a:off x="3855787" y="1680640"/>
            <a:ext cx="5123111" cy="9393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1" tIns="46031" rIns="92061" bIns="46031" anchor="ctr"/>
          <a:lstStyle/>
          <a:p>
            <a:pPr defTabSz="912762"/>
            <a:r>
              <a:rPr lang="en-US" sz="1600" dirty="0" smtClean="0">
                <a:solidFill>
                  <a:schemeClr val="bg1"/>
                </a:solidFill>
              </a:rPr>
              <a:t>Slides </a:t>
            </a:r>
            <a:r>
              <a:rPr lang="en-US" sz="1600" dirty="0">
                <a:solidFill>
                  <a:schemeClr val="bg1"/>
                </a:solidFill>
              </a:rPr>
              <a:t>freely  </a:t>
            </a:r>
            <a:r>
              <a:rPr lang="en-US" sz="1600" dirty="0" smtClean="0">
                <a:solidFill>
                  <a:schemeClr val="bg1"/>
                </a:solidFill>
              </a:rPr>
              <a:t>downloadable </a:t>
            </a:r>
            <a:r>
              <a:rPr lang="en-US" sz="1600" dirty="0">
                <a:solidFill>
                  <a:schemeClr val="bg1"/>
                </a:solidFill>
              </a:rPr>
              <a:t>from </a:t>
            </a:r>
            <a:r>
              <a:rPr lang="en-US" sz="1600" dirty="0" smtClean="0">
                <a:solidFill>
                  <a:schemeClr val="bg1"/>
                </a:solidFill>
              </a:rPr>
              <a:t/>
            </a:r>
            <a:br>
              <a:rPr lang="en-US" sz="1600" dirty="0" smtClean="0">
                <a:solidFill>
                  <a:schemeClr val="bg1"/>
                </a:solidFill>
              </a:rPr>
            </a:br>
            <a:r>
              <a:rPr lang="en-US" sz="1600" dirty="0" smtClean="0">
                <a:solidFill>
                  <a:schemeClr val="bg1"/>
                </a:solidFill>
              </a:rPr>
              <a:t> </a:t>
            </a:r>
            <a:r>
              <a:rPr lang="en-US" sz="1600" dirty="0" err="1" smtClean="0">
                <a:solidFill>
                  <a:schemeClr val="bg1"/>
                </a:solidFill>
              </a:rPr>
              <a:t>Lectures.GersteinLab.org</a:t>
            </a:r>
            <a:r>
              <a:rPr lang="en-US" sz="1600" dirty="0" smtClean="0">
                <a:solidFill>
                  <a:schemeClr val="bg1"/>
                </a:solidFill>
              </a:rPr>
              <a:t>  &amp; </a:t>
            </a:r>
            <a:br>
              <a:rPr lang="en-US" sz="1600" dirty="0" smtClean="0">
                <a:solidFill>
                  <a:schemeClr val="bg1"/>
                </a:solidFill>
              </a:rPr>
            </a:br>
            <a:r>
              <a:rPr lang="en-US" sz="1600" dirty="0" smtClean="0">
                <a:solidFill>
                  <a:schemeClr val="bg1"/>
                </a:solidFill>
              </a:rPr>
              <a:t>  “</a:t>
            </a:r>
            <a:r>
              <a:rPr lang="en-US" altLang="ja-JP" sz="1600" dirty="0">
                <a:solidFill>
                  <a:schemeClr val="bg1"/>
                </a:solidFill>
              </a:rPr>
              <a:t>tweetable</a:t>
            </a:r>
            <a:r>
              <a:rPr lang="en-US" sz="1600" dirty="0">
                <a:solidFill>
                  <a:schemeClr val="bg1"/>
                </a:solidFill>
              </a:rPr>
              <a:t>”</a:t>
            </a:r>
            <a:r>
              <a:rPr lang="en-US" altLang="ja-JP" sz="1600" dirty="0">
                <a:solidFill>
                  <a:schemeClr val="bg1"/>
                </a:solidFill>
              </a:rPr>
              <a:t> </a:t>
            </a:r>
            <a:r>
              <a:rPr lang="en-US" altLang="ja-JP" sz="1600" dirty="0" smtClean="0">
                <a:solidFill>
                  <a:schemeClr val="bg1"/>
                </a:solidFill>
              </a:rPr>
              <a:t>(</a:t>
            </a:r>
            <a:r>
              <a:rPr lang="en-US" altLang="ja-JP" sz="1600" dirty="0">
                <a:solidFill>
                  <a:schemeClr val="bg1"/>
                </a:solidFill>
              </a:rPr>
              <a:t>via @</a:t>
            </a:r>
            <a:r>
              <a:rPr lang="en-US" altLang="ja-JP" sz="1600" dirty="0" err="1">
                <a:solidFill>
                  <a:schemeClr val="bg1"/>
                </a:solidFill>
              </a:rPr>
              <a:t>markgerstein</a:t>
            </a:r>
            <a:r>
              <a:rPr lang="en-US" altLang="ja-JP" sz="1600" dirty="0">
                <a:solidFill>
                  <a:schemeClr val="bg1"/>
                </a:solidFill>
              </a:rPr>
              <a:t>). </a:t>
            </a:r>
            <a:r>
              <a:rPr lang="en-US" altLang="ja-JP" sz="1600" dirty="0" smtClean="0">
                <a:solidFill>
                  <a:schemeClr val="bg1"/>
                </a:solidFill>
              </a:rPr>
              <a:t/>
            </a:r>
            <a:br>
              <a:rPr lang="en-US" altLang="ja-JP" sz="1600" dirty="0" smtClean="0">
                <a:solidFill>
                  <a:schemeClr val="bg1"/>
                </a:solidFill>
              </a:rPr>
            </a:br>
            <a:r>
              <a:rPr lang="en-US" altLang="ja-JP" sz="1600" dirty="0" smtClean="0">
                <a:solidFill>
                  <a:schemeClr val="bg1"/>
                </a:solidFill>
              </a:rPr>
              <a:t>        See </a:t>
            </a:r>
            <a:r>
              <a:rPr lang="en-US" altLang="ja-JP" sz="1600" dirty="0">
                <a:solidFill>
                  <a:schemeClr val="bg1"/>
                </a:solidFill>
              </a:rPr>
              <a:t>last slide for more info</a:t>
            </a:r>
            <a:r>
              <a:rPr lang="en-US" altLang="ja-JP" sz="1600" dirty="0" smtClean="0">
                <a:solidFill>
                  <a:schemeClr val="bg1"/>
                </a:solidFill>
              </a:rPr>
              <a:t>.</a:t>
            </a:r>
            <a:endParaRPr lang="en-US" sz="1600" dirty="0">
              <a:solidFill>
                <a:schemeClr val="bg1"/>
              </a:solidFill>
            </a:endParaRPr>
          </a:p>
        </p:txBody>
      </p:sp>
      <p:sp>
        <p:nvSpPr>
          <p:cNvPr id="10" name="Rectangle 2"/>
          <p:cNvSpPr>
            <a:spLocks noChangeArrowheads="1"/>
          </p:cNvSpPr>
          <p:nvPr/>
        </p:nvSpPr>
        <p:spPr bwMode="auto">
          <a:xfrm>
            <a:off x="6692900" y="876300"/>
            <a:ext cx="1879600" cy="107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1" tIns="46031" rIns="92061" bIns="46031" anchor="ctr"/>
          <a:lstStyle/>
          <a:p>
            <a:pPr algn="r" defTabSz="912762"/>
            <a:endParaRPr lang="en-US" sz="1400" b="0" dirty="0"/>
          </a:p>
          <a:p>
            <a:pPr algn="r"/>
            <a:r>
              <a:rPr lang="en-US" sz="1400" b="0" dirty="0" smtClean="0"/>
              <a:t>Mark Gerstein, Yale</a:t>
            </a:r>
            <a:endParaRPr lang="en-US" sz="1400" b="0" dirty="0"/>
          </a:p>
        </p:txBody>
      </p:sp>
    </p:spTree>
    <p:extLst>
      <p:ext uri="{BB962C8B-B14F-4D97-AF65-F5344CB8AC3E}">
        <p14:creationId xmlns:p14="http://schemas.microsoft.com/office/powerpoint/2010/main" val="4020146572"/>
      </p:ext>
    </p:extLst>
  </p:cSld>
  <p:clrMapOvr>
    <a:masterClrMapping/>
  </p:clrMapOvr>
  <p:transition advTm="22197"/>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0935" y="965200"/>
            <a:ext cx="3632200" cy="1143000"/>
          </a:xfrm>
        </p:spPr>
        <p:txBody>
          <a:bodyPr/>
          <a:lstStyle/>
          <a:p>
            <a:r>
              <a:rPr lang="en-US" dirty="0" smtClean="0"/>
              <a:t>The Dilemma</a:t>
            </a:r>
            <a:endParaRPr lang="en-US" dirty="0"/>
          </a:p>
        </p:txBody>
      </p:sp>
      <p:sp>
        <p:nvSpPr>
          <p:cNvPr id="3" name="Content Placeholder 2"/>
          <p:cNvSpPr>
            <a:spLocks noGrp="1"/>
          </p:cNvSpPr>
          <p:nvPr>
            <p:ph idx="1"/>
          </p:nvPr>
        </p:nvSpPr>
        <p:spPr>
          <a:xfrm>
            <a:off x="550354" y="3293533"/>
            <a:ext cx="7450646" cy="3233216"/>
          </a:xfrm>
        </p:spPr>
        <p:txBody>
          <a:bodyPr/>
          <a:lstStyle/>
          <a:p>
            <a:pPr>
              <a:defRPr/>
            </a:pPr>
            <a:r>
              <a:rPr lang="en-US" sz="2000" dirty="0" smtClean="0"/>
              <a:t>The individual (harmed?) v the collective (benefits)</a:t>
            </a:r>
          </a:p>
          <a:p>
            <a:pPr lvl="1">
              <a:defRPr/>
            </a:pPr>
            <a:r>
              <a:rPr lang="en-US" sz="2000" dirty="0" smtClean="0"/>
              <a:t>But do sick patients care about their privacy?</a:t>
            </a:r>
          </a:p>
          <a:p>
            <a:pPr>
              <a:defRPr/>
            </a:pPr>
            <a:r>
              <a:rPr lang="en-US" sz="2000" dirty="0" smtClean="0"/>
              <a:t>How to balance risks v rewards - Quantification</a:t>
            </a:r>
          </a:p>
          <a:p>
            <a:pPr lvl="1">
              <a:defRPr/>
            </a:pPr>
            <a:r>
              <a:rPr lang="en-US" sz="2000" dirty="0" smtClean="0"/>
              <a:t>What </a:t>
            </a:r>
            <a:r>
              <a:rPr lang="en-US" sz="2000" dirty="0"/>
              <a:t>is acceptable risk? What is acceptable data leakage? Can we quantify leakage</a:t>
            </a:r>
            <a:r>
              <a:rPr lang="en-US" sz="2000" dirty="0" smtClean="0"/>
              <a:t>?</a:t>
            </a:r>
          </a:p>
          <a:p>
            <a:pPr lvl="2">
              <a:defRPr/>
            </a:pPr>
            <a:r>
              <a:rPr lang="en-US" sz="1600" dirty="0" smtClean="0">
                <a:latin typeface="Arial" charset="0"/>
                <a:ea typeface="ＭＳ Ｐゴシック" charset="0"/>
              </a:rPr>
              <a:t>Ex: photos </a:t>
            </a:r>
            <a:r>
              <a:rPr lang="en-US" sz="1600" dirty="0">
                <a:latin typeface="Arial" charset="0"/>
                <a:ea typeface="ＭＳ Ｐゴシック" charset="0"/>
              </a:rPr>
              <a:t>of eye </a:t>
            </a:r>
            <a:r>
              <a:rPr lang="en-US" sz="1600" dirty="0" smtClean="0">
                <a:latin typeface="Arial" charset="0"/>
                <a:ea typeface="ＭＳ Ｐゴシック" charset="0"/>
              </a:rPr>
              <a:t>color</a:t>
            </a:r>
            <a:endParaRPr lang="en-US" sz="1600" dirty="0"/>
          </a:p>
          <a:p>
            <a:pPr lvl="1">
              <a:defRPr/>
            </a:pPr>
            <a:r>
              <a:rPr lang="en-US" sz="2000" dirty="0"/>
              <a:t>Cost Benefit Analysis: how helpful is identifiable data in genomic research v. potential harm from a breach?</a:t>
            </a:r>
          </a:p>
          <a:p>
            <a:pPr lvl="1">
              <a:defRPr/>
            </a:pPr>
            <a:endParaRPr lang="en-US" sz="2000" dirty="0"/>
          </a:p>
          <a:p>
            <a:endParaRPr lang="en-US" sz="2800" dirty="0"/>
          </a:p>
        </p:txBody>
      </p:sp>
      <p:pic>
        <p:nvPicPr>
          <p:cNvPr id="4" name="Picture 3" descr="Screen Shot 2015-10-02 at 11.32.16 PM.png"/>
          <p:cNvPicPr>
            <a:picLocks noChangeAspect="1"/>
          </p:cNvPicPr>
          <p:nvPr/>
        </p:nvPicPr>
        <p:blipFill rotWithShape="1">
          <a:blip r:embed="rId2">
            <a:extLst>
              <a:ext uri="{28A0092B-C50C-407E-A947-70E740481C1C}">
                <a14:useLocalDpi xmlns:a14="http://schemas.microsoft.com/office/drawing/2010/main" val="0"/>
              </a:ext>
            </a:extLst>
          </a:blip>
          <a:srcRect t="15240"/>
          <a:stretch/>
        </p:blipFill>
        <p:spPr>
          <a:xfrm>
            <a:off x="-16931" y="-33866"/>
            <a:ext cx="5300133" cy="2987440"/>
          </a:xfrm>
          <a:prstGeom prst="rect">
            <a:avLst/>
          </a:prstGeom>
          <a:ln w="19050" cmpd="sng">
            <a:solidFill>
              <a:schemeClr val="tx1"/>
            </a:solidFill>
          </a:ln>
        </p:spPr>
      </p:pic>
      <p:sp>
        <p:nvSpPr>
          <p:cNvPr id="5" name="TextBox 4"/>
          <p:cNvSpPr txBox="1"/>
          <p:nvPr/>
        </p:nvSpPr>
        <p:spPr>
          <a:xfrm>
            <a:off x="0" y="2986502"/>
            <a:ext cx="3218388" cy="230828"/>
          </a:xfrm>
          <a:prstGeom prst="rect">
            <a:avLst/>
          </a:prstGeom>
          <a:noFill/>
        </p:spPr>
        <p:txBody>
          <a:bodyPr wrap="square" lIns="91435" tIns="45718" rIns="91435" bIns="45718">
            <a:spAutoFit/>
          </a:bodyPr>
          <a:lstStyle/>
          <a:p>
            <a:pPr>
              <a:defRPr/>
            </a:pPr>
            <a:r>
              <a:rPr lang="en-US" sz="900" b="0" dirty="0">
                <a:solidFill>
                  <a:schemeClr val="bg1">
                    <a:lumMod val="50000"/>
                  </a:schemeClr>
                </a:solidFill>
              </a:rPr>
              <a:t>[Economist, 15 Aug ‘15]</a:t>
            </a:r>
          </a:p>
        </p:txBody>
      </p:sp>
    </p:spTree>
    <p:extLst>
      <p:ext uri="{BB962C8B-B14F-4D97-AF65-F5344CB8AC3E}">
        <p14:creationId xmlns:p14="http://schemas.microsoft.com/office/powerpoint/2010/main" val="2428889871"/>
      </p:ext>
    </p:extLst>
  </p:cSld>
  <p:clrMapOvr>
    <a:masterClrMapping/>
  </p:clrMapOvr>
  <p:transition advTm="90829"/>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p:cNvSpPr>
            <a:spLocks noGrp="1"/>
          </p:cNvSpPr>
          <p:nvPr>
            <p:ph type="title"/>
          </p:nvPr>
        </p:nvSpPr>
        <p:spPr>
          <a:xfrm>
            <a:off x="685800" y="237067"/>
            <a:ext cx="7772400" cy="1143000"/>
          </a:xfrm>
        </p:spPr>
        <p:txBody>
          <a:bodyPr/>
          <a:lstStyle/>
          <a:p>
            <a:r>
              <a:rPr lang="en-US" dirty="0">
                <a:latin typeface="Arial" charset="0"/>
                <a:ea typeface="ＭＳ Ｐゴシック" charset="0"/>
                <a:cs typeface="ＭＳ Ｐゴシック" charset="0"/>
              </a:rPr>
              <a:t>Current Social &amp; Technical Solutions</a:t>
            </a:r>
          </a:p>
        </p:txBody>
      </p:sp>
      <p:sp>
        <p:nvSpPr>
          <p:cNvPr id="314370" name="Content Placeholder 2"/>
          <p:cNvSpPr>
            <a:spLocks noGrp="1"/>
          </p:cNvSpPr>
          <p:nvPr>
            <p:ph sz="half" idx="1"/>
          </p:nvPr>
        </p:nvSpPr>
        <p:spPr>
          <a:xfrm>
            <a:off x="685799" y="1270069"/>
            <a:ext cx="5274734" cy="4638675"/>
          </a:xfrm>
        </p:spPr>
        <p:txBody>
          <a:bodyPr/>
          <a:lstStyle/>
          <a:p>
            <a:r>
              <a:rPr lang="en-US" sz="3200" b="1" dirty="0" smtClean="0">
                <a:solidFill>
                  <a:srgbClr val="FF0000"/>
                </a:solidFill>
                <a:latin typeface="Arial" charset="0"/>
                <a:ea typeface="ＭＳ Ｐゴシック" charset="0"/>
                <a:cs typeface="ＭＳ Ｐゴシック" charset="0"/>
              </a:rPr>
              <a:t>Closed Data</a:t>
            </a:r>
            <a:r>
              <a:rPr lang="en-US" sz="2200" dirty="0" smtClean="0">
                <a:latin typeface="Arial" charset="0"/>
                <a:ea typeface="ＭＳ Ｐゴシック" charset="0"/>
                <a:cs typeface="ＭＳ Ｐゴシック" charset="0"/>
              </a:rPr>
              <a:t> Approach</a:t>
            </a:r>
          </a:p>
          <a:p>
            <a:pPr lvl="1"/>
            <a:r>
              <a:rPr lang="en-US" dirty="0" smtClean="0">
                <a:latin typeface="Arial" charset="0"/>
                <a:ea typeface="ＭＳ Ｐゴシック" charset="0"/>
                <a:cs typeface="ＭＳ Ｐゴシック" charset="0"/>
              </a:rPr>
              <a:t>Consents</a:t>
            </a:r>
            <a:endParaRPr lang="en-US" dirty="0">
              <a:latin typeface="Arial" charset="0"/>
              <a:ea typeface="ＭＳ Ｐゴシック" charset="0"/>
              <a:cs typeface="ＭＳ Ｐゴシック" charset="0"/>
            </a:endParaRPr>
          </a:p>
          <a:p>
            <a:pPr lvl="1"/>
            <a:r>
              <a:rPr lang="en-US" dirty="0">
                <a:latin typeface="Arial" charset="0"/>
                <a:ea typeface="ＭＳ Ｐゴシック" charset="0"/>
                <a:cs typeface="ＭＳ Ｐゴシック" charset="0"/>
              </a:rPr>
              <a:t>“Protected” distribution </a:t>
            </a:r>
            <a:r>
              <a:rPr lang="en-US" dirty="0" smtClean="0">
                <a:latin typeface="Arial" charset="0"/>
                <a:ea typeface="ＭＳ Ｐゴシック" charset="0"/>
                <a:cs typeface="ＭＳ Ｐゴシック" charset="0"/>
              </a:rPr>
              <a:t>via </a:t>
            </a:r>
            <a:r>
              <a:rPr lang="en-US" dirty="0" err="1" smtClean="0">
                <a:latin typeface="Arial" charset="0"/>
                <a:ea typeface="ＭＳ Ｐゴシック" charset="0"/>
                <a:cs typeface="ＭＳ Ｐゴシック" charset="0"/>
              </a:rPr>
              <a:t>dbGAP</a:t>
            </a:r>
            <a:endParaRPr lang="en-US" dirty="0">
              <a:latin typeface="Arial" charset="0"/>
              <a:ea typeface="ＭＳ Ｐゴシック" charset="0"/>
              <a:cs typeface="ＭＳ Ｐゴシック" charset="0"/>
            </a:endParaRPr>
          </a:p>
          <a:p>
            <a:pPr lvl="1"/>
            <a:r>
              <a:rPr lang="en-US" dirty="0">
                <a:latin typeface="Arial" charset="0"/>
                <a:ea typeface="ＭＳ Ｐゴシック" charset="0"/>
                <a:cs typeface="ＭＳ Ｐゴシック" charset="0"/>
              </a:rPr>
              <a:t>Local computes on secure </a:t>
            </a:r>
            <a:r>
              <a:rPr lang="en-US" dirty="0" smtClean="0">
                <a:latin typeface="Arial" charset="0"/>
                <a:ea typeface="ＭＳ Ｐゴシック" charset="0"/>
                <a:cs typeface="ＭＳ Ｐゴシック" charset="0"/>
              </a:rPr>
              <a:t>computer</a:t>
            </a:r>
          </a:p>
          <a:p>
            <a:r>
              <a:rPr lang="en-US" sz="2200" dirty="0" smtClean="0">
                <a:latin typeface="Arial" charset="0"/>
                <a:ea typeface="ＭＳ Ｐゴシック" charset="0"/>
                <a:cs typeface="ＭＳ Ｐゴシック" charset="0"/>
              </a:rPr>
              <a:t>Issues with Closed Data</a:t>
            </a:r>
            <a:endParaRPr lang="en-US" sz="2200" dirty="0">
              <a:latin typeface="Arial" charset="0"/>
              <a:ea typeface="ＭＳ Ｐゴシック" charset="0"/>
              <a:cs typeface="ＭＳ Ｐゴシック" charset="0"/>
            </a:endParaRPr>
          </a:p>
          <a:p>
            <a:pPr lvl="1"/>
            <a:r>
              <a:rPr lang="en-US" sz="2200" dirty="0">
                <a:latin typeface="Arial" charset="0"/>
                <a:ea typeface="ＭＳ Ｐゴシック" charset="0"/>
              </a:rPr>
              <a:t>Non-uniformity of consents &amp; paperwork</a:t>
            </a:r>
          </a:p>
          <a:p>
            <a:pPr lvl="2"/>
            <a:r>
              <a:rPr lang="en-US" sz="1800" dirty="0">
                <a:latin typeface="Arial" charset="0"/>
                <a:ea typeface="ＭＳ Ｐゴシック" charset="0"/>
              </a:rPr>
              <a:t>Different international norms, leading to confusion</a:t>
            </a:r>
            <a:endParaRPr lang="en-US" dirty="0" smtClean="0">
              <a:latin typeface="Arial" charset="0"/>
              <a:ea typeface="ＭＳ Ｐゴシック" charset="0"/>
            </a:endParaRPr>
          </a:p>
          <a:p>
            <a:pPr lvl="1"/>
            <a:r>
              <a:rPr lang="en-US" sz="2200" dirty="0">
                <a:latin typeface="Arial" charset="0"/>
                <a:ea typeface="ＭＳ Ｐゴシック" charset="0"/>
              </a:rPr>
              <a:t>Encryption &amp; computer security creates burdensome requirements on data sharing &amp; large scale analysis</a:t>
            </a:r>
          </a:p>
          <a:p>
            <a:pPr lvl="1"/>
            <a:r>
              <a:rPr lang="en-US" sz="2200" dirty="0">
                <a:latin typeface="Arial" charset="0"/>
                <a:ea typeface="ＭＳ Ｐゴシック" charset="0"/>
              </a:rPr>
              <a:t>Many schemes get “hacked</a:t>
            </a:r>
            <a:r>
              <a:rPr lang="en-US" sz="2200" dirty="0" smtClean="0">
                <a:latin typeface="Arial" charset="0"/>
                <a:ea typeface="ＭＳ Ｐゴシック" charset="0"/>
              </a:rPr>
              <a:t>”</a:t>
            </a:r>
          </a:p>
          <a:p>
            <a:pPr lvl="1"/>
            <a:endParaRPr lang="en-US" sz="2200" dirty="0">
              <a:latin typeface="Arial" charset="0"/>
              <a:ea typeface="ＭＳ Ｐゴシック" charset="0"/>
            </a:endParaRPr>
          </a:p>
        </p:txBody>
      </p:sp>
      <p:sp>
        <p:nvSpPr>
          <p:cNvPr id="2" name="Content Placeholder 1"/>
          <p:cNvSpPr>
            <a:spLocks noGrp="1"/>
          </p:cNvSpPr>
          <p:nvPr>
            <p:ph sz="half" idx="2"/>
          </p:nvPr>
        </p:nvSpPr>
        <p:spPr>
          <a:xfrm>
            <a:off x="5571066" y="1270069"/>
            <a:ext cx="3098799" cy="4638675"/>
          </a:xfrm>
        </p:spPr>
        <p:txBody>
          <a:bodyPr/>
          <a:lstStyle/>
          <a:p>
            <a:pPr>
              <a:defRPr/>
            </a:pPr>
            <a:r>
              <a:rPr lang="en-US" sz="3200" b="1" dirty="0" smtClean="0">
                <a:solidFill>
                  <a:srgbClr val="00B050"/>
                </a:solidFill>
              </a:rPr>
              <a:t>Open Data</a:t>
            </a:r>
            <a:endParaRPr lang="en-US" sz="3200" b="1" dirty="0">
              <a:solidFill>
                <a:srgbClr val="00B050"/>
              </a:solidFill>
            </a:endParaRPr>
          </a:p>
          <a:p>
            <a:pPr lvl="1">
              <a:defRPr/>
            </a:pPr>
            <a:r>
              <a:rPr lang="en-US" sz="2400" dirty="0" smtClean="0"/>
              <a:t>Genomic "test </a:t>
            </a:r>
            <a:r>
              <a:rPr lang="en-US" sz="2400" dirty="0"/>
              <a:t>pilots” (ala PGP)?</a:t>
            </a:r>
          </a:p>
          <a:p>
            <a:pPr lvl="2">
              <a:defRPr/>
            </a:pPr>
            <a:r>
              <a:rPr lang="en-US" sz="1800" dirty="0">
                <a:cs typeface="ＭＳ Ｐゴシック" pitchFamily="-65" charset="-128"/>
              </a:rPr>
              <a:t>Sports stars &amp; celebrities?</a:t>
            </a:r>
          </a:p>
          <a:p>
            <a:pPr lvl="1">
              <a:defRPr/>
            </a:pPr>
            <a:r>
              <a:rPr lang="en-US" sz="2400" dirty="0"/>
              <a:t>Some public data &amp; data donation is helpful but is this a realistic solution for an unbiased sample of ~1M</a:t>
            </a:r>
          </a:p>
          <a:p>
            <a:endParaRPr lang="en-US" sz="2400" dirty="0"/>
          </a:p>
        </p:txBody>
      </p:sp>
      <p:sp>
        <p:nvSpPr>
          <p:cNvPr id="314371" name="TextBox 1"/>
          <p:cNvSpPr txBox="1">
            <a:spLocks noChangeArrowheads="1"/>
          </p:cNvSpPr>
          <p:nvPr/>
        </p:nvSpPr>
        <p:spPr bwMode="auto">
          <a:xfrm>
            <a:off x="157720" y="6500513"/>
            <a:ext cx="7147320" cy="276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 </a:t>
            </a:r>
            <a:r>
              <a:rPr lang="en-US" b="0" dirty="0" smtClean="0">
                <a:solidFill>
                  <a:srgbClr val="7F7F7F"/>
                </a:solidFill>
              </a:rPr>
              <a:t>[</a:t>
            </a:r>
            <a:r>
              <a:rPr lang="en-US" b="0" dirty="0" err="1" smtClean="0">
                <a:solidFill>
                  <a:srgbClr val="7F7F7F"/>
                </a:solidFill>
              </a:rPr>
              <a:t>Greenbuam</a:t>
            </a:r>
            <a:r>
              <a:rPr lang="en-US" b="0" dirty="0" smtClean="0">
                <a:solidFill>
                  <a:srgbClr val="7F7F7F"/>
                </a:solidFill>
              </a:rPr>
              <a:t> </a:t>
            </a:r>
            <a:r>
              <a:rPr lang="en-US" b="0" dirty="0">
                <a:solidFill>
                  <a:srgbClr val="7F7F7F"/>
                </a:solidFill>
              </a:rPr>
              <a:t>et al ('04), Nat. Biotech; </a:t>
            </a:r>
            <a:r>
              <a:rPr lang="en-US" b="0" dirty="0" err="1">
                <a:solidFill>
                  <a:srgbClr val="7F7F7F"/>
                </a:solidFill>
              </a:rPr>
              <a:t>Greenbaum</a:t>
            </a:r>
            <a:r>
              <a:rPr lang="en-US" b="0" dirty="0">
                <a:solidFill>
                  <a:srgbClr val="7F7F7F"/>
                </a:solidFill>
              </a:rPr>
              <a:t> </a:t>
            </a:r>
            <a:r>
              <a:rPr lang="en-US" b="0" dirty="0" smtClean="0">
                <a:solidFill>
                  <a:srgbClr val="7F7F7F"/>
                </a:solidFill>
              </a:rPr>
              <a:t>&amp; Gerstein </a:t>
            </a:r>
            <a:r>
              <a:rPr lang="en-US" b="0" dirty="0">
                <a:solidFill>
                  <a:srgbClr val="7F7F7F"/>
                </a:solidFill>
              </a:rPr>
              <a:t>('13), The Scientist]</a:t>
            </a:r>
          </a:p>
        </p:txBody>
      </p:sp>
    </p:spTree>
    <p:extLst>
      <p:ext uri="{BB962C8B-B14F-4D97-AF65-F5344CB8AC3E}">
        <p14:creationId xmlns:p14="http://schemas.microsoft.com/office/powerpoint/2010/main" val="3061824742"/>
      </p:ext>
    </p:extLst>
  </p:cSld>
  <p:clrMapOvr>
    <a:masterClrMapping/>
  </p:clrMapOvr>
  <p:transition advTm="110469"/>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Title 1"/>
          <p:cNvSpPr>
            <a:spLocks noGrp="1"/>
          </p:cNvSpPr>
          <p:nvPr>
            <p:ph type="title"/>
          </p:nvPr>
        </p:nvSpPr>
        <p:spPr>
          <a:xfrm>
            <a:off x="651933" y="372537"/>
            <a:ext cx="7772400" cy="1143000"/>
          </a:xfrm>
        </p:spPr>
        <p:txBody>
          <a:bodyPr/>
          <a:lstStyle/>
          <a:p>
            <a:r>
              <a:rPr lang="en-US" dirty="0" err="1">
                <a:latin typeface="Arial" charset="0"/>
                <a:ea typeface="ＭＳ Ｐゴシック" charset="0"/>
                <a:cs typeface="ＭＳ Ｐゴシック" charset="0"/>
              </a:rPr>
              <a:t>Strawman</a:t>
            </a:r>
            <a:r>
              <a:rPr lang="en-US" dirty="0">
                <a:latin typeface="Arial" charset="0"/>
                <a:ea typeface="ＭＳ Ｐゴシック" charset="0"/>
                <a:cs typeface="ＭＳ Ｐゴシック" charset="0"/>
              </a:rPr>
              <a:t> Hybrid </a:t>
            </a:r>
            <a:r>
              <a:rPr lang="en-US" dirty="0">
                <a:solidFill>
                  <a:srgbClr val="00B050"/>
                </a:solidFill>
                <a:latin typeface="Arial" charset="0"/>
                <a:ea typeface="ＭＳ Ｐゴシック" charset="0"/>
                <a:cs typeface="ＭＳ Ｐゴシック" charset="0"/>
              </a:rPr>
              <a:t>Social</a:t>
            </a:r>
            <a:r>
              <a:rPr lang="en-US" dirty="0">
                <a:latin typeface="Arial" charset="0"/>
                <a:ea typeface="ＭＳ Ｐゴシック" charset="0"/>
                <a:cs typeface="ＭＳ Ｐゴシック" charset="0"/>
              </a:rPr>
              <a:t> &amp; </a:t>
            </a:r>
            <a:r>
              <a:rPr lang="en-US" dirty="0">
                <a:solidFill>
                  <a:srgbClr val="C00000"/>
                </a:solidFill>
                <a:latin typeface="Arial" charset="0"/>
                <a:ea typeface="ＭＳ Ｐゴシック" charset="0"/>
                <a:cs typeface="ＭＳ Ｐゴシック" charset="0"/>
              </a:rPr>
              <a:t>Tech</a:t>
            </a:r>
            <a:r>
              <a:rPr lang="en-US" dirty="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Proposed Solution</a:t>
            </a:r>
            <a:r>
              <a:rPr lang="en-US" dirty="0">
                <a:latin typeface="Arial" charset="0"/>
                <a:ea typeface="ＭＳ Ｐゴシック" charset="0"/>
                <a:cs typeface="ＭＳ Ｐゴシック" charset="0"/>
              </a:rPr>
              <a:t>?</a:t>
            </a:r>
          </a:p>
        </p:txBody>
      </p:sp>
      <p:sp>
        <p:nvSpPr>
          <p:cNvPr id="311298" name="Content Placeholder 2"/>
          <p:cNvSpPr>
            <a:spLocks noGrp="1"/>
          </p:cNvSpPr>
          <p:nvPr>
            <p:ph sz="half" idx="1"/>
          </p:nvPr>
        </p:nvSpPr>
        <p:spPr>
          <a:xfrm>
            <a:off x="651932" y="1416437"/>
            <a:ext cx="3733799" cy="4638675"/>
          </a:xfrm>
        </p:spPr>
        <p:txBody>
          <a:bodyPr/>
          <a:lstStyle/>
          <a:p>
            <a:pPr>
              <a:defRPr/>
            </a:pPr>
            <a:r>
              <a:rPr lang="en-US" dirty="0" smtClean="0">
                <a:latin typeface="Arial" charset="0"/>
                <a:ea typeface="ＭＳ Ｐゴシック" charset="0"/>
                <a:cs typeface="ＭＳ Ｐゴシック" charset="0"/>
              </a:rPr>
              <a:t>Fundamentally, </a:t>
            </a:r>
            <a:r>
              <a:rPr lang="en-US" dirty="0">
                <a:latin typeface="Arial" charset="0"/>
                <a:ea typeface="ＭＳ Ｐゴシック" charset="0"/>
                <a:cs typeface="ＭＳ Ｐゴシック" charset="0"/>
              </a:rPr>
              <a:t>researchers have to keep genetic </a:t>
            </a:r>
            <a:r>
              <a:rPr lang="en-US" dirty="0" smtClean="0">
                <a:latin typeface="Arial" charset="0"/>
                <a:ea typeface="ＭＳ Ｐゴシック" charset="0"/>
                <a:cs typeface="ＭＳ Ｐゴシック" charset="0"/>
              </a:rPr>
              <a:t>secrets.</a:t>
            </a:r>
          </a:p>
          <a:p>
            <a:pPr lvl="1">
              <a:defRPr/>
            </a:pPr>
            <a:r>
              <a:rPr lang="en-US" b="1" dirty="0" smtClean="0">
                <a:solidFill>
                  <a:srgbClr val="00B050"/>
                </a:solidFill>
                <a:latin typeface="Arial" charset="0"/>
                <a:ea typeface="ＭＳ Ｐゴシック" charset="0"/>
                <a:cs typeface="ＭＳ Ｐゴシック" charset="0"/>
              </a:rPr>
              <a:t>Need for an (international) legal framework</a:t>
            </a:r>
            <a:endParaRPr lang="en-US" b="1" dirty="0">
              <a:solidFill>
                <a:srgbClr val="00B050"/>
              </a:solidFill>
              <a:latin typeface="Arial" charset="0"/>
              <a:ea typeface="ＭＳ Ｐゴシック" charset="0"/>
              <a:cs typeface="ＭＳ Ｐゴシック" charset="0"/>
            </a:endParaRPr>
          </a:p>
          <a:p>
            <a:pPr lvl="1">
              <a:defRPr/>
            </a:pPr>
            <a:r>
              <a:rPr lang="en-US" dirty="0">
                <a:latin typeface="Arial" charset="0"/>
                <a:ea typeface="ＭＳ Ｐゴシック" charset="0"/>
                <a:cs typeface="ＭＳ Ｐゴシック" charset="0"/>
              </a:rPr>
              <a:t>Genetic </a:t>
            </a:r>
            <a:r>
              <a:rPr lang="en-US" dirty="0" smtClean="0">
                <a:latin typeface="Arial" charset="0"/>
                <a:ea typeface="ＭＳ Ｐゴシック" charset="0"/>
                <a:cs typeface="ＭＳ Ｐゴシック" charset="0"/>
              </a:rPr>
              <a:t>Licensure &amp; training for individuals </a:t>
            </a:r>
            <a:br>
              <a:rPr lang="en-US" dirty="0" smtClean="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(similar to medical license, drivers license)</a:t>
            </a:r>
            <a:endParaRPr lang="en-US" dirty="0">
              <a:latin typeface="Arial" charset="0"/>
              <a:ea typeface="ＭＳ Ｐゴシック" charset="0"/>
              <a:cs typeface="ＭＳ Ｐゴシック" charset="0"/>
            </a:endParaRPr>
          </a:p>
          <a:p>
            <a:pPr>
              <a:defRPr/>
            </a:pPr>
            <a:r>
              <a:rPr lang="en-US" dirty="0" smtClean="0">
                <a:latin typeface="Arial" charset="0"/>
                <a:ea typeface="ＭＳ Ｐゴシック" charset="0"/>
                <a:cs typeface="ＭＳ Ｐゴシック" charset="0"/>
              </a:rPr>
              <a:t>Technology </a:t>
            </a:r>
            <a:r>
              <a:rPr lang="en-US" dirty="0">
                <a:latin typeface="Arial" charset="0"/>
                <a:ea typeface="ＭＳ Ｐゴシック" charset="0"/>
                <a:cs typeface="ＭＳ Ｐゴシック" charset="0"/>
              </a:rPr>
              <a:t>to make </a:t>
            </a:r>
            <a:r>
              <a:rPr lang="en-US" dirty="0" smtClean="0">
                <a:latin typeface="Arial" charset="0"/>
                <a:ea typeface="ＭＳ Ｐゴシック" charset="0"/>
                <a:cs typeface="ＭＳ Ｐゴシック" charset="0"/>
              </a:rPr>
              <a:t>things easier</a:t>
            </a:r>
            <a:endParaRPr lang="en-US" dirty="0">
              <a:latin typeface="Arial" charset="0"/>
              <a:ea typeface="ＭＳ Ｐゴシック" charset="0"/>
              <a:cs typeface="ＭＳ Ｐゴシック" charset="0"/>
            </a:endParaRPr>
          </a:p>
          <a:p>
            <a:pPr lvl="1">
              <a:defRPr/>
            </a:pPr>
            <a:r>
              <a:rPr lang="en-US" dirty="0" smtClean="0">
                <a:latin typeface="Arial" charset="0"/>
                <a:ea typeface="ＭＳ Ｐゴシック" charset="0"/>
              </a:rPr>
              <a:t>Cloud </a:t>
            </a:r>
            <a:r>
              <a:rPr lang="en-US" dirty="0">
                <a:latin typeface="Arial" charset="0"/>
                <a:ea typeface="ＭＳ Ｐゴシック" charset="0"/>
              </a:rPr>
              <a:t>computing &amp; </a:t>
            </a:r>
            <a:r>
              <a:rPr lang="en-US" dirty="0" smtClean="0">
                <a:latin typeface="Arial" charset="0"/>
                <a:ea typeface="ＭＳ Ｐゴシック" charset="0"/>
              </a:rPr>
              <a:t>enclaves (</a:t>
            </a:r>
            <a:r>
              <a:rPr lang="en-US" dirty="0" err="1" smtClean="0">
                <a:latin typeface="Arial" charset="0"/>
                <a:ea typeface="ＭＳ Ｐゴシック" charset="0"/>
              </a:rPr>
              <a:t>eg</a:t>
            </a:r>
            <a:r>
              <a:rPr lang="en-US" dirty="0" smtClean="0">
                <a:latin typeface="Arial" charset="0"/>
                <a:ea typeface="ＭＳ Ｐゴシック" charset="0"/>
              </a:rPr>
              <a:t> solution of Genomics England)</a:t>
            </a:r>
            <a:endParaRPr lang="en-US" dirty="0">
              <a:latin typeface="Arial" charset="0"/>
              <a:ea typeface="ＭＳ Ｐゴシック" charset="0"/>
            </a:endParaRPr>
          </a:p>
          <a:p>
            <a:pPr>
              <a:defRPr/>
            </a:pPr>
            <a:r>
              <a:rPr lang="en-US" dirty="0" smtClean="0">
                <a:latin typeface="Arial" charset="0"/>
                <a:ea typeface="ＭＳ Ｐゴシック" charset="0"/>
              </a:rPr>
              <a:t>Technological barriers shouldn't create a social incentive for “hacking”</a:t>
            </a:r>
          </a:p>
          <a:p>
            <a:pPr marL="0" indent="0">
              <a:buNone/>
              <a:defRPr/>
            </a:pPr>
            <a:endParaRPr lang="en-US" dirty="0">
              <a:latin typeface="Arial" charset="0"/>
              <a:ea typeface="ＭＳ Ｐゴシック" charset="0"/>
            </a:endParaRPr>
          </a:p>
          <a:p>
            <a:pPr>
              <a:defRPr/>
            </a:pPr>
            <a:endParaRPr lang="en-US" dirty="0">
              <a:latin typeface="Arial" charset="0"/>
              <a:ea typeface="ＭＳ Ｐゴシック" charset="0"/>
              <a:cs typeface="ＭＳ Ｐゴシック" charset="0"/>
            </a:endParaRPr>
          </a:p>
        </p:txBody>
      </p:sp>
      <p:sp>
        <p:nvSpPr>
          <p:cNvPr id="2" name="Content Placeholder 1"/>
          <p:cNvSpPr>
            <a:spLocks noGrp="1"/>
          </p:cNvSpPr>
          <p:nvPr>
            <p:ph sz="half" idx="2"/>
          </p:nvPr>
        </p:nvSpPr>
        <p:spPr>
          <a:xfrm>
            <a:off x="4385754" y="1416437"/>
            <a:ext cx="4038601" cy="4638675"/>
          </a:xfrm>
        </p:spPr>
        <p:txBody>
          <a:bodyPr/>
          <a:lstStyle/>
          <a:p>
            <a:pPr>
              <a:defRPr/>
            </a:pPr>
            <a:r>
              <a:rPr lang="en-US" b="1" dirty="0" smtClean="0">
                <a:solidFill>
                  <a:srgbClr val="FF0000"/>
                </a:solidFill>
                <a:latin typeface="Arial" charset="0"/>
                <a:ea typeface="ＭＳ Ｐゴシック" charset="0"/>
              </a:rPr>
              <a:t>Quantifying Leakage &amp; allowing a small amounts of it </a:t>
            </a:r>
          </a:p>
          <a:p>
            <a:pPr>
              <a:defRPr/>
            </a:pPr>
            <a:r>
              <a:rPr lang="en-US" b="1" dirty="0" smtClean="0">
                <a:solidFill>
                  <a:srgbClr val="FF0000"/>
                </a:solidFill>
                <a:latin typeface="Arial" charset="0"/>
                <a:ea typeface="ＭＳ Ｐゴシック" charset="0"/>
              </a:rPr>
              <a:t>Careful </a:t>
            </a:r>
            <a:r>
              <a:rPr lang="en-US" b="1" dirty="0">
                <a:solidFill>
                  <a:srgbClr val="FF0000"/>
                </a:solidFill>
                <a:latin typeface="Arial" charset="0"/>
                <a:ea typeface="ＭＳ Ｐゴシック" charset="0"/>
              </a:rPr>
              <a:t>separation &amp; coupling of private &amp; public data </a:t>
            </a:r>
          </a:p>
          <a:p>
            <a:pPr lvl="1">
              <a:defRPr/>
            </a:pPr>
            <a:r>
              <a:rPr lang="en-US" b="1" dirty="0">
                <a:solidFill>
                  <a:srgbClr val="FF0000"/>
                </a:solidFill>
                <a:latin typeface="Arial" charset="0"/>
                <a:ea typeface="ＭＳ Ｐゴシック" charset="0"/>
              </a:rPr>
              <a:t>Lightweight, freely accessible secondary </a:t>
            </a:r>
            <a:r>
              <a:rPr lang="en-US" b="1" dirty="0" smtClean="0">
                <a:solidFill>
                  <a:srgbClr val="FF0000"/>
                </a:solidFill>
                <a:latin typeface="Arial" charset="0"/>
                <a:ea typeface="ＭＳ Ｐゴシック" charset="0"/>
              </a:rPr>
              <a:t>datasets coupled to underlying variants </a:t>
            </a:r>
          </a:p>
          <a:p>
            <a:pPr lvl="1">
              <a:defRPr/>
            </a:pPr>
            <a:r>
              <a:rPr lang="en-US" dirty="0">
                <a:latin typeface="Arial" charset="0"/>
                <a:ea typeface="ＭＳ Ｐゴシック" charset="0"/>
              </a:rPr>
              <a:t>Selection of stub &amp; "test pilot" datasets for benchmarking</a:t>
            </a:r>
          </a:p>
          <a:p>
            <a:pPr lvl="1">
              <a:defRPr/>
            </a:pPr>
            <a:r>
              <a:rPr lang="en-US" dirty="0">
                <a:latin typeface="Arial" charset="0"/>
                <a:ea typeface="ＭＳ Ｐゴシック" charset="0"/>
              </a:rPr>
              <a:t>Develop programs on public stubs on your laptop, then move the program to the cloud for </a:t>
            </a:r>
            <a:r>
              <a:rPr lang="en-US" dirty="0" smtClean="0">
                <a:latin typeface="Arial" charset="0"/>
                <a:ea typeface="ＭＳ Ｐゴシック" charset="0"/>
              </a:rPr>
              <a:t>private production </a:t>
            </a:r>
            <a:r>
              <a:rPr lang="en-US" dirty="0">
                <a:latin typeface="Arial" charset="0"/>
                <a:ea typeface="ＭＳ Ｐゴシック" charset="0"/>
              </a:rPr>
              <a:t>run</a:t>
            </a:r>
          </a:p>
          <a:p>
            <a:pPr lvl="1">
              <a:defRPr/>
            </a:pPr>
            <a:endParaRPr lang="en-US" b="1" dirty="0" smtClean="0">
              <a:solidFill>
                <a:srgbClr val="FF0000"/>
              </a:solidFill>
              <a:latin typeface="Arial" charset="0"/>
              <a:ea typeface="ＭＳ Ｐゴシック" charset="0"/>
            </a:endParaRPr>
          </a:p>
          <a:p>
            <a:endParaRPr lang="en-US" dirty="0"/>
          </a:p>
        </p:txBody>
      </p:sp>
      <p:sp>
        <p:nvSpPr>
          <p:cNvPr id="319491" name="TextBox 1"/>
          <p:cNvSpPr txBox="1">
            <a:spLocks noChangeArrowheads="1"/>
          </p:cNvSpPr>
          <p:nvPr/>
        </p:nvSpPr>
        <p:spPr bwMode="auto">
          <a:xfrm>
            <a:off x="31751" y="6560307"/>
            <a:ext cx="6722954" cy="276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[D </a:t>
            </a:r>
            <a:r>
              <a:rPr lang="en-US" b="0" dirty="0" err="1">
                <a:solidFill>
                  <a:srgbClr val="7F7F7F"/>
                </a:solidFill>
              </a:rPr>
              <a:t>Greenbaum</a:t>
            </a:r>
            <a:r>
              <a:rPr lang="en-US" b="0" dirty="0">
                <a:solidFill>
                  <a:srgbClr val="7F7F7F"/>
                </a:solidFill>
              </a:rPr>
              <a:t>, M Gerstein (‘11). Am J </a:t>
            </a:r>
            <a:r>
              <a:rPr lang="en-US" b="0" dirty="0" err="1">
                <a:solidFill>
                  <a:srgbClr val="7F7F7F"/>
                </a:solidFill>
              </a:rPr>
              <a:t>Bioeth</a:t>
            </a:r>
            <a:r>
              <a:rPr lang="en-US" b="0" dirty="0">
                <a:solidFill>
                  <a:srgbClr val="7F7F7F"/>
                </a:solidFill>
              </a:rPr>
              <a:t> 11:39. </a:t>
            </a:r>
            <a:r>
              <a:rPr lang="en-US" b="0" dirty="0" err="1">
                <a:solidFill>
                  <a:srgbClr val="7F7F7F"/>
                </a:solidFill>
              </a:rPr>
              <a:t>Greenbaum</a:t>
            </a:r>
            <a:r>
              <a:rPr lang="en-US" b="0" dirty="0">
                <a:solidFill>
                  <a:srgbClr val="7F7F7F"/>
                </a:solidFill>
              </a:rPr>
              <a:t> &amp; Gerstein, The Scientist ('13)]</a:t>
            </a:r>
          </a:p>
        </p:txBody>
      </p:sp>
    </p:spTree>
    <p:extLst>
      <p:ext uri="{BB962C8B-B14F-4D97-AF65-F5344CB8AC3E}">
        <p14:creationId xmlns:p14="http://schemas.microsoft.com/office/powerpoint/2010/main" val="1113516506"/>
      </p:ext>
    </p:extLst>
  </p:cSld>
  <p:clrMapOvr>
    <a:masterClrMapping/>
  </p:clrMapOvr>
  <p:transition advTm="160231"/>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797" y="271992"/>
            <a:ext cx="3237748" cy="1143000"/>
          </a:xfrm>
        </p:spPr>
        <p:txBody>
          <a:bodyPr/>
          <a:lstStyle/>
          <a:p>
            <a:r>
              <a:rPr lang="en-US" sz="2000" dirty="0" smtClean="0">
                <a:solidFill>
                  <a:schemeClr val="tx1">
                    <a:lumMod val="65000"/>
                    <a:lumOff val="35000"/>
                  </a:schemeClr>
                </a:solidFill>
              </a:rPr>
              <a:t>Genomic Privacy &amp; Individualized RNA-</a:t>
            </a:r>
            <a:r>
              <a:rPr lang="en-US" sz="2000" dirty="0" err="1" smtClean="0">
                <a:solidFill>
                  <a:schemeClr val="tx1">
                    <a:lumMod val="65000"/>
                    <a:lumOff val="35000"/>
                  </a:schemeClr>
                </a:solidFill>
              </a:rPr>
              <a:t>seq</a:t>
            </a:r>
            <a:r>
              <a:rPr lang="en-US" sz="2000" dirty="0" smtClean="0">
                <a:solidFill>
                  <a:schemeClr val="tx1">
                    <a:lumMod val="65000"/>
                    <a:lumOff val="35000"/>
                  </a:schemeClr>
                </a:solidFill>
              </a:rPr>
              <a:t>: Incompatible or Feasible?</a:t>
            </a:r>
            <a:endParaRPr lang="en-US" sz="2000" dirty="0">
              <a:solidFill>
                <a:schemeClr val="tx1">
                  <a:lumMod val="65000"/>
                  <a:lumOff val="35000"/>
                </a:schemeClr>
              </a:solidFill>
            </a:endParaRPr>
          </a:p>
        </p:txBody>
      </p:sp>
      <p:sp>
        <p:nvSpPr>
          <p:cNvPr id="3" name="Content Placeholder 2"/>
          <p:cNvSpPr>
            <a:spLocks noGrp="1"/>
          </p:cNvSpPr>
          <p:nvPr>
            <p:ph sz="half" idx="1"/>
          </p:nvPr>
        </p:nvSpPr>
        <p:spPr>
          <a:xfrm>
            <a:off x="171074" y="1593286"/>
            <a:ext cx="3892926" cy="5403747"/>
          </a:xfrm>
        </p:spPr>
        <p:txBody>
          <a:bodyPr/>
          <a:lstStyle/>
          <a:p>
            <a:r>
              <a:rPr lang="en-US" sz="2400" dirty="0">
                <a:solidFill>
                  <a:srgbClr val="FFC000"/>
                </a:solidFill>
              </a:rPr>
              <a:t>The General Dilemma of Genomic Privacy</a:t>
            </a:r>
          </a:p>
          <a:p>
            <a:pPr lvl="1"/>
            <a:r>
              <a:rPr lang="en-US" sz="1800" dirty="0">
                <a:solidFill>
                  <a:schemeClr val="tx1">
                    <a:lumMod val="65000"/>
                    <a:lumOff val="35000"/>
                  </a:schemeClr>
                </a:solidFill>
              </a:rPr>
              <a:t>Fundamental, inherited info that’s very private v need for large-scale mining for med. research</a:t>
            </a:r>
          </a:p>
          <a:p>
            <a:pPr lvl="1"/>
            <a:r>
              <a:rPr lang="en-US" sz="1800" dirty="0">
                <a:solidFill>
                  <a:schemeClr val="tx1">
                    <a:lumMod val="65000"/>
                    <a:lumOff val="35000"/>
                  </a:schemeClr>
                </a:solidFill>
              </a:rPr>
              <a:t>Issues w/ current social &amp; tech approaches: </a:t>
            </a:r>
            <a:r>
              <a:rPr lang="en-US" sz="1800" dirty="0" smtClean="0">
                <a:solidFill>
                  <a:schemeClr val="tx1">
                    <a:lumMod val="65000"/>
                    <a:lumOff val="35000"/>
                  </a:schemeClr>
                </a:solidFill>
              </a:rPr>
              <a:t>inconsistencies &amp; </a:t>
            </a:r>
            <a:r>
              <a:rPr lang="en-US" sz="1800" dirty="0">
                <a:solidFill>
                  <a:schemeClr val="tx1">
                    <a:lumMod val="65000"/>
                    <a:lumOff val="35000"/>
                  </a:schemeClr>
                </a:solidFill>
              </a:rPr>
              <a:t>burdensome </a:t>
            </a:r>
            <a:r>
              <a:rPr lang="en-US" sz="1800" dirty="0" smtClean="0">
                <a:solidFill>
                  <a:schemeClr val="tx1">
                    <a:lumMod val="65000"/>
                    <a:lumOff val="35000"/>
                  </a:schemeClr>
                </a:solidFill>
              </a:rPr>
              <a:t>security</a:t>
            </a:r>
            <a:endParaRPr lang="en-US" sz="1800" dirty="0">
              <a:solidFill>
                <a:schemeClr val="tx1">
                  <a:lumMod val="65000"/>
                  <a:lumOff val="35000"/>
                </a:schemeClr>
              </a:solidFill>
            </a:endParaRPr>
          </a:p>
          <a:p>
            <a:pPr lvl="1"/>
            <a:r>
              <a:rPr lang="en-US" sz="1800" dirty="0" err="1">
                <a:solidFill>
                  <a:schemeClr val="tx1">
                    <a:lumMod val="65000"/>
                    <a:lumOff val="35000"/>
                  </a:schemeClr>
                </a:solidFill>
              </a:rPr>
              <a:t>Strawman</a:t>
            </a:r>
            <a:r>
              <a:rPr lang="en-US" sz="1800" dirty="0">
                <a:solidFill>
                  <a:schemeClr val="tx1">
                    <a:lumMod val="65000"/>
                    <a:lumOff val="35000"/>
                  </a:schemeClr>
                </a:solidFill>
              </a:rPr>
              <a:t> Hybrid </a:t>
            </a:r>
            <a:r>
              <a:rPr lang="en-US" sz="1800" dirty="0" err="1">
                <a:solidFill>
                  <a:schemeClr val="tx1">
                    <a:lumMod val="65000"/>
                    <a:lumOff val="35000"/>
                  </a:schemeClr>
                </a:solidFill>
              </a:rPr>
              <a:t>Soc</a:t>
            </a:r>
            <a:r>
              <a:rPr lang="en-US" sz="1800" dirty="0">
                <a:solidFill>
                  <a:schemeClr val="tx1">
                    <a:lumMod val="65000"/>
                    <a:lumOff val="35000"/>
                  </a:schemeClr>
                </a:solidFill>
              </a:rPr>
              <a:t>-Tech Proposal (Cloud Enclaves. Quantifying Leaks &amp; Closely Coupled priv.-public datasets</a:t>
            </a:r>
            <a:r>
              <a:rPr lang="en-US" sz="1800" dirty="0" smtClean="0">
                <a:solidFill>
                  <a:schemeClr val="tx1">
                    <a:lumMod val="65000"/>
                    <a:lumOff val="35000"/>
                  </a:schemeClr>
                </a:solidFill>
              </a:rPr>
              <a:t>)</a:t>
            </a:r>
          </a:p>
          <a:p>
            <a:pPr lvl="1"/>
            <a:r>
              <a:rPr lang="en-US" sz="1800" dirty="0" smtClean="0">
                <a:solidFill>
                  <a:srgbClr val="FFC000"/>
                </a:solidFill>
              </a:rPr>
              <a:t>Details on Relevant Hacks</a:t>
            </a:r>
            <a:r>
              <a:rPr lang="en-US" sz="1800" dirty="0" smtClean="0">
                <a:solidFill>
                  <a:schemeClr val="tx1">
                    <a:lumMod val="65000"/>
                    <a:lumOff val="35000"/>
                  </a:schemeClr>
                </a:solidFill>
              </a:rPr>
              <a:t>: Genomic, Computer Security, &amp; </a:t>
            </a:r>
            <a:r>
              <a:rPr lang="en-US" sz="1800" dirty="0" err="1" smtClean="0">
                <a:solidFill>
                  <a:schemeClr val="tx1">
                    <a:lumMod val="65000"/>
                    <a:lumOff val="35000"/>
                  </a:schemeClr>
                </a:solidFill>
              </a:rPr>
              <a:t>Netfix</a:t>
            </a:r>
            <a:endParaRPr lang="en-US" sz="1800" dirty="0">
              <a:solidFill>
                <a:schemeClr val="tx1">
                  <a:lumMod val="65000"/>
                  <a:lumOff val="35000"/>
                </a:schemeClr>
              </a:solidFill>
            </a:endParaRPr>
          </a:p>
        </p:txBody>
      </p:sp>
      <p:sp>
        <p:nvSpPr>
          <p:cNvPr id="4" name="Content Placeholder 3"/>
          <p:cNvSpPr>
            <a:spLocks noGrp="1"/>
          </p:cNvSpPr>
          <p:nvPr>
            <p:ph sz="half" idx="2"/>
          </p:nvPr>
        </p:nvSpPr>
        <p:spPr>
          <a:xfrm>
            <a:off x="3911602" y="101600"/>
            <a:ext cx="4851400" cy="6501733"/>
          </a:xfrm>
        </p:spPr>
        <p:txBody>
          <a:bodyPr/>
          <a:lstStyle/>
          <a:p>
            <a:r>
              <a:rPr lang="en-US" sz="2400" dirty="0">
                <a:solidFill>
                  <a:srgbClr val="FFC000"/>
                </a:solidFill>
              </a:rPr>
              <a:t>RNA-</a:t>
            </a:r>
            <a:r>
              <a:rPr lang="en-US" sz="2400" dirty="0" err="1">
                <a:solidFill>
                  <a:srgbClr val="FFC000"/>
                </a:solidFill>
              </a:rPr>
              <a:t>seq</a:t>
            </a:r>
            <a:r>
              <a:rPr lang="en-US" sz="2400" dirty="0">
                <a:solidFill>
                  <a:srgbClr val="FFC000"/>
                </a:solidFill>
              </a:rPr>
              <a:t>: How to Publicly Share Some of it</a:t>
            </a:r>
          </a:p>
          <a:p>
            <a:pPr lvl="1"/>
            <a:r>
              <a:rPr lang="en-US" sz="1800" dirty="0">
                <a:solidFill>
                  <a:schemeClr val="tx1">
                    <a:lumMod val="65000"/>
                    <a:lumOff val="35000"/>
                  </a:schemeClr>
                </a:solidFill>
              </a:rPr>
              <a:t>Presents a </a:t>
            </a:r>
            <a:r>
              <a:rPr lang="en-US" sz="1800" dirty="0" smtClean="0">
                <a:solidFill>
                  <a:schemeClr val="tx1">
                    <a:lumMod val="65000"/>
                    <a:lumOff val="35000"/>
                  </a:schemeClr>
                </a:solidFill>
              </a:rPr>
              <a:t>tricky privacy </a:t>
            </a:r>
            <a:r>
              <a:rPr lang="en-US" sz="1800" dirty="0">
                <a:solidFill>
                  <a:schemeClr val="tx1">
                    <a:lumMod val="65000"/>
                    <a:lumOff val="35000"/>
                  </a:schemeClr>
                </a:solidFill>
              </a:rPr>
              <a:t>issue since much of the sequencing is for </a:t>
            </a:r>
            <a:r>
              <a:rPr lang="en-US" sz="1800" dirty="0" smtClean="0">
                <a:solidFill>
                  <a:schemeClr val="tx1">
                    <a:lumMod val="65000"/>
                    <a:lumOff val="35000"/>
                  </a:schemeClr>
                </a:solidFill>
              </a:rPr>
              <a:t>general, </a:t>
            </a:r>
            <a:r>
              <a:rPr lang="en-US" sz="1800" dirty="0">
                <a:solidFill>
                  <a:schemeClr val="tx1">
                    <a:lumMod val="65000"/>
                    <a:lumOff val="35000"/>
                  </a:schemeClr>
                </a:solidFill>
              </a:rPr>
              <a:t>non-individual specific </a:t>
            </a:r>
            <a:r>
              <a:rPr lang="en-US" sz="1800" dirty="0" smtClean="0">
                <a:solidFill>
                  <a:schemeClr val="tx1">
                    <a:lumMod val="65000"/>
                    <a:lumOff val="35000"/>
                  </a:schemeClr>
                </a:solidFill>
              </a:rPr>
              <a:t>results yet it’s tagged with individual information</a:t>
            </a:r>
            <a:endParaRPr lang="en-US" sz="1800" dirty="0">
              <a:solidFill>
                <a:schemeClr val="tx1">
                  <a:lumMod val="65000"/>
                  <a:lumOff val="35000"/>
                </a:schemeClr>
              </a:solidFill>
            </a:endParaRPr>
          </a:p>
          <a:p>
            <a:pPr lvl="1"/>
            <a:r>
              <a:rPr lang="en-US" sz="1800" dirty="0">
                <a:solidFill>
                  <a:schemeClr val="tx1">
                    <a:lumMod val="65000"/>
                    <a:lumOff val="35000"/>
                  </a:schemeClr>
                </a:solidFill>
              </a:rPr>
              <a:t>Removing SNVs in reads w/ MRF</a:t>
            </a:r>
          </a:p>
          <a:p>
            <a:pPr lvl="1"/>
            <a:r>
              <a:rPr lang="en-US" sz="1800" dirty="0">
                <a:solidFill>
                  <a:schemeClr val="tx1">
                    <a:lumMod val="65000"/>
                    <a:lumOff val="35000"/>
                  </a:schemeClr>
                </a:solidFill>
              </a:rPr>
              <a:t>Quantifying &amp; removing variant info from expression levels + </a:t>
            </a:r>
            <a:r>
              <a:rPr lang="en-US" sz="1800" dirty="0" smtClean="0">
                <a:solidFill>
                  <a:schemeClr val="tx1">
                    <a:lumMod val="65000"/>
                    <a:lumOff val="35000"/>
                  </a:schemeClr>
                </a:solidFill>
              </a:rPr>
              <a:t/>
            </a:r>
            <a:br>
              <a:rPr lang="en-US" sz="1800" dirty="0" smtClean="0">
                <a:solidFill>
                  <a:schemeClr val="tx1">
                    <a:lumMod val="65000"/>
                    <a:lumOff val="35000"/>
                  </a:schemeClr>
                </a:solidFill>
              </a:rPr>
            </a:br>
            <a:r>
              <a:rPr lang="en-US" sz="1800" dirty="0" err="1" smtClean="0">
                <a:solidFill>
                  <a:srgbClr val="FFC000"/>
                </a:solidFill>
              </a:rPr>
              <a:t>eQTLs</a:t>
            </a:r>
            <a:r>
              <a:rPr lang="en-US" sz="1800" dirty="0" smtClean="0">
                <a:solidFill>
                  <a:srgbClr val="FFC000"/>
                </a:solidFill>
              </a:rPr>
              <a:t> </a:t>
            </a:r>
            <a:r>
              <a:rPr lang="en-US" sz="1800" dirty="0">
                <a:solidFill>
                  <a:srgbClr val="FFC000"/>
                </a:solidFill>
              </a:rPr>
              <a:t>using ICI &amp; predictability</a:t>
            </a:r>
          </a:p>
          <a:p>
            <a:pPr lvl="1"/>
            <a:r>
              <a:rPr lang="en-US" sz="1800" dirty="0">
                <a:solidFill>
                  <a:schemeClr val="tx1">
                    <a:lumMod val="65000"/>
                    <a:lumOff val="35000"/>
                  </a:schemeClr>
                </a:solidFill>
              </a:rPr>
              <a:t>Instantiating a </a:t>
            </a:r>
            <a:r>
              <a:rPr lang="en-US" sz="1800" dirty="0">
                <a:solidFill>
                  <a:srgbClr val="FFC000"/>
                </a:solidFill>
              </a:rPr>
              <a:t>practical linking attack </a:t>
            </a:r>
            <a:r>
              <a:rPr lang="en-US" sz="1800" dirty="0">
                <a:solidFill>
                  <a:schemeClr val="tx1">
                    <a:lumMod val="65000"/>
                    <a:lumOff val="35000"/>
                  </a:schemeClr>
                </a:solidFill>
              </a:rPr>
              <a:t>using extreme expression levels</a:t>
            </a:r>
          </a:p>
          <a:p>
            <a:pPr lvl="1"/>
            <a:r>
              <a:rPr lang="en-US" sz="1800" dirty="0">
                <a:solidFill>
                  <a:srgbClr val="FFC000"/>
                </a:solidFill>
              </a:rPr>
              <a:t>Quantifying accuracy of prediction,</a:t>
            </a:r>
            <a:r>
              <a:rPr lang="en-US" sz="1800" dirty="0">
                <a:solidFill>
                  <a:schemeClr val="tx1">
                    <a:lumMod val="65000"/>
                    <a:lumOff val="35000"/>
                  </a:schemeClr>
                </a:solidFill>
              </a:rPr>
              <a:t> via gap between best &amp; 2nd best match</a:t>
            </a:r>
          </a:p>
          <a:p>
            <a:r>
              <a:rPr lang="en-US" sz="2400" dirty="0">
                <a:solidFill>
                  <a:srgbClr val="FFC000"/>
                </a:solidFill>
              </a:rPr>
              <a:t>Allelic </a:t>
            </a:r>
            <a:r>
              <a:rPr lang="en-US" sz="2400" dirty="0" smtClean="0">
                <a:solidFill>
                  <a:srgbClr val="FFC000"/>
                </a:solidFill>
              </a:rPr>
              <a:t>Expression &amp; Binding Activity</a:t>
            </a:r>
            <a:endParaRPr lang="en-US" sz="2400" dirty="0">
              <a:solidFill>
                <a:srgbClr val="FFC000"/>
              </a:solidFill>
            </a:endParaRPr>
          </a:p>
          <a:p>
            <a:pPr lvl="1"/>
            <a:r>
              <a:rPr lang="en-US" sz="1800" dirty="0">
                <a:solidFill>
                  <a:schemeClr val="tx1">
                    <a:lumMod val="65000"/>
                    <a:lumOff val="35000"/>
                  </a:schemeClr>
                </a:solidFill>
              </a:rPr>
              <a:t>Difference in molecular activity between </a:t>
            </a:r>
            <a:r>
              <a:rPr lang="en-US" sz="1800" dirty="0" smtClean="0">
                <a:solidFill>
                  <a:schemeClr val="tx1">
                    <a:lumMod val="65000"/>
                    <a:lumOff val="35000"/>
                  </a:schemeClr>
                </a:solidFill>
              </a:rPr>
              <a:t>specific alleles</a:t>
            </a:r>
            <a:endParaRPr lang="en-US" sz="1800" dirty="0">
              <a:solidFill>
                <a:schemeClr val="tx1">
                  <a:lumMod val="65000"/>
                  <a:lumOff val="35000"/>
                </a:schemeClr>
              </a:solidFill>
            </a:endParaRPr>
          </a:p>
          <a:p>
            <a:pPr lvl="1"/>
            <a:r>
              <a:rPr lang="en-US" sz="1800" dirty="0">
                <a:solidFill>
                  <a:schemeClr val="tx1">
                    <a:lumMod val="65000"/>
                    <a:lumOff val="35000"/>
                  </a:schemeClr>
                </a:solidFill>
              </a:rPr>
              <a:t>RNA-</a:t>
            </a:r>
            <a:r>
              <a:rPr lang="en-US" sz="1800" dirty="0" err="1">
                <a:solidFill>
                  <a:schemeClr val="tx1">
                    <a:lumMod val="65000"/>
                    <a:lumOff val="35000"/>
                  </a:schemeClr>
                </a:solidFill>
              </a:rPr>
              <a:t>seq</a:t>
            </a:r>
            <a:r>
              <a:rPr lang="en-US" sz="1800" dirty="0">
                <a:solidFill>
                  <a:schemeClr val="tx1">
                    <a:lumMod val="65000"/>
                    <a:lumOff val="35000"/>
                  </a:schemeClr>
                </a:solidFill>
              </a:rPr>
              <a:t> calculations that fundamentally involve individual variants</a:t>
            </a: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p:txBody>
      </p:sp>
    </p:spTree>
    <p:extLst>
      <p:ext uri="{BB962C8B-B14F-4D97-AF65-F5344CB8AC3E}">
        <p14:creationId xmlns:p14="http://schemas.microsoft.com/office/powerpoint/2010/main" val="179058672"/>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p:cNvSpPr>
            <a:spLocks noGrp="1"/>
          </p:cNvSpPr>
          <p:nvPr>
            <p:ph type="title"/>
          </p:nvPr>
        </p:nvSpPr>
        <p:spPr>
          <a:xfrm>
            <a:off x="1305300" y="-191371"/>
            <a:ext cx="7008966" cy="1143000"/>
          </a:xfrm>
        </p:spPr>
        <p:txBody>
          <a:bodyPr/>
          <a:lstStyle/>
          <a:p>
            <a:r>
              <a:rPr lang="en-US" dirty="0" smtClean="0">
                <a:latin typeface="Arial" charset="0"/>
                <a:ea typeface="ＭＳ Ｐゴシック" charset="0"/>
                <a:cs typeface="ＭＳ Ｐゴシック" charset="0"/>
              </a:rPr>
              <a:t>Difficulty in Securing Computers &amp; Data</a:t>
            </a:r>
            <a:endParaRPr lang="en-US" dirty="0">
              <a:latin typeface="Arial" charset="0"/>
              <a:ea typeface="ＭＳ Ｐゴシック" charset="0"/>
              <a:cs typeface="ＭＳ Ｐゴシック" charset="0"/>
            </a:endParaRPr>
          </a:p>
        </p:txBody>
      </p:sp>
      <p:sp>
        <p:nvSpPr>
          <p:cNvPr id="314371" name="TextBox 1"/>
          <p:cNvSpPr txBox="1">
            <a:spLocks noChangeArrowheads="1"/>
          </p:cNvSpPr>
          <p:nvPr/>
        </p:nvSpPr>
        <p:spPr bwMode="auto">
          <a:xfrm>
            <a:off x="2582536" y="6239696"/>
            <a:ext cx="389353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b="0" dirty="0">
                <a:solidFill>
                  <a:srgbClr val="7F7F7F"/>
                </a:solidFill>
              </a:rPr>
              <a:t> [Smith et al ('05), Genome </a:t>
            </a:r>
            <a:r>
              <a:rPr lang="en-US" b="0" dirty="0" smtClean="0">
                <a:solidFill>
                  <a:srgbClr val="7F7F7F"/>
                </a:solidFill>
              </a:rPr>
              <a:t>Bio]</a:t>
            </a:r>
            <a:endParaRPr lang="en-US" b="0" dirty="0">
              <a:solidFill>
                <a:srgbClr val="7F7F7F"/>
              </a:solidFill>
            </a:endParaRPr>
          </a:p>
        </p:txBody>
      </p:sp>
      <p:pic>
        <p:nvPicPr>
          <p:cNvPr id="3" name="Picture 2" descr="gb-2005-6-9-119-1-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6679" y="791408"/>
            <a:ext cx="7198386" cy="5262020"/>
          </a:xfrm>
          <a:prstGeom prst="rect">
            <a:avLst/>
          </a:prstGeom>
          <a:ln w="19050" cmpd="sng">
            <a:solidFill>
              <a:schemeClr val="tx1"/>
            </a:solidFill>
          </a:ln>
        </p:spPr>
      </p:pic>
    </p:spTree>
    <p:extLst>
      <p:ext uri="{BB962C8B-B14F-4D97-AF65-F5344CB8AC3E}">
        <p14:creationId xmlns:p14="http://schemas.microsoft.com/office/powerpoint/2010/main" val="718006369"/>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a:xfrm>
            <a:off x="0" y="139700"/>
            <a:ext cx="9144000" cy="635000"/>
          </a:xfrm>
        </p:spPr>
        <p:txBody>
          <a:bodyPr/>
          <a:lstStyle/>
          <a:p>
            <a:r>
              <a:rPr lang="en-US" sz="2800" dirty="0" smtClean="0"/>
              <a:t>Genomic Privacy Hacks, </a:t>
            </a:r>
            <a:br>
              <a:rPr lang="en-US" sz="2800" dirty="0" smtClean="0"/>
            </a:br>
            <a:r>
              <a:rPr lang="en-US" sz="2800" dirty="0" smtClean="0"/>
              <a:t>Mostly Focusing on Identification</a:t>
            </a:r>
            <a:endParaRPr lang="en-US" sz="2800" dirty="0"/>
          </a:p>
        </p:txBody>
      </p:sp>
      <p:sp>
        <p:nvSpPr>
          <p:cNvPr id="3" name="Content Placeholder 2"/>
          <p:cNvSpPr>
            <a:spLocks noGrp="1"/>
          </p:cNvSpPr>
          <p:nvPr>
            <p:ph idx="1"/>
          </p:nvPr>
        </p:nvSpPr>
        <p:spPr>
          <a:xfrm>
            <a:off x="673100" y="1066852"/>
            <a:ext cx="7772400" cy="4787848"/>
          </a:xfrm>
        </p:spPr>
        <p:txBody>
          <a:bodyPr>
            <a:normAutofit fontScale="70000" lnSpcReduction="20000"/>
          </a:bodyPr>
          <a:lstStyle/>
          <a:p>
            <a:r>
              <a:rPr lang="en-US" dirty="0" smtClean="0"/>
              <a:t>Early genomic studies were based </a:t>
            </a:r>
            <a:r>
              <a:rPr lang="en-US" dirty="0"/>
              <a:t>on </a:t>
            </a:r>
            <a:r>
              <a:rPr lang="en-US" dirty="0" smtClean="0"/>
              <a:t>small cohorts</a:t>
            </a:r>
          </a:p>
          <a:p>
            <a:pPr lvl="1"/>
            <a:r>
              <a:rPr lang="en-US" dirty="0" smtClean="0"/>
              <a:t>Individuals give consent to participate but request anonymity</a:t>
            </a:r>
          </a:p>
          <a:p>
            <a:pPr lvl="2"/>
            <a:r>
              <a:rPr lang="en-US" dirty="0" smtClean="0"/>
              <a:t>HAPMAP,  PGP, 1000 Genomes…</a:t>
            </a:r>
          </a:p>
          <a:p>
            <a:pPr lvl="1"/>
            <a:r>
              <a:rPr lang="en-US" dirty="0" smtClean="0"/>
              <a:t>Focus on hiding the participation of individuals</a:t>
            </a:r>
          </a:p>
          <a:p>
            <a:pPr lvl="1"/>
            <a:r>
              <a:rPr lang="en-US" dirty="0" smtClean="0"/>
              <a:t>Attacks aimed at detecting whether an individual with known genotypes participated a study</a:t>
            </a:r>
          </a:p>
          <a:p>
            <a:pPr lvl="2"/>
            <a:r>
              <a:rPr lang="en-US" dirty="0" smtClean="0"/>
              <a:t>“Detection </a:t>
            </a:r>
            <a:r>
              <a:rPr lang="en-US" dirty="0"/>
              <a:t>of genomes in a </a:t>
            </a:r>
            <a:r>
              <a:rPr lang="en-US" dirty="0" smtClean="0"/>
              <a:t>mixture” (Homer et al 2008, </a:t>
            </a:r>
            <a:r>
              <a:rPr lang="en-US" dirty="0" err="1" smtClean="0"/>
              <a:t>Im</a:t>
            </a:r>
            <a:r>
              <a:rPr lang="en-US" dirty="0" smtClean="0"/>
              <a:t> et al 2012)</a:t>
            </a:r>
          </a:p>
          <a:p>
            <a:r>
              <a:rPr lang="en-US" dirty="0" smtClean="0"/>
              <a:t>As </a:t>
            </a:r>
            <a:r>
              <a:rPr lang="en-US" dirty="0"/>
              <a:t>more people are genotyped, more individuals are in large private genomic databases</a:t>
            </a:r>
          </a:p>
          <a:p>
            <a:pPr lvl="1"/>
            <a:r>
              <a:rPr lang="en-US" dirty="0"/>
              <a:t>Detection of an individual is irrelevant, as their participation is already known</a:t>
            </a:r>
          </a:p>
          <a:p>
            <a:pPr lvl="2"/>
            <a:r>
              <a:rPr lang="en-US" dirty="0" smtClean="0"/>
              <a:t>Current EX: </a:t>
            </a:r>
            <a:r>
              <a:rPr lang="en-US" dirty="0"/>
              <a:t>“An individual’s genomic/phenotypic data is most certainly stored in their hospital”</a:t>
            </a:r>
          </a:p>
          <a:p>
            <a:pPr lvl="2"/>
            <a:r>
              <a:rPr lang="en-US" dirty="0"/>
              <a:t>Future: &gt;1M people’s health information is part of a </a:t>
            </a:r>
            <a:r>
              <a:rPr lang="en-US" dirty="0" smtClean="0"/>
              <a:t>NIH/PMI or NHS databases </a:t>
            </a:r>
            <a:endParaRPr lang="en-US" dirty="0"/>
          </a:p>
          <a:p>
            <a:r>
              <a:rPr lang="en-US" dirty="0" smtClean="0"/>
              <a:t>Identification attacks now focus on pinpointing individuals by cross-referencing large seemingly independent datasets</a:t>
            </a:r>
          </a:p>
          <a:p>
            <a:pPr lvl="1"/>
            <a:r>
              <a:rPr lang="en-US" dirty="0" smtClean="0"/>
              <a:t>Illustrates that a leaked/hacker/stolen dataset, even when </a:t>
            </a:r>
            <a:r>
              <a:rPr lang="en-US" dirty="0" err="1" smtClean="0"/>
              <a:t>anonymized</a:t>
            </a:r>
            <a:r>
              <a:rPr lang="en-US" dirty="0" smtClean="0"/>
              <a:t>, can leak information</a:t>
            </a:r>
          </a:p>
          <a:p>
            <a:pPr lvl="1"/>
            <a:r>
              <a:rPr lang="en-US" dirty="0" smtClean="0"/>
              <a:t>Sweeney et al 2013, </a:t>
            </a:r>
            <a:r>
              <a:rPr lang="en-US" dirty="0" err="1" smtClean="0"/>
              <a:t>Gymrek</a:t>
            </a:r>
            <a:r>
              <a:rPr lang="en-US" dirty="0" smtClean="0"/>
              <a:t> et al 2013</a:t>
            </a:r>
          </a:p>
          <a:p>
            <a:pPr lvl="1"/>
            <a:endParaRPr lang="en-US" dirty="0" smtClean="0"/>
          </a:p>
          <a:p>
            <a:endParaRPr lang="en-US" dirty="0"/>
          </a:p>
          <a:p>
            <a:endParaRPr lang="en-US" dirty="0" smtClean="0"/>
          </a:p>
          <a:p>
            <a:endParaRPr lang="en-US" dirty="0"/>
          </a:p>
        </p:txBody>
      </p:sp>
      <p:sp>
        <p:nvSpPr>
          <p:cNvPr id="7" name="TextBox 6"/>
          <p:cNvSpPr txBox="1"/>
          <p:nvPr/>
        </p:nvSpPr>
        <p:spPr>
          <a:xfrm>
            <a:off x="0" y="5923530"/>
            <a:ext cx="7792872" cy="784830"/>
          </a:xfrm>
          <a:prstGeom prst="rect">
            <a:avLst/>
          </a:prstGeom>
          <a:noFill/>
        </p:spPr>
        <p:txBody>
          <a:bodyPr wrap="square" rtlCol="0">
            <a:spAutoFit/>
          </a:bodyPr>
          <a:lstStyle/>
          <a:p>
            <a:r>
              <a:rPr lang="en-US" sz="900" b="0" dirty="0" err="1" smtClean="0"/>
              <a:t>Gymrek</a:t>
            </a:r>
            <a:r>
              <a:rPr lang="en-US" sz="900" b="0" dirty="0" smtClean="0"/>
              <a:t> et al, “Identifying </a:t>
            </a:r>
            <a:r>
              <a:rPr lang="en-US" sz="900" b="0" dirty="0"/>
              <a:t>Personal Genomes by Surname </a:t>
            </a:r>
            <a:r>
              <a:rPr lang="en-US" sz="900" b="0" dirty="0" smtClean="0"/>
              <a:t>Inference” (2013)</a:t>
            </a:r>
          </a:p>
          <a:p>
            <a:r>
              <a:rPr lang="en-US" sz="900" b="0" dirty="0" smtClean="0"/>
              <a:t>Homer et al, “Resolving </a:t>
            </a:r>
            <a:r>
              <a:rPr lang="en-US" sz="900" b="0" dirty="0"/>
              <a:t>individuals contributing trace amounts of DNA to highly complex mixtures using high-density SNP genotyping microarrays</a:t>
            </a:r>
            <a:r>
              <a:rPr lang="en-US" sz="900" b="0" dirty="0" smtClean="0"/>
              <a:t>.” (2008)</a:t>
            </a:r>
          </a:p>
          <a:p>
            <a:r>
              <a:rPr lang="en-US" sz="900" b="0" dirty="0" err="1" smtClean="0"/>
              <a:t>Im</a:t>
            </a:r>
            <a:r>
              <a:rPr lang="en-US" sz="900" b="0" dirty="0" smtClean="0"/>
              <a:t> et al, “On </a:t>
            </a:r>
            <a:r>
              <a:rPr lang="en-US" sz="900" b="0" dirty="0"/>
              <a:t>Sharing Quantitative Trait GWAS Results in an Era of Multiple-</a:t>
            </a:r>
            <a:r>
              <a:rPr lang="en-US" sz="900" b="0" dirty="0" err="1"/>
              <a:t>omics</a:t>
            </a:r>
            <a:r>
              <a:rPr lang="en-US" sz="900" b="0" dirty="0"/>
              <a:t> Data and the Limits of Genomic </a:t>
            </a:r>
            <a:r>
              <a:rPr lang="en-US" sz="900" b="0" dirty="0" smtClean="0"/>
              <a:t>Privacy” (2012)</a:t>
            </a:r>
          </a:p>
          <a:p>
            <a:r>
              <a:rPr lang="en-US" sz="900" b="0" dirty="0" smtClean="0"/>
              <a:t>Sweeney et al, “</a:t>
            </a:r>
            <a:r>
              <a:rPr lang="en-US" sz="900" b="0" dirty="0"/>
              <a:t>Identifying Participants in the Personal Genome Project by </a:t>
            </a:r>
            <a:r>
              <a:rPr lang="en-US" sz="900" b="0" dirty="0" smtClean="0"/>
              <a:t>Name” (2013)</a:t>
            </a:r>
            <a:endParaRPr lang="en-US" b="0" dirty="0"/>
          </a:p>
        </p:txBody>
      </p:sp>
    </p:spTree>
    <p:extLst>
      <p:ext uri="{BB962C8B-B14F-4D97-AF65-F5344CB8AC3E}">
        <p14:creationId xmlns:p14="http://schemas.microsoft.com/office/powerpoint/2010/main" val="3492706238"/>
      </p:ext>
    </p:extLst>
  </p:cSld>
  <p:clrMapOvr>
    <a:overrideClrMapping bg1="lt1" tx1="dk1" bg2="lt2" tx2="dk2" accent1="accent1" accent2="accent2" accent3="accent3" accent4="accent4" accent5="accent5" accent6="accent6" hlink="hlink" folHlink="folHlink"/>
  </p:clrMapOvr>
  <p:transition advTm="133868"/>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99148" y="1423719"/>
            <a:ext cx="7059002" cy="172708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080716"/>
            <a:ext cx="2892830" cy="162721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4025" y="3124596"/>
            <a:ext cx="3249976" cy="1564634"/>
          </a:xfrm>
          <a:prstGeom prst="rect">
            <a:avLst/>
          </a:prstGeom>
        </p:spPr>
      </p:pic>
      <p:cxnSp>
        <p:nvCxnSpPr>
          <p:cNvPr id="8" name="Straight Arrow Connector 7"/>
          <p:cNvCxnSpPr/>
          <p:nvPr/>
        </p:nvCxnSpPr>
        <p:spPr>
          <a:xfrm>
            <a:off x="3045417" y="3870285"/>
            <a:ext cx="2626963" cy="0"/>
          </a:xfrm>
          <a:prstGeom prst="straightConnector1">
            <a:avLst/>
          </a:prstGeom>
          <a:ln w="117475">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429360" y="4989845"/>
            <a:ext cx="5582041" cy="923330"/>
          </a:xfrm>
          <a:prstGeom prst="rect">
            <a:avLst/>
          </a:prstGeom>
          <a:noFill/>
        </p:spPr>
        <p:txBody>
          <a:bodyPr wrap="none" rtlCol="0">
            <a:spAutoFit/>
          </a:bodyPr>
          <a:lstStyle/>
          <a:p>
            <a:pPr marL="257175" indent="-257175" fontAlgn="auto">
              <a:spcBef>
                <a:spcPts val="0"/>
              </a:spcBef>
              <a:spcAft>
                <a:spcPts val="0"/>
              </a:spcAft>
              <a:buFont typeface="+mj-lt"/>
              <a:buAutoNum type="arabicPeriod"/>
            </a:pPr>
            <a:r>
              <a:rPr lang="en-US" sz="1350" b="0" dirty="0">
                <a:solidFill>
                  <a:prstClr val="black"/>
                </a:solidFill>
                <a:latin typeface="Calibri" panose="020F0502020204030204"/>
                <a:ea typeface=""/>
                <a:cs typeface=""/>
              </a:rPr>
              <a:t>Very large datasets</a:t>
            </a:r>
          </a:p>
          <a:p>
            <a:pPr marL="257175" indent="-257175" fontAlgn="auto">
              <a:spcBef>
                <a:spcPts val="0"/>
              </a:spcBef>
              <a:spcAft>
                <a:spcPts val="0"/>
              </a:spcAft>
              <a:buFont typeface="+mj-lt"/>
              <a:buAutoNum type="arabicPeriod"/>
            </a:pPr>
            <a:r>
              <a:rPr lang="en-US" sz="1350" b="0" dirty="0">
                <a:solidFill>
                  <a:prstClr val="black"/>
                </a:solidFill>
                <a:latin typeface="Calibri" panose="020F0502020204030204"/>
                <a:ea typeface=""/>
                <a:cs typeface=""/>
              </a:rPr>
              <a:t>A lot of users have a Netflix and an IMDb account</a:t>
            </a:r>
          </a:p>
          <a:p>
            <a:pPr marL="257175" indent="-257175" fontAlgn="auto">
              <a:spcBef>
                <a:spcPts val="0"/>
              </a:spcBef>
              <a:spcAft>
                <a:spcPts val="0"/>
              </a:spcAft>
              <a:buFont typeface="+mj-lt"/>
              <a:buAutoNum type="arabicPeriod"/>
            </a:pPr>
            <a:r>
              <a:rPr lang="en-US" sz="1350" b="0" dirty="0">
                <a:solidFill>
                  <a:prstClr val="black"/>
                </a:solidFill>
                <a:latin typeface="Calibri" panose="020F0502020204030204"/>
                <a:ea typeface=""/>
                <a:cs typeface=""/>
              </a:rPr>
              <a:t>A user rates similar scores to a movie in Netflix and IMDb</a:t>
            </a:r>
          </a:p>
          <a:p>
            <a:pPr marL="257175" indent="-257175" fontAlgn="auto">
              <a:spcBef>
                <a:spcPts val="0"/>
              </a:spcBef>
              <a:spcAft>
                <a:spcPts val="0"/>
              </a:spcAft>
              <a:buFont typeface="+mj-lt"/>
              <a:buAutoNum type="arabicPeriod"/>
            </a:pPr>
            <a:r>
              <a:rPr lang="en-US" sz="1350" b="0" dirty="0">
                <a:solidFill>
                  <a:prstClr val="black"/>
                </a:solidFill>
                <a:latin typeface="Calibri" panose="020F0502020204030204"/>
                <a:ea typeface=""/>
                <a:cs typeface=""/>
              </a:rPr>
              <a:t>A user rates a particular movie around the same date in Netflix and IMDb</a:t>
            </a:r>
          </a:p>
        </p:txBody>
      </p:sp>
      <p:sp>
        <p:nvSpPr>
          <p:cNvPr id="9" name="Title 1"/>
          <p:cNvSpPr txBox="1">
            <a:spLocks/>
          </p:cNvSpPr>
          <p:nvPr/>
        </p:nvSpPr>
        <p:spPr>
          <a:xfrm>
            <a:off x="553835" y="706236"/>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3300" b="0">
                <a:solidFill>
                  <a:prstClr val="black"/>
                </a:solidFill>
              </a:rPr>
              <a:t>What is a linking attack? Case of Netflix Prize</a:t>
            </a:r>
            <a:endParaRPr lang="en-US" sz="3300" b="0" dirty="0">
              <a:solidFill>
                <a:prstClr val="black"/>
              </a:solidFill>
            </a:endParaRPr>
          </a:p>
        </p:txBody>
      </p:sp>
      <p:sp>
        <p:nvSpPr>
          <p:cNvPr id="2" name="Slide Number Placeholder 1"/>
          <p:cNvSpPr>
            <a:spLocks noGrp="1"/>
          </p:cNvSpPr>
          <p:nvPr>
            <p:ph type="sldNum" sz="quarter" idx="12"/>
          </p:nvPr>
        </p:nvSpPr>
        <p:spPr/>
        <p:txBody>
          <a:bodyPr/>
          <a:lstStyle/>
          <a:p>
            <a:fld id="{F068B97E-5631-405C-87BA-F8CC00DDD808}" type="slidenum">
              <a:rPr lang="en-US" smtClean="0">
                <a:solidFill>
                  <a:prstClr val="black">
                    <a:tint val="75000"/>
                  </a:prstClr>
                </a:solidFill>
              </a:rPr>
              <a:pPr/>
              <a:t>16</a:t>
            </a:fld>
            <a:endParaRPr lang="en-US">
              <a:solidFill>
                <a:prstClr val="black">
                  <a:tint val="75000"/>
                </a:prstClr>
              </a:solidFill>
            </a:endParaRPr>
          </a:p>
        </p:txBody>
      </p:sp>
    </p:spTree>
    <p:extLst>
      <p:ext uri="{BB962C8B-B14F-4D97-AF65-F5344CB8AC3E}">
        <p14:creationId xmlns:p14="http://schemas.microsoft.com/office/powerpoint/2010/main" val="15363405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Nd9GcR6klzF2d7r8xG6x06kjxW4TtA0tdKYtXvSluUlUkPRNptrDcw59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8632" y="1458787"/>
            <a:ext cx="1653110" cy="1007994"/>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pic>
      <p:sp>
        <p:nvSpPr>
          <p:cNvPr id="2" name="Title 1"/>
          <p:cNvSpPr>
            <a:spLocks noGrp="1"/>
          </p:cNvSpPr>
          <p:nvPr>
            <p:ph type="title"/>
          </p:nvPr>
        </p:nvSpPr>
        <p:spPr>
          <a:xfrm>
            <a:off x="553835" y="706236"/>
            <a:ext cx="7886700" cy="994172"/>
          </a:xfrm>
        </p:spPr>
        <p:txBody>
          <a:bodyPr/>
          <a:lstStyle/>
          <a:p>
            <a:pPr algn="ctr"/>
            <a:r>
              <a:rPr lang="en-US" dirty="0" smtClean="0"/>
              <a:t>What is a linking attack? Case of Netflix Prize</a:t>
            </a:r>
            <a:endParaRPr lang="en-US" dirty="0"/>
          </a:p>
        </p:txBody>
      </p:sp>
      <p:graphicFrame>
        <p:nvGraphicFramePr>
          <p:cNvPr id="7" name="Table 6"/>
          <p:cNvGraphicFramePr>
            <a:graphicFrameLocks noGrp="1"/>
          </p:cNvGraphicFramePr>
          <p:nvPr>
            <p:extLst/>
          </p:nvPr>
        </p:nvGraphicFramePr>
        <p:xfrm>
          <a:off x="4161601" y="3309865"/>
          <a:ext cx="4897580" cy="2541444"/>
        </p:xfrm>
        <a:graphic>
          <a:graphicData uri="http://schemas.openxmlformats.org/drawingml/2006/table">
            <a:tbl>
              <a:tblPr firstRow="1" bandRow="1">
                <a:tableStyleId>{5C22544A-7EE6-4342-B048-85BDC9FD1C3A}</a:tableStyleId>
              </a:tblPr>
              <a:tblGrid>
                <a:gridCol w="1224395"/>
                <a:gridCol w="1224395"/>
                <a:gridCol w="1224395"/>
                <a:gridCol w="1224395"/>
              </a:tblGrid>
              <a:tr h="37719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Rating</a:t>
                      </a:r>
                      <a:endParaRPr lang="en-US" sz="1000" dirty="0"/>
                    </a:p>
                  </a:txBody>
                  <a:tcPr marL="68580" marR="68580" marT="34290" marB="34290" anchor="ctr"/>
                </a:tc>
                <a:tc>
                  <a:txBody>
                    <a:bodyPr/>
                    <a:lstStyle/>
                    <a:p>
                      <a:pPr algn="ctr"/>
                      <a:r>
                        <a:rPr lang="en-US" sz="1000" dirty="0" smtClean="0"/>
                        <a:t>Rating</a:t>
                      </a:r>
                    </a:p>
                    <a:p>
                      <a:pPr algn="ctr"/>
                      <a:r>
                        <a:rPr lang="en-US" sz="1000" dirty="0" smtClean="0"/>
                        <a:t>[1,2,3,4,5]</a:t>
                      </a:r>
                      <a:endParaRPr lang="en-US" sz="1000" dirty="0"/>
                    </a:p>
                  </a:txBody>
                  <a:tcPr marL="68580" marR="68580" marT="34290" marB="34290" anchor="ctr"/>
                </a:tc>
              </a:tr>
              <a:tr h="36070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60709">
                <a:tc>
                  <a:txBody>
                    <a:bodyPr/>
                    <a:lstStyle/>
                    <a:p>
                      <a:pPr algn="ctr"/>
                      <a:r>
                        <a:rPr lang="en-US" sz="1000" dirty="0" smtClean="0"/>
                        <a:t>NTFLX-1</a:t>
                      </a:r>
                      <a:endParaRPr lang="en-US" sz="1000" dirty="0"/>
                    </a:p>
                  </a:txBody>
                  <a:tcPr marL="68580" marR="68580" marT="34290" marB="34290" anchor="ctr"/>
                </a:tc>
                <a:tc>
                  <a:txBody>
                    <a:bodyPr/>
                    <a:lstStyle/>
                    <a:p>
                      <a:pPr algn="ctr"/>
                      <a:r>
                        <a:rPr lang="en-US" sz="1000" dirty="0" smtClean="0"/>
                        <a:t>NTFLX-116</a:t>
                      </a:r>
                      <a:endParaRPr lang="en-US" sz="1000" dirty="0"/>
                    </a:p>
                  </a:txBody>
                  <a:tcPr marL="68580" marR="68580" marT="34290" marB="34290" anchor="ctr"/>
                </a:tc>
                <a:tc>
                  <a:txBody>
                    <a:bodyPr/>
                    <a:lstStyle/>
                    <a:p>
                      <a:pPr algn="ctr"/>
                      <a:r>
                        <a:rPr lang="en-US" sz="1000" dirty="0" smtClean="0"/>
                        <a:t>4/23/2009</a:t>
                      </a:r>
                      <a:endParaRPr lang="en-US" sz="1000" dirty="0"/>
                    </a:p>
                  </a:txBody>
                  <a:tcPr marL="68580" marR="68580" marT="34290" marB="34290" anchor="ctr"/>
                </a:tc>
                <a:tc>
                  <a:txBody>
                    <a:bodyPr/>
                    <a:lstStyle/>
                    <a:p>
                      <a:pPr algn="ctr"/>
                      <a:r>
                        <a:rPr lang="en-US" sz="1000" dirty="0" smtClean="0"/>
                        <a:t>3</a:t>
                      </a:r>
                      <a:endParaRPr lang="en-US" sz="1000" dirty="0"/>
                    </a:p>
                  </a:txBody>
                  <a:tcPr marL="68580" marR="68580" marT="34290" marB="34290" anchor="ctr"/>
                </a:tc>
              </a:tr>
              <a:tr h="36070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60709">
                <a:tc>
                  <a:txBody>
                    <a:bodyPr/>
                    <a:lstStyle/>
                    <a:p>
                      <a:pPr algn="ctr"/>
                      <a:r>
                        <a:rPr lang="en-US" sz="1000" dirty="0" smtClean="0"/>
                        <a:t>NTFLX-1</a:t>
                      </a:r>
                      <a:endParaRPr lang="en-US" sz="1000" dirty="0"/>
                    </a:p>
                  </a:txBody>
                  <a:tcPr marL="68580" marR="68580" marT="34290" marB="34290" anchor="ctr"/>
                </a:tc>
                <a:tc>
                  <a:txBody>
                    <a:bodyPr/>
                    <a:lstStyle/>
                    <a:p>
                      <a:pPr algn="ctr"/>
                      <a:r>
                        <a:rPr lang="en-US" sz="1000" dirty="0" smtClean="0"/>
                        <a:t>NTFLX-666</a:t>
                      </a:r>
                      <a:endParaRPr lang="en-US" sz="1000" dirty="0"/>
                    </a:p>
                  </a:txBody>
                  <a:tcPr marL="68580" marR="68580" marT="34290" marB="34290" anchor="ctr"/>
                </a:tc>
                <a:tc>
                  <a:txBody>
                    <a:bodyPr/>
                    <a:lstStyle/>
                    <a:p>
                      <a:pPr algn="ctr"/>
                      <a:r>
                        <a:rPr lang="en-US" sz="1000" dirty="0" smtClean="0"/>
                        <a:t>6/6/2016</a:t>
                      </a:r>
                      <a:endParaRPr lang="en-US" sz="1000" dirty="0"/>
                    </a:p>
                  </a:txBody>
                  <a:tcPr marL="68580" marR="68580" marT="34290" marB="34290" anchor="ctr"/>
                </a:tc>
                <a:tc>
                  <a:txBody>
                    <a:bodyPr/>
                    <a:lstStyle/>
                    <a:p>
                      <a:pPr algn="ctr"/>
                      <a:r>
                        <a:rPr lang="en-US" sz="1000" dirty="0" smtClean="0"/>
                        <a:t>5</a:t>
                      </a:r>
                      <a:endParaRPr lang="en-US" sz="1000" dirty="0"/>
                    </a:p>
                  </a:txBody>
                  <a:tcPr marL="68580" marR="68580" marT="34290" marB="34290" anchor="ctr"/>
                </a:tc>
              </a:tr>
              <a:tr h="36070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6070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cxnSp>
        <p:nvCxnSpPr>
          <p:cNvPr id="9" name="Straight Arrow Connector 8"/>
          <p:cNvCxnSpPr/>
          <p:nvPr/>
        </p:nvCxnSpPr>
        <p:spPr>
          <a:xfrm>
            <a:off x="3971794" y="3306287"/>
            <a:ext cx="0" cy="2643448"/>
          </a:xfrm>
          <a:prstGeom prst="straightConnector1">
            <a:avLst/>
          </a:prstGeom>
          <a:ln w="44450">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053666" y="4107376"/>
            <a:ext cx="1883849" cy="600164"/>
          </a:xfrm>
          <a:prstGeom prst="rect">
            <a:avLst/>
          </a:prstGeom>
          <a:noFill/>
        </p:spPr>
        <p:txBody>
          <a:bodyPr wrap="none" rtlCol="0">
            <a:spAutoFit/>
          </a:bodyPr>
          <a:lstStyle/>
          <a:p>
            <a:pPr algn="r" fontAlgn="auto">
              <a:spcBef>
                <a:spcPts val="0"/>
              </a:spcBef>
              <a:spcAft>
                <a:spcPts val="0"/>
              </a:spcAft>
            </a:pPr>
            <a:r>
              <a:rPr lang="en-US" sz="1650" b="0" dirty="0">
                <a:solidFill>
                  <a:prstClr val="black"/>
                </a:solidFill>
                <a:latin typeface="Arial" panose="020B0604020202020204" pitchFamily="34" charset="0"/>
                <a:ea typeface=""/>
                <a:cs typeface="Arial" panose="020B0604020202020204" pitchFamily="34" charset="0"/>
              </a:rPr>
              <a:t>100 million ratings</a:t>
            </a:r>
          </a:p>
          <a:p>
            <a:pPr algn="r" fontAlgn="auto">
              <a:spcBef>
                <a:spcPts val="0"/>
              </a:spcBef>
              <a:spcAft>
                <a:spcPts val="0"/>
              </a:spcAft>
            </a:pPr>
            <a:r>
              <a:rPr lang="en-US" sz="1650" b="0" dirty="0">
                <a:solidFill>
                  <a:prstClr val="black"/>
                </a:solidFill>
                <a:latin typeface="Arial" panose="020B0604020202020204" pitchFamily="34" charset="0"/>
                <a:ea typeface=""/>
                <a:cs typeface="Arial" panose="020B0604020202020204" pitchFamily="34" charset="0"/>
              </a:rPr>
              <a:t>500,000 users</a:t>
            </a:r>
          </a:p>
        </p:txBody>
      </p:sp>
      <p:cxnSp>
        <p:nvCxnSpPr>
          <p:cNvPr id="16" name="Straight Connector 15"/>
          <p:cNvCxnSpPr/>
          <p:nvPr/>
        </p:nvCxnSpPr>
        <p:spPr>
          <a:xfrm>
            <a:off x="3970754" y="5949268"/>
            <a:ext cx="5083085"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973535" y="3311616"/>
            <a:ext cx="5079941" cy="1468"/>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441318" y="4692580"/>
            <a:ext cx="2496196" cy="600164"/>
          </a:xfrm>
          <a:prstGeom prst="rect">
            <a:avLst/>
          </a:prstGeom>
          <a:noFill/>
        </p:spPr>
        <p:txBody>
          <a:bodyPr wrap="none" rtlCol="0">
            <a:spAutoFit/>
          </a:bodyPr>
          <a:lstStyle/>
          <a:p>
            <a:pPr algn="r" fontAlgn="auto">
              <a:spcBef>
                <a:spcPts val="0"/>
              </a:spcBef>
              <a:spcAft>
                <a:spcPts val="0"/>
              </a:spcAft>
            </a:pPr>
            <a:r>
              <a:rPr lang="en-US" sz="1650" b="0" dirty="0">
                <a:solidFill>
                  <a:prstClr val="black"/>
                </a:solidFill>
                <a:latin typeface="Arial" panose="020B0604020202020204" pitchFamily="34" charset="0"/>
                <a:ea typeface=""/>
                <a:cs typeface="Arial" panose="020B0604020202020204" pitchFamily="34" charset="0"/>
              </a:rPr>
              <a:t>200 movie ratings/user</a:t>
            </a:r>
          </a:p>
          <a:p>
            <a:pPr algn="r" fontAlgn="auto">
              <a:spcBef>
                <a:spcPts val="0"/>
              </a:spcBef>
              <a:spcAft>
                <a:spcPts val="0"/>
              </a:spcAft>
            </a:pPr>
            <a:r>
              <a:rPr lang="en-US" sz="1650" b="0" dirty="0">
                <a:solidFill>
                  <a:prstClr val="black"/>
                </a:solidFill>
                <a:latin typeface="Arial" panose="020B0604020202020204" pitchFamily="34" charset="0"/>
                <a:ea typeface=""/>
                <a:cs typeface="Arial" panose="020B0604020202020204" pitchFamily="34" charset="0"/>
              </a:rPr>
              <a:t>5,000 users/movie rating</a:t>
            </a:r>
          </a:p>
        </p:txBody>
      </p:sp>
      <p:sp>
        <p:nvSpPr>
          <p:cNvPr id="3" name="Rectangle 2"/>
          <p:cNvSpPr/>
          <p:nvPr/>
        </p:nvSpPr>
        <p:spPr>
          <a:xfrm>
            <a:off x="4680479" y="2734933"/>
            <a:ext cx="4137415" cy="646331"/>
          </a:xfrm>
          <a:prstGeom prst="rect">
            <a:avLst/>
          </a:prstGeom>
        </p:spPr>
        <p:txBody>
          <a:bodyPr wrap="none">
            <a:spAutoFit/>
          </a:bodyPr>
          <a:lstStyle/>
          <a:p>
            <a:pPr fontAlgn="auto">
              <a:spcBef>
                <a:spcPts val="0"/>
              </a:spcBef>
              <a:spcAft>
                <a:spcPts val="0"/>
              </a:spcAft>
            </a:pPr>
            <a:r>
              <a:rPr lang="en-US" sz="1800" b="0" dirty="0">
                <a:solidFill>
                  <a:prstClr val="black"/>
                </a:solidFill>
                <a:latin typeface="Calibri" panose="020F0502020204030204"/>
                <a:ea typeface=""/>
                <a:cs typeface=""/>
              </a:rPr>
              <a:t>Anonymized Netflix Prize Training Dataset </a:t>
            </a:r>
          </a:p>
          <a:p>
            <a:pPr algn="ctr" fontAlgn="auto">
              <a:spcBef>
                <a:spcPts val="0"/>
              </a:spcBef>
              <a:spcAft>
                <a:spcPts val="0"/>
              </a:spcAft>
            </a:pPr>
            <a:r>
              <a:rPr lang="en-US" sz="1800" b="0" dirty="0">
                <a:solidFill>
                  <a:prstClr val="black"/>
                </a:solidFill>
                <a:latin typeface="Calibri" panose="020F0502020204030204"/>
                <a:ea typeface=""/>
                <a:cs typeface=""/>
              </a:rPr>
              <a:t>made available to contestants</a:t>
            </a:r>
          </a:p>
        </p:txBody>
      </p:sp>
      <p:sp>
        <p:nvSpPr>
          <p:cNvPr id="4" name="TextBox 3"/>
          <p:cNvSpPr txBox="1"/>
          <p:nvPr/>
        </p:nvSpPr>
        <p:spPr>
          <a:xfrm>
            <a:off x="261505" y="3338599"/>
            <a:ext cx="1823256" cy="300082"/>
          </a:xfrm>
          <a:prstGeom prst="rect">
            <a:avLst/>
          </a:prstGeom>
          <a:noFill/>
        </p:spPr>
        <p:txBody>
          <a:bodyPr wrap="none" rtlCol="0">
            <a:spAutoFit/>
          </a:bodyPr>
          <a:lstStyle/>
          <a:p>
            <a:pPr fontAlgn="auto">
              <a:spcBef>
                <a:spcPts val="0"/>
              </a:spcBef>
              <a:spcAft>
                <a:spcPts val="0"/>
              </a:spcAft>
            </a:pPr>
            <a:r>
              <a:rPr lang="en-US" sz="1350" b="0" dirty="0">
                <a:solidFill>
                  <a:prstClr val="black"/>
                </a:solidFill>
                <a:latin typeface="Calibri" panose="020F0502020204030204"/>
                <a:ea typeface=""/>
                <a:cs typeface=""/>
              </a:rPr>
              <a:t>Movie ratings database</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771" y="1434353"/>
            <a:ext cx="1828800" cy="182880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3702" y="1480185"/>
            <a:ext cx="1276523" cy="638077"/>
          </a:xfrm>
          <a:prstGeom prst="rect">
            <a:avLst/>
          </a:prstGeom>
          <a:scene3d>
            <a:camera prst="orthographicFront">
              <a:rot lat="17999990" lon="0" rev="0"/>
            </a:camera>
            <a:lightRig rig="threePt" dir="t"/>
          </a:scene3d>
        </p:spPr>
      </p:pic>
      <p:sp>
        <p:nvSpPr>
          <p:cNvPr id="12" name="Right Arrow 11"/>
          <p:cNvSpPr/>
          <p:nvPr/>
        </p:nvSpPr>
        <p:spPr>
          <a:xfrm rot="1575299">
            <a:off x="1888063" y="2467409"/>
            <a:ext cx="2001695" cy="773084"/>
          </a:xfrm>
          <a:custGeom>
            <a:avLst/>
            <a:gdLst>
              <a:gd name="connsiteX0" fmla="*/ 0 w 1712421"/>
              <a:gd name="connsiteY0" fmla="*/ 287716 h 1030778"/>
              <a:gd name="connsiteX1" fmla="*/ 1197032 w 1712421"/>
              <a:gd name="connsiteY1" fmla="*/ 287716 h 1030778"/>
              <a:gd name="connsiteX2" fmla="*/ 1197032 w 1712421"/>
              <a:gd name="connsiteY2" fmla="*/ 0 h 1030778"/>
              <a:gd name="connsiteX3" fmla="*/ 1712421 w 1712421"/>
              <a:gd name="connsiteY3" fmla="*/ 515389 h 1030778"/>
              <a:gd name="connsiteX4" fmla="*/ 1197032 w 1712421"/>
              <a:gd name="connsiteY4" fmla="*/ 1030778 h 1030778"/>
              <a:gd name="connsiteX5" fmla="*/ 1197032 w 1712421"/>
              <a:gd name="connsiteY5" fmla="*/ 743062 h 1030778"/>
              <a:gd name="connsiteX6" fmla="*/ 0 w 1712421"/>
              <a:gd name="connsiteY6" fmla="*/ 743062 h 1030778"/>
              <a:gd name="connsiteX7" fmla="*/ 0 w 1712421"/>
              <a:gd name="connsiteY7" fmla="*/ 287716 h 1030778"/>
              <a:gd name="connsiteX0" fmla="*/ 0 w 1712421"/>
              <a:gd name="connsiteY0" fmla="*/ 743062 h 1030778"/>
              <a:gd name="connsiteX1" fmla="*/ 1197032 w 1712421"/>
              <a:gd name="connsiteY1" fmla="*/ 287716 h 1030778"/>
              <a:gd name="connsiteX2" fmla="*/ 1197032 w 1712421"/>
              <a:gd name="connsiteY2" fmla="*/ 0 h 1030778"/>
              <a:gd name="connsiteX3" fmla="*/ 1712421 w 1712421"/>
              <a:gd name="connsiteY3" fmla="*/ 515389 h 1030778"/>
              <a:gd name="connsiteX4" fmla="*/ 1197032 w 1712421"/>
              <a:gd name="connsiteY4" fmla="*/ 1030778 h 1030778"/>
              <a:gd name="connsiteX5" fmla="*/ 1197032 w 1712421"/>
              <a:gd name="connsiteY5" fmla="*/ 743062 h 1030778"/>
              <a:gd name="connsiteX6" fmla="*/ 0 w 1712421"/>
              <a:gd name="connsiteY6" fmla="*/ 743062 h 1030778"/>
              <a:gd name="connsiteX0" fmla="*/ 0 w 2298459"/>
              <a:gd name="connsiteY0" fmla="*/ 494528 h 1030778"/>
              <a:gd name="connsiteX1" fmla="*/ 1783070 w 2298459"/>
              <a:gd name="connsiteY1" fmla="*/ 287716 h 1030778"/>
              <a:gd name="connsiteX2" fmla="*/ 1783070 w 2298459"/>
              <a:gd name="connsiteY2" fmla="*/ 0 h 1030778"/>
              <a:gd name="connsiteX3" fmla="*/ 2298459 w 2298459"/>
              <a:gd name="connsiteY3" fmla="*/ 515389 h 1030778"/>
              <a:gd name="connsiteX4" fmla="*/ 1783070 w 2298459"/>
              <a:gd name="connsiteY4" fmla="*/ 1030778 h 1030778"/>
              <a:gd name="connsiteX5" fmla="*/ 1783070 w 2298459"/>
              <a:gd name="connsiteY5" fmla="*/ 743062 h 1030778"/>
              <a:gd name="connsiteX6" fmla="*/ 0 w 2298459"/>
              <a:gd name="connsiteY6" fmla="*/ 494528 h 103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8459" h="1030778">
                <a:moveTo>
                  <a:pt x="0" y="494528"/>
                </a:moveTo>
                <a:lnTo>
                  <a:pt x="1783070" y="287716"/>
                </a:lnTo>
                <a:lnTo>
                  <a:pt x="1783070" y="0"/>
                </a:lnTo>
                <a:lnTo>
                  <a:pt x="2298459" y="515389"/>
                </a:lnTo>
                <a:lnTo>
                  <a:pt x="1783070" y="1030778"/>
                </a:lnTo>
                <a:lnTo>
                  <a:pt x="1783070" y="743062"/>
                </a:lnTo>
                <a:lnTo>
                  <a:pt x="0" y="494528"/>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a:solidFill>
                <a:prstClr val="white"/>
              </a:solidFill>
            </a:endParaRPr>
          </a:p>
        </p:txBody>
      </p:sp>
      <p:sp>
        <p:nvSpPr>
          <p:cNvPr id="5" name="Slide Number Placeholder 4"/>
          <p:cNvSpPr>
            <a:spLocks noGrp="1"/>
          </p:cNvSpPr>
          <p:nvPr>
            <p:ph type="sldNum" sz="quarter" idx="12"/>
          </p:nvPr>
        </p:nvSpPr>
        <p:spPr/>
        <p:txBody>
          <a:bodyPr/>
          <a:lstStyle/>
          <a:p>
            <a:fld id="{F068B97E-5631-405C-87BA-F8CC00DDD808}" type="slidenum">
              <a:rPr lang="en-US" smtClean="0">
                <a:solidFill>
                  <a:prstClr val="black">
                    <a:tint val="75000"/>
                  </a:prstClr>
                </a:solidFill>
              </a:rPr>
              <a:pPr/>
              <a:t>17</a:t>
            </a:fld>
            <a:endParaRPr lang="en-US">
              <a:solidFill>
                <a:prstClr val="black">
                  <a:tint val="75000"/>
                </a:prstClr>
              </a:solidFill>
            </a:endParaRPr>
          </a:p>
        </p:txBody>
      </p:sp>
    </p:spTree>
    <p:extLst>
      <p:ext uri="{BB962C8B-B14F-4D97-AF65-F5344CB8AC3E}">
        <p14:creationId xmlns:p14="http://schemas.microsoft.com/office/powerpoint/2010/main" val="10169554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smtClean="0"/>
              <a:t>Linking Attacks: Case of Netflix Prize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gridCol w="1150749"/>
                <a:gridCol w="1150749"/>
                <a:gridCol w="1150749"/>
              </a:tblGrid>
              <a:tr h="448212">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[1,2,3,4,5]</a:t>
                      </a:r>
                      <a:endParaRPr lang="en-US" sz="1000" dirty="0"/>
                    </a:p>
                  </a:txBody>
                  <a:tcPr marL="68580" marR="68580" marT="34290" marB="34290" anchor="ctr"/>
                </a:tc>
              </a:tr>
              <a:tr h="33677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tc>
                <a:tc>
                  <a:txBody>
                    <a:bodyPr/>
                    <a:lstStyle/>
                    <a:p>
                      <a:pPr algn="ctr"/>
                      <a:r>
                        <a:rPr lang="en-US" sz="1000" dirty="0" smtClean="0"/>
                        <a:t>NTFLX-116</a:t>
                      </a:r>
                      <a:endParaRPr lang="en-US" sz="1000" dirty="0"/>
                    </a:p>
                  </a:txBody>
                  <a:tcPr marL="68580" marR="68580" marT="34290" marB="34290" anchor="ctr"/>
                </a:tc>
                <a:tc>
                  <a:txBody>
                    <a:bodyPr/>
                    <a:lstStyle/>
                    <a:p>
                      <a:pPr algn="ctr"/>
                      <a:r>
                        <a:rPr lang="en-US" sz="1000" dirty="0" smtClean="0"/>
                        <a:t>4/23/2009</a:t>
                      </a:r>
                      <a:endParaRPr lang="en-US" sz="1000" dirty="0"/>
                    </a:p>
                  </a:txBody>
                  <a:tcPr marL="68580" marR="68580" marT="34290" marB="34290" anchor="ctr"/>
                </a:tc>
                <a:tc>
                  <a:txBody>
                    <a:bodyPr/>
                    <a:lstStyle/>
                    <a:p>
                      <a:pPr algn="ctr"/>
                      <a:r>
                        <a:rPr lang="en-US" sz="1000" dirty="0" smtClean="0"/>
                        <a:t>3</a:t>
                      </a:r>
                      <a:endParaRPr lang="en-US" sz="1000" dirty="0"/>
                    </a:p>
                  </a:txBody>
                  <a:tcPr marL="68580" marR="68580" marT="34290" marB="34290" anchor="ctr"/>
                </a:tc>
              </a:tr>
              <a:tr h="33677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tc>
                <a:tc>
                  <a:txBody>
                    <a:bodyPr/>
                    <a:lstStyle/>
                    <a:p>
                      <a:pPr algn="ctr"/>
                      <a:r>
                        <a:rPr lang="en-US" sz="1000" dirty="0" smtClean="0"/>
                        <a:t>NTFLX-666</a:t>
                      </a:r>
                      <a:endParaRPr lang="en-US" sz="1000" dirty="0"/>
                    </a:p>
                  </a:txBody>
                  <a:tcPr marL="68580" marR="68580" marT="34290" marB="34290" anchor="ctr"/>
                </a:tc>
                <a:tc>
                  <a:txBody>
                    <a:bodyPr/>
                    <a:lstStyle/>
                    <a:p>
                      <a:pPr algn="ctr"/>
                      <a:r>
                        <a:rPr lang="en-US" sz="1000" dirty="0" smtClean="0"/>
                        <a:t>6/6/2016</a:t>
                      </a:r>
                      <a:endParaRPr lang="en-US" sz="1000" dirty="0"/>
                    </a:p>
                  </a:txBody>
                  <a:tcPr marL="68580" marR="68580" marT="34290" marB="34290" anchor="ctr"/>
                </a:tc>
                <a:tc>
                  <a:txBody>
                    <a:bodyPr/>
                    <a:lstStyle/>
                    <a:p>
                      <a:pPr algn="ctr"/>
                      <a:r>
                        <a:rPr lang="en-US" sz="1000" dirty="0" smtClean="0"/>
                        <a:t>5</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graphicFrame>
        <p:nvGraphicFramePr>
          <p:cNvPr id="8" name="Table 7"/>
          <p:cNvGraphicFramePr>
            <a:graphicFrameLocks noGrp="1"/>
          </p:cNvGraphicFramePr>
          <p:nvPr>
            <p:extLst/>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gridCol w="1062602"/>
                <a:gridCol w="1062602"/>
                <a:gridCol w="1062602"/>
              </a:tblGrid>
              <a:tr h="54307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[0-10]</a:t>
                      </a:r>
                      <a:endParaRPr lang="en-US" sz="1000" dirty="0"/>
                    </a:p>
                  </a:txBody>
                  <a:tcPr marL="68580" marR="68580" marT="34290" marB="34290" anchor="ctr"/>
                </a:tc>
              </a:tr>
              <a:tr h="323036">
                <a:tc>
                  <a:txBody>
                    <a:bodyPr/>
                    <a:lstStyle/>
                    <a:p>
                      <a:pPr algn="ctr"/>
                      <a:r>
                        <a:rPr lang="en-US" sz="1000" dirty="0" smtClean="0"/>
                        <a:t>IMDB-0</a:t>
                      </a:r>
                      <a:endParaRPr lang="en-US" sz="1000" dirty="0"/>
                    </a:p>
                  </a:txBody>
                  <a:tcPr marL="68580" marR="68580" marT="34290" marB="34290" anchor="ctr"/>
                </a:tc>
                <a:tc>
                  <a:txBody>
                    <a:bodyPr/>
                    <a:lstStyle/>
                    <a:p>
                      <a:pPr algn="ctr"/>
                      <a:r>
                        <a:rPr lang="en-US" sz="1000" dirty="0" smtClean="0"/>
                        <a:t>IMDB-173</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4/20/2009</a:t>
                      </a:r>
                    </a:p>
                  </a:txBody>
                  <a:tcPr marL="68580" marR="68580" marT="34290" marB="34290" anchor="ctr"/>
                </a:tc>
                <a:tc>
                  <a:txBody>
                    <a:bodyPr/>
                    <a:lstStyle/>
                    <a:p>
                      <a:pPr algn="ctr"/>
                      <a:r>
                        <a:rPr lang="en-US" sz="1000" dirty="0" smtClean="0"/>
                        <a:t>5</a:t>
                      </a:r>
                      <a:endParaRPr lang="en-US" sz="1000" dirty="0"/>
                    </a:p>
                  </a:txBody>
                  <a:tcPr marL="68580" marR="68580" marT="34290" marB="34290" anchor="ctr"/>
                </a:tc>
              </a:tr>
              <a:tr h="323036">
                <a:tc>
                  <a:txBody>
                    <a:bodyPr/>
                    <a:lstStyle/>
                    <a:p>
                      <a:pPr algn="ctr"/>
                      <a:r>
                        <a:rPr lang="en-US" sz="1000" dirty="0" smtClean="0"/>
                        <a:t>IMDB-1</a:t>
                      </a:r>
                      <a:endParaRPr lang="en-US" sz="1000" dirty="0"/>
                    </a:p>
                  </a:txBody>
                  <a:tcPr marL="68580" marR="68580" marT="34290" marB="34290" anchor="ctr"/>
                </a:tc>
                <a:tc>
                  <a:txBody>
                    <a:bodyPr/>
                    <a:lstStyle/>
                    <a:p>
                      <a:pPr algn="ctr"/>
                      <a:r>
                        <a:rPr lang="en-US" sz="1000" dirty="0" smtClean="0"/>
                        <a:t>IMDB-18</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10/18/2008</a:t>
                      </a:r>
                    </a:p>
                  </a:txBody>
                  <a:tcPr marL="68580" marR="68580" marT="34290" marB="34290" anchor="ctr"/>
                </a:tc>
                <a:tc>
                  <a:txBody>
                    <a:bodyPr/>
                    <a:lstStyle/>
                    <a:p>
                      <a:pPr algn="ctr"/>
                      <a:r>
                        <a:rPr lang="en-US" sz="1000" dirty="0" smtClean="0"/>
                        <a:t>0</a:t>
                      </a:r>
                      <a:endParaRPr lang="en-US" sz="1000" dirty="0"/>
                    </a:p>
                  </a:txBody>
                  <a:tcPr marL="68580" marR="68580" marT="34290" marB="34290" anchor="ctr"/>
                </a:tc>
              </a:tr>
              <a:tr h="323036">
                <a:tc>
                  <a:txBody>
                    <a:bodyPr/>
                    <a:lstStyle/>
                    <a:p>
                      <a:pPr algn="ctr"/>
                      <a:r>
                        <a:rPr lang="en-US" sz="1000" dirty="0" smtClean="0"/>
                        <a:t>IMDB-2</a:t>
                      </a:r>
                      <a:endParaRPr lang="en-US" sz="1000" dirty="0"/>
                    </a:p>
                  </a:txBody>
                  <a:tcPr marL="68580" marR="68580" marT="34290" marB="34290" anchor="ctr"/>
                </a:tc>
                <a:tc>
                  <a:txBody>
                    <a:bodyPr/>
                    <a:lstStyle/>
                    <a:p>
                      <a:pPr algn="ctr"/>
                      <a:r>
                        <a:rPr lang="en-US" sz="1000" dirty="0" smtClean="0"/>
                        <a:t>IMDB-341</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429359" y="5308253"/>
            <a:ext cx="3960058" cy="507831"/>
          </a:xfrm>
          <a:prstGeom prst="rect">
            <a:avLst/>
          </a:prstGeom>
          <a:noFill/>
        </p:spPr>
        <p:txBody>
          <a:bodyPr wrap="none" rtlCol="0">
            <a:spAutoFit/>
          </a:bodyPr>
          <a:lstStyle/>
          <a:p>
            <a:pPr marL="214313" indent="-214313">
              <a:buFont typeface="Arial" panose="020B0604020202020204" pitchFamily="34" charset="0"/>
              <a:buChar char="•"/>
            </a:pPr>
            <a:r>
              <a:rPr lang="en-US" sz="900" dirty="0"/>
              <a:t>Many users are shared</a:t>
            </a:r>
          </a:p>
          <a:p>
            <a:pPr marL="214313" indent="-214313">
              <a:buFont typeface="Arial" panose="020B0604020202020204" pitchFamily="34" charset="0"/>
              <a:buChar char="•"/>
            </a:pPr>
            <a:r>
              <a:rPr lang="en-US" sz="900" dirty="0"/>
              <a:t>The grades of same users are correlated</a:t>
            </a:r>
          </a:p>
          <a:p>
            <a:pPr marL="214313" indent="-214313">
              <a:buFont typeface="Arial" panose="020B0604020202020204" pitchFamily="34" charset="0"/>
              <a:buChar char="•"/>
            </a:pPr>
            <a:r>
              <a:rPr lang="en-US" sz="900" dirty="0"/>
              <a:t>A user grades one movie around the same date in two databases</a:t>
            </a:r>
          </a:p>
        </p:txBody>
      </p:sp>
      <p:sp>
        <p:nvSpPr>
          <p:cNvPr id="9" name="Slide Number Placeholder 8"/>
          <p:cNvSpPr>
            <a:spLocks noGrp="1"/>
          </p:cNvSpPr>
          <p:nvPr>
            <p:ph type="sldNum" sz="quarter" idx="12"/>
          </p:nvPr>
        </p:nvSpPr>
        <p:spPr/>
        <p:txBody>
          <a:bodyPr/>
          <a:lstStyle/>
          <a:p>
            <a:fld id="{F068B97E-5631-405C-87BA-F8CC00DDD808}" type="slidenum">
              <a:rPr lang="en-US" smtClean="0"/>
              <a:t>18</a:t>
            </a:fld>
            <a:endParaRPr lang="en-US"/>
          </a:p>
        </p:txBody>
      </p:sp>
    </p:spTree>
    <p:extLst>
      <p:ext uri="{BB962C8B-B14F-4D97-AF65-F5344CB8AC3E}">
        <p14:creationId xmlns:p14="http://schemas.microsoft.com/office/powerpoint/2010/main" val="6493046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smtClean="0"/>
              <a:t>Linking Attacks: Case of Netflix Prize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gridCol w="1150749"/>
                <a:gridCol w="1150749"/>
                <a:gridCol w="1150749"/>
              </a:tblGrid>
              <a:tr h="448212">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[1,2,3,4,5]</a:t>
                      </a:r>
                      <a:endParaRPr lang="en-US" sz="1000" dirty="0"/>
                    </a:p>
                  </a:txBody>
                  <a:tcPr marL="68580" marR="68580" marT="34290" marB="34290" anchor="ctr"/>
                </a:tc>
              </a:tr>
              <a:tr h="33677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FF0000"/>
                    </a:solidFill>
                  </a:tcPr>
                </a:tc>
                <a:tc>
                  <a:txBody>
                    <a:bodyPr/>
                    <a:lstStyle/>
                    <a:p>
                      <a:pPr algn="ctr"/>
                      <a:r>
                        <a:rPr lang="en-US" sz="1000" dirty="0" smtClean="0"/>
                        <a:t>NTFLX-116</a:t>
                      </a:r>
                      <a:endParaRPr lang="en-US" sz="1000" dirty="0"/>
                    </a:p>
                  </a:txBody>
                  <a:tcPr marL="68580" marR="68580" marT="34290" marB="34290" anchor="ctr">
                    <a:solidFill>
                      <a:srgbClr val="FF0000"/>
                    </a:solidFill>
                  </a:tcPr>
                </a:tc>
                <a:tc>
                  <a:txBody>
                    <a:bodyPr/>
                    <a:lstStyle/>
                    <a:p>
                      <a:pPr algn="ctr"/>
                      <a:r>
                        <a:rPr lang="en-US" sz="1000" dirty="0" smtClean="0"/>
                        <a:t>4/23/2009</a:t>
                      </a:r>
                      <a:endParaRPr lang="en-US" sz="1000" dirty="0"/>
                    </a:p>
                  </a:txBody>
                  <a:tcPr marL="68580" marR="68580" marT="34290" marB="34290" anchor="ctr">
                    <a:solidFill>
                      <a:srgbClr val="FF0000"/>
                    </a:solidFill>
                  </a:tcPr>
                </a:tc>
                <a:tc>
                  <a:txBody>
                    <a:bodyPr/>
                    <a:lstStyle/>
                    <a:p>
                      <a:pPr algn="ctr"/>
                      <a:r>
                        <a:rPr lang="en-US" sz="1000" dirty="0" smtClean="0"/>
                        <a:t>3</a:t>
                      </a:r>
                      <a:endParaRPr lang="en-US" sz="1000" dirty="0"/>
                    </a:p>
                  </a:txBody>
                  <a:tcPr marL="68580" marR="68580" marT="34290" marB="34290" anchor="ctr">
                    <a:solidFill>
                      <a:srgbClr val="FF0000"/>
                    </a:solidFill>
                  </a:tcPr>
                </a:tc>
              </a:tr>
              <a:tr h="33677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EAEFF7"/>
                    </a:solidFill>
                  </a:tcPr>
                </a:tc>
                <a:tc>
                  <a:txBody>
                    <a:bodyPr/>
                    <a:lstStyle/>
                    <a:p>
                      <a:pPr algn="ctr"/>
                      <a:r>
                        <a:rPr lang="en-US" sz="1000" dirty="0" smtClean="0"/>
                        <a:t>NTFLX-666</a:t>
                      </a:r>
                      <a:endParaRPr lang="en-US" sz="1000" dirty="0"/>
                    </a:p>
                  </a:txBody>
                  <a:tcPr marL="68580" marR="68580" marT="34290" marB="34290" anchor="ctr">
                    <a:solidFill>
                      <a:srgbClr val="EAEFF7"/>
                    </a:solidFill>
                  </a:tcPr>
                </a:tc>
                <a:tc>
                  <a:txBody>
                    <a:bodyPr/>
                    <a:lstStyle/>
                    <a:p>
                      <a:pPr algn="ctr"/>
                      <a:r>
                        <a:rPr lang="en-US" sz="1000" dirty="0" smtClean="0"/>
                        <a:t>6/6/2016</a:t>
                      </a:r>
                      <a:endParaRPr lang="en-US" sz="1000" dirty="0"/>
                    </a:p>
                  </a:txBody>
                  <a:tcPr marL="68580" marR="68580" marT="34290" marB="34290" anchor="ctr">
                    <a:solidFill>
                      <a:srgbClr val="EAEFF7"/>
                    </a:solidFill>
                  </a:tcPr>
                </a:tc>
                <a:tc>
                  <a:txBody>
                    <a:bodyPr/>
                    <a:lstStyle/>
                    <a:p>
                      <a:pPr algn="ctr"/>
                      <a:r>
                        <a:rPr lang="en-US" sz="1000" dirty="0" smtClean="0"/>
                        <a:t>5</a:t>
                      </a:r>
                      <a:endParaRPr lang="en-US" sz="1000" dirty="0"/>
                    </a:p>
                  </a:txBody>
                  <a:tcPr marL="68580" marR="68580" marT="34290" marB="34290" anchor="ctr">
                    <a:solidFill>
                      <a:srgbClr val="EAEFF7"/>
                    </a:solidFill>
                  </a:tcP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graphicFrame>
        <p:nvGraphicFramePr>
          <p:cNvPr id="8" name="Table 7"/>
          <p:cNvGraphicFramePr>
            <a:graphicFrameLocks noGrp="1"/>
          </p:cNvGraphicFramePr>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gridCol w="1062602"/>
                <a:gridCol w="1062602"/>
                <a:gridCol w="1062602"/>
              </a:tblGrid>
              <a:tr h="54307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[0-10]</a:t>
                      </a:r>
                      <a:endParaRPr lang="en-US" sz="1000" dirty="0"/>
                    </a:p>
                  </a:txBody>
                  <a:tcPr marL="68580" marR="68580" marT="34290" marB="34290" anchor="ctr"/>
                </a:tc>
              </a:tr>
              <a:tr h="323036">
                <a:tc>
                  <a:txBody>
                    <a:bodyPr/>
                    <a:lstStyle/>
                    <a:p>
                      <a:pPr algn="ctr"/>
                      <a:r>
                        <a:rPr lang="en-US" sz="1000" dirty="0" smtClean="0"/>
                        <a:t>IMDB-0</a:t>
                      </a:r>
                      <a:endParaRPr lang="en-US" sz="1000" dirty="0"/>
                    </a:p>
                  </a:txBody>
                  <a:tcPr marL="68580" marR="68580" marT="34290" marB="34290" anchor="ctr">
                    <a:solidFill>
                      <a:srgbClr val="FF0000"/>
                    </a:solidFill>
                  </a:tcPr>
                </a:tc>
                <a:tc>
                  <a:txBody>
                    <a:bodyPr/>
                    <a:lstStyle/>
                    <a:p>
                      <a:pPr algn="ctr"/>
                      <a:r>
                        <a:rPr lang="en-US" sz="1000" dirty="0" smtClean="0"/>
                        <a:t>IMDB-173</a:t>
                      </a:r>
                      <a:endParaRPr lang="en-US" sz="1000" dirty="0"/>
                    </a:p>
                  </a:txBody>
                  <a:tcPr marL="68580" marR="68580" marT="34290" marB="34290" anchor="ct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4/20/2009</a:t>
                      </a:r>
                    </a:p>
                  </a:txBody>
                  <a:tcPr marL="68580" marR="68580" marT="34290" marB="34290" anchor="ctr">
                    <a:solidFill>
                      <a:srgbClr val="FF0000"/>
                    </a:solidFill>
                  </a:tcPr>
                </a:tc>
                <a:tc>
                  <a:txBody>
                    <a:bodyPr/>
                    <a:lstStyle/>
                    <a:p>
                      <a:pPr algn="ctr"/>
                      <a:r>
                        <a:rPr lang="en-US" sz="1000" dirty="0" smtClean="0"/>
                        <a:t>5</a:t>
                      </a:r>
                      <a:endParaRPr lang="en-US" sz="1000" dirty="0"/>
                    </a:p>
                  </a:txBody>
                  <a:tcPr marL="68580" marR="68580" marT="34290" marB="34290" anchor="ctr">
                    <a:solidFill>
                      <a:srgbClr val="FF0000"/>
                    </a:solidFill>
                  </a:tcPr>
                </a:tc>
              </a:tr>
              <a:tr h="323036">
                <a:tc>
                  <a:txBody>
                    <a:bodyPr/>
                    <a:lstStyle/>
                    <a:p>
                      <a:pPr algn="ctr"/>
                      <a:r>
                        <a:rPr lang="en-US" sz="1000" dirty="0" smtClean="0"/>
                        <a:t>IMDB-1</a:t>
                      </a:r>
                      <a:endParaRPr lang="en-US" sz="1000" dirty="0"/>
                    </a:p>
                  </a:txBody>
                  <a:tcPr marL="68580" marR="68580" marT="34290" marB="34290" anchor="ctr"/>
                </a:tc>
                <a:tc>
                  <a:txBody>
                    <a:bodyPr/>
                    <a:lstStyle/>
                    <a:p>
                      <a:pPr algn="ctr"/>
                      <a:r>
                        <a:rPr lang="en-US" sz="1000" dirty="0" smtClean="0"/>
                        <a:t>IMDB-18</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10/18/2008</a:t>
                      </a:r>
                    </a:p>
                  </a:txBody>
                  <a:tcPr marL="68580" marR="68580" marT="34290" marB="34290" anchor="ctr"/>
                </a:tc>
                <a:tc>
                  <a:txBody>
                    <a:bodyPr/>
                    <a:lstStyle/>
                    <a:p>
                      <a:pPr algn="ctr"/>
                      <a:r>
                        <a:rPr lang="en-US" sz="1000" dirty="0" smtClean="0"/>
                        <a:t>0</a:t>
                      </a:r>
                      <a:endParaRPr lang="en-US" sz="1000" dirty="0"/>
                    </a:p>
                  </a:txBody>
                  <a:tcPr marL="68580" marR="68580" marT="34290" marB="34290" anchor="ctr"/>
                </a:tc>
              </a:tr>
              <a:tr h="323036">
                <a:tc>
                  <a:txBody>
                    <a:bodyPr/>
                    <a:lstStyle/>
                    <a:p>
                      <a:pPr algn="ctr"/>
                      <a:r>
                        <a:rPr lang="en-US" sz="1000" dirty="0" smtClean="0"/>
                        <a:t>IMDB-2</a:t>
                      </a:r>
                      <a:endParaRPr lang="en-US" sz="1000" dirty="0"/>
                    </a:p>
                  </a:txBody>
                  <a:tcPr marL="68580" marR="68580" marT="34290" marB="34290" anchor="ctr"/>
                </a:tc>
                <a:tc>
                  <a:txBody>
                    <a:bodyPr/>
                    <a:lstStyle/>
                    <a:p>
                      <a:pPr algn="ctr"/>
                      <a:r>
                        <a:rPr lang="en-US" sz="1000" dirty="0" smtClean="0"/>
                        <a:t>IMDB-341</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293890" y="5308253"/>
            <a:ext cx="4747133" cy="1446550"/>
          </a:xfrm>
          <a:prstGeom prst="rect">
            <a:avLst/>
          </a:prstGeom>
          <a:noFill/>
        </p:spPr>
        <p:txBody>
          <a:bodyPr wrap="none" rtlCol="0">
            <a:spAutoFit/>
          </a:bodyPr>
          <a:lstStyle/>
          <a:p>
            <a:pPr marL="214313" indent="-214313">
              <a:buFont typeface="Arial" panose="020B0604020202020204" pitchFamily="34" charset="0"/>
              <a:buChar char="•"/>
            </a:pPr>
            <a:r>
              <a:rPr lang="en-US" sz="1100" dirty="0"/>
              <a:t>Many users are shared</a:t>
            </a:r>
          </a:p>
          <a:p>
            <a:pPr marL="214313" indent="-214313">
              <a:buFont typeface="Arial" panose="020B0604020202020204" pitchFamily="34" charset="0"/>
              <a:buChar char="•"/>
            </a:pPr>
            <a:r>
              <a:rPr lang="en-US" sz="1100" dirty="0"/>
              <a:t>The grades of same users are correlated</a:t>
            </a:r>
          </a:p>
          <a:p>
            <a:pPr marL="214313" indent="-214313">
              <a:buFont typeface="Arial" panose="020B0604020202020204" pitchFamily="34" charset="0"/>
              <a:buChar char="•"/>
            </a:pPr>
            <a:r>
              <a:rPr lang="en-US" sz="1100" dirty="0"/>
              <a:t>A user grades one movie around the same date in two </a:t>
            </a:r>
            <a:r>
              <a:rPr lang="en-US" sz="1100" dirty="0" smtClean="0"/>
              <a:t>databases</a:t>
            </a:r>
          </a:p>
          <a:p>
            <a:pPr marL="214313" indent="-214313">
              <a:buFont typeface="Arial" panose="020B0604020202020204" pitchFamily="34" charset="0"/>
              <a:buChar char="•"/>
            </a:pPr>
            <a:endParaRPr lang="en-US" sz="1100" dirty="0"/>
          </a:p>
          <a:p>
            <a:pPr marL="214313" indent="-214313">
              <a:buFont typeface="Arial" panose="020B0604020202020204" pitchFamily="34" charset="0"/>
              <a:buChar char="•"/>
            </a:pPr>
            <a:r>
              <a:rPr lang="en-US" sz="1100" dirty="0" smtClean="0"/>
              <a:t>IMDB users are public</a:t>
            </a:r>
          </a:p>
          <a:p>
            <a:pPr marL="214313" indent="-214313">
              <a:buFont typeface="Arial" panose="020B0604020202020204" pitchFamily="34" charset="0"/>
              <a:buChar char="•"/>
            </a:pPr>
            <a:endParaRPr lang="en-US" sz="1100" dirty="0"/>
          </a:p>
          <a:p>
            <a:pPr marL="214313" indent="-214313">
              <a:buFont typeface="Arial" panose="020B0604020202020204" pitchFamily="34" charset="0"/>
              <a:buChar char="•"/>
            </a:pPr>
            <a:r>
              <a:rPr lang="en-US" sz="1100" dirty="0" err="1" smtClean="0"/>
              <a:t>NetFLIX</a:t>
            </a:r>
            <a:r>
              <a:rPr lang="en-US" sz="1100" dirty="0" smtClean="0"/>
              <a:t> and </a:t>
            </a:r>
            <a:r>
              <a:rPr lang="en-US" sz="1100" dirty="0" err="1" smtClean="0"/>
              <a:t>IMdB</a:t>
            </a:r>
            <a:r>
              <a:rPr lang="en-US" sz="1100" dirty="0" smtClean="0"/>
              <a:t> moves are public</a:t>
            </a:r>
          </a:p>
          <a:p>
            <a:pPr marL="214313" indent="-214313">
              <a:buFont typeface="Arial" panose="020B0604020202020204" pitchFamily="34" charset="0"/>
              <a:buChar char="•"/>
            </a:pPr>
            <a:endParaRPr lang="en-US" sz="1100" dirty="0"/>
          </a:p>
        </p:txBody>
      </p:sp>
      <p:cxnSp>
        <p:nvCxnSpPr>
          <p:cNvPr id="10" name="Straight Arrow Connector 9"/>
          <p:cNvCxnSpPr/>
          <p:nvPr/>
        </p:nvCxnSpPr>
        <p:spPr>
          <a:xfrm flipV="1">
            <a:off x="4591374" y="3507460"/>
            <a:ext cx="197603" cy="337088"/>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192375" y="2134014"/>
            <a:ext cx="2626963" cy="0"/>
          </a:xfrm>
          <a:prstGeom prst="straightConnector1">
            <a:avLst/>
          </a:prstGeom>
          <a:ln w="117475">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F068B97E-5631-405C-87BA-F8CC00DDD808}" type="slidenum">
              <a:rPr lang="en-US" smtClean="0"/>
              <a:t>19</a:t>
            </a:fld>
            <a:endParaRPr lang="en-US"/>
          </a:p>
        </p:txBody>
      </p:sp>
    </p:spTree>
    <p:extLst>
      <p:ext uri="{BB962C8B-B14F-4D97-AF65-F5344CB8AC3E}">
        <p14:creationId xmlns:p14="http://schemas.microsoft.com/office/powerpoint/2010/main" val="9988795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41" name="Group 90"/>
          <p:cNvGrpSpPr>
            <a:grpSpLocks/>
          </p:cNvGrpSpPr>
          <p:nvPr/>
        </p:nvGrpSpPr>
        <p:grpSpPr bwMode="auto">
          <a:xfrm>
            <a:off x="4343421" y="3962400"/>
            <a:ext cx="841375" cy="2503488"/>
            <a:chOff x="4343400" y="3962400"/>
            <a:chExt cx="841248" cy="2502932"/>
          </a:xfrm>
        </p:grpSpPr>
        <p:pic>
          <p:nvPicPr>
            <p:cNvPr id="163858" name="Picture 4" descr="C:\Users\JM\Desktop\Untitled-2.png"/>
            <p:cNvPicPr>
              <a:picLocks noChangeAspect="1" noChangeArrowheads="1"/>
            </p:cNvPicPr>
            <p:nvPr/>
          </p:nvPicPr>
          <p:blipFill>
            <a:blip r:embed="rId2">
              <a:extLst>
                <a:ext uri="{28A0092B-C50C-407E-A947-70E740481C1C}">
                  <a14:useLocalDpi xmlns:a14="http://schemas.microsoft.com/office/drawing/2010/main" val="0"/>
                </a:ext>
              </a:extLst>
            </a:blip>
            <a:srcRect r="-8183" b="-33333"/>
            <a:stretch>
              <a:fillRect/>
            </a:stretch>
          </p:blipFill>
          <p:spPr bwMode="auto">
            <a:xfrm>
              <a:off x="4343400" y="5486400"/>
              <a:ext cx="838200" cy="914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63859" name="Picture 7" descr="C:\Users\JM\Desktop\Untitled-3.png"/>
            <p:cNvPicPr>
              <a:picLocks noChangeArrowheads="1"/>
            </p:cNvPicPr>
            <p:nvPr/>
          </p:nvPicPr>
          <p:blipFill>
            <a:blip r:embed="rId3">
              <a:extLst>
                <a:ext uri="{28A0092B-C50C-407E-A947-70E740481C1C}">
                  <a14:useLocalDpi xmlns:a14="http://schemas.microsoft.com/office/drawing/2010/main" val="0"/>
                </a:ext>
              </a:extLst>
            </a:blip>
            <a:srcRect l="-9846" t="-14285" r="-8304" b="-57143"/>
            <a:stretch>
              <a:fillRect/>
            </a:stretch>
          </p:blipFill>
          <p:spPr bwMode="auto">
            <a:xfrm>
              <a:off x="4343400" y="3962400"/>
              <a:ext cx="841248" cy="914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34" name="TextBox 33"/>
            <p:cNvSpPr txBox="1"/>
            <p:nvPr/>
          </p:nvSpPr>
          <p:spPr>
            <a:xfrm>
              <a:off x="4343400" y="6095526"/>
              <a:ext cx="838073" cy="369806"/>
            </a:xfrm>
            <a:prstGeom prst="rect">
              <a:avLst/>
            </a:prstGeom>
            <a:noFill/>
          </p:spPr>
          <p:txBody>
            <a:bodyPr>
              <a:spAutoFit/>
            </a:bodyPr>
            <a:lstStyle/>
            <a:p>
              <a:pPr algn="ctr" fontAlgn="auto">
                <a:spcBef>
                  <a:spcPts val="0"/>
                </a:spcBef>
                <a:spcAft>
                  <a:spcPts val="0"/>
                </a:spcAft>
                <a:defRPr/>
              </a:pPr>
              <a:r>
                <a:rPr lang="en-US" sz="1800" b="0" dirty="0">
                  <a:solidFill>
                    <a:prstClr val="black"/>
                  </a:solidFill>
                  <a:latin typeface="Arno Pro" pitchFamily="18" charset="0"/>
                </a:rPr>
                <a:t>tumor</a:t>
              </a:r>
            </a:p>
          </p:txBody>
        </p:sp>
        <p:sp>
          <p:nvSpPr>
            <p:cNvPr id="81" name="TextBox 80"/>
            <p:cNvSpPr txBox="1"/>
            <p:nvPr/>
          </p:nvSpPr>
          <p:spPr>
            <a:xfrm>
              <a:off x="4343400" y="4571865"/>
              <a:ext cx="838073" cy="338063"/>
            </a:xfrm>
            <a:prstGeom prst="rect">
              <a:avLst/>
            </a:prstGeom>
            <a:noFill/>
          </p:spPr>
          <p:txBody>
            <a:bodyPr>
              <a:spAutoFit/>
            </a:bodyPr>
            <a:lstStyle/>
            <a:p>
              <a:pPr algn="ctr" fontAlgn="auto">
                <a:spcBef>
                  <a:spcPts val="0"/>
                </a:spcBef>
                <a:spcAft>
                  <a:spcPts val="0"/>
                </a:spcAft>
                <a:defRPr/>
              </a:pPr>
              <a:r>
                <a:rPr lang="en-US" sz="1600" b="0" dirty="0">
                  <a:solidFill>
                    <a:prstClr val="black"/>
                  </a:solidFill>
                  <a:latin typeface="Arno Pro" pitchFamily="18" charset="0"/>
                </a:rPr>
                <a:t>normal</a:t>
              </a:r>
            </a:p>
          </p:txBody>
        </p:sp>
      </p:grpSp>
      <p:pic>
        <p:nvPicPr>
          <p:cNvPr id="163842" name="Picture 3" descr="C:\Users\JM\Desktop\adult-male-body-no-descriptors-hi.png"/>
          <p:cNvPicPr>
            <a:picLocks noChangeAspect="1" noChangeArrowheads="1"/>
          </p:cNvPicPr>
          <p:nvPr/>
        </p:nvPicPr>
        <p:blipFill>
          <a:blip r:embed="rId4">
            <a:extLst>
              <a:ext uri="{28A0092B-C50C-407E-A947-70E740481C1C}">
                <a14:useLocalDpi xmlns:a14="http://schemas.microsoft.com/office/drawing/2010/main" val="0"/>
              </a:ext>
            </a:extLst>
          </a:blip>
          <a:srcRect b="17567"/>
          <a:stretch>
            <a:fillRect/>
          </a:stretch>
        </p:blipFill>
        <p:spPr bwMode="auto">
          <a:xfrm>
            <a:off x="304800" y="2209800"/>
            <a:ext cx="40005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63843" name="Group 85"/>
          <p:cNvGrpSpPr>
            <a:grpSpLocks/>
          </p:cNvGrpSpPr>
          <p:nvPr/>
        </p:nvGrpSpPr>
        <p:grpSpPr bwMode="auto">
          <a:xfrm>
            <a:off x="4800600" y="2895600"/>
            <a:ext cx="1295400" cy="3733800"/>
            <a:chOff x="4800600" y="2895600"/>
            <a:chExt cx="1295400" cy="3733800"/>
          </a:xfrm>
        </p:grpSpPr>
        <p:cxnSp>
          <p:nvCxnSpPr>
            <p:cNvPr id="26" name="Straight Connector 25"/>
            <p:cNvCxnSpPr/>
            <p:nvPr/>
          </p:nvCxnSpPr>
          <p:spPr>
            <a:xfrm flipV="1">
              <a:off x="4800600" y="4800600"/>
              <a:ext cx="1295400" cy="838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4800600" y="5638800"/>
              <a:ext cx="129540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4876800" y="2895600"/>
              <a:ext cx="1219200" cy="1295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876800" y="4191000"/>
              <a:ext cx="121920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3844" name="Group 91"/>
          <p:cNvGrpSpPr>
            <a:grpSpLocks/>
          </p:cNvGrpSpPr>
          <p:nvPr/>
        </p:nvGrpSpPr>
        <p:grpSpPr bwMode="auto">
          <a:xfrm>
            <a:off x="2514600" y="3962400"/>
            <a:ext cx="1828800" cy="2743200"/>
            <a:chOff x="2514600" y="3962400"/>
            <a:chExt cx="1828800" cy="2743200"/>
          </a:xfrm>
        </p:grpSpPr>
        <p:cxnSp>
          <p:nvCxnSpPr>
            <p:cNvPr id="7" name="Straight Connector 6"/>
            <p:cNvCxnSpPr/>
            <p:nvPr/>
          </p:nvCxnSpPr>
          <p:spPr>
            <a:xfrm flipV="1">
              <a:off x="2514600" y="5486400"/>
              <a:ext cx="1828800" cy="1219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2514600" y="6400800"/>
              <a:ext cx="182880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2514600" y="3962400"/>
              <a:ext cx="1828800" cy="2743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2514600" y="4876800"/>
              <a:ext cx="1828800" cy="1828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3845" name="Group 84"/>
          <p:cNvGrpSpPr>
            <a:grpSpLocks/>
          </p:cNvGrpSpPr>
          <p:nvPr/>
        </p:nvGrpSpPr>
        <p:grpSpPr bwMode="auto">
          <a:xfrm>
            <a:off x="6096000" y="2895600"/>
            <a:ext cx="2133600" cy="3771900"/>
            <a:chOff x="6096000" y="2895600"/>
            <a:chExt cx="2133600" cy="3771900"/>
          </a:xfrm>
        </p:grpSpPr>
        <p:pic>
          <p:nvPicPr>
            <p:cNvPr id="163848" name="Picture 6" descr="C:\Users\JM\Desktop\karyograms670.jpg"/>
            <p:cNvPicPr>
              <a:picLocks noChangeArrowheads="1"/>
            </p:cNvPicPr>
            <p:nvPr/>
          </p:nvPicPr>
          <p:blipFill>
            <a:blip r:embed="rId5">
              <a:extLst>
                <a:ext uri="{28A0092B-C50C-407E-A947-70E740481C1C}">
                  <a14:useLocalDpi xmlns:a14="http://schemas.microsoft.com/office/drawing/2010/main" val="0"/>
                </a:ext>
              </a:extLst>
            </a:blip>
            <a:srcRect l="2388" t="17073" r="51045" b="2438"/>
            <a:stretch>
              <a:fillRect/>
            </a:stretch>
          </p:blipFill>
          <p:spPr bwMode="auto">
            <a:xfrm>
              <a:off x="6096000" y="2895600"/>
              <a:ext cx="2130552" cy="18653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3849" name="Picture 6" descr="C:\Users\JM\Desktop\karyograms670.jpg"/>
            <p:cNvPicPr>
              <a:picLocks noChangeAspect="1" noChangeArrowheads="1"/>
            </p:cNvPicPr>
            <p:nvPr/>
          </p:nvPicPr>
          <p:blipFill>
            <a:blip r:embed="rId5">
              <a:extLst>
                <a:ext uri="{28A0092B-C50C-407E-A947-70E740481C1C}">
                  <a14:useLocalDpi xmlns:a14="http://schemas.microsoft.com/office/drawing/2010/main" val="0"/>
                </a:ext>
              </a:extLst>
            </a:blip>
            <a:srcRect l="50896" t="10062" r="1343" b="4573"/>
            <a:stretch>
              <a:fillRect/>
            </a:stretch>
          </p:blipFill>
          <p:spPr bwMode="auto">
            <a:xfrm>
              <a:off x="6096000" y="4800600"/>
              <a:ext cx="2133600" cy="186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63846" name="TextBox 1"/>
          <p:cNvSpPr txBox="1">
            <a:spLocks noChangeArrowheads="1"/>
          </p:cNvSpPr>
          <p:nvPr/>
        </p:nvSpPr>
        <p:spPr bwMode="auto">
          <a:xfrm>
            <a:off x="304801" y="1379539"/>
            <a:ext cx="85979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defTabSz="455613" eaLnBrk="1" hangingPunct="1">
              <a:spcBef>
                <a:spcPct val="20000"/>
              </a:spcBef>
            </a:pPr>
            <a:r>
              <a:rPr lang="en-US" sz="1600" b="0" dirty="0" smtClean="0">
                <a:solidFill>
                  <a:srgbClr val="000000"/>
                </a:solidFill>
              </a:rPr>
              <a:t>Personal genomes (&amp; </a:t>
            </a:r>
            <a:r>
              <a:rPr lang="en-US" sz="1600" b="0" dirty="0" err="1" smtClean="0">
                <a:solidFill>
                  <a:srgbClr val="000000"/>
                </a:solidFill>
              </a:rPr>
              <a:t>Transcriptomes</a:t>
            </a:r>
            <a:r>
              <a:rPr lang="en-US" sz="1600" b="0" dirty="0" smtClean="0">
                <a:solidFill>
                  <a:srgbClr val="000000"/>
                </a:solidFill>
              </a:rPr>
              <a:t>) soon will become a commonplace part of medical research &amp; eventually treatment (esp. for cancer). </a:t>
            </a:r>
            <a:br>
              <a:rPr lang="en-US" sz="1600" b="0" dirty="0" smtClean="0">
                <a:solidFill>
                  <a:srgbClr val="000000"/>
                </a:solidFill>
              </a:rPr>
            </a:br>
            <a:r>
              <a:rPr lang="en-US" sz="1600" b="0" dirty="0" smtClean="0">
                <a:solidFill>
                  <a:srgbClr val="000000"/>
                </a:solidFill>
              </a:rPr>
              <a:t>They will provide a primary connection for biological science to the general public.</a:t>
            </a:r>
            <a:endParaRPr lang="en-US" sz="1600" b="0" dirty="0" smtClean="0">
              <a:solidFill>
                <a:srgbClr val="FFFFFF"/>
              </a:solidFill>
            </a:endParaRPr>
          </a:p>
        </p:txBody>
      </p:sp>
      <p:sp>
        <p:nvSpPr>
          <p:cNvPr id="22" name="Title 2"/>
          <p:cNvSpPr txBox="1">
            <a:spLocks/>
          </p:cNvSpPr>
          <p:nvPr/>
        </p:nvSpPr>
        <p:spPr>
          <a:xfrm>
            <a:off x="457200" y="274638"/>
            <a:ext cx="8229600" cy="1020762"/>
          </a:xfrm>
          <a:prstGeom prst="rect">
            <a:avLst/>
          </a:prstGeom>
        </p:spPr>
        <p:txBody>
          <a:bodyPr anchor="ct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b="0" dirty="0" smtClean="0">
                <a:solidFill>
                  <a:srgbClr val="000000"/>
                </a:solidFill>
                <a:latin typeface="Arial"/>
              </a:rPr>
              <a:t>Personal Genomics &amp; </a:t>
            </a:r>
            <a:r>
              <a:rPr lang="en-US" b="0" dirty="0" err="1" smtClean="0">
                <a:solidFill>
                  <a:srgbClr val="000000"/>
                </a:solidFill>
                <a:latin typeface="Arial"/>
              </a:rPr>
              <a:t>Transcriptomics</a:t>
            </a:r>
            <a:r>
              <a:rPr lang="en-US" b="0" dirty="0" smtClean="0">
                <a:solidFill>
                  <a:srgbClr val="000000"/>
                </a:solidFill>
                <a:latin typeface="Arial"/>
              </a:rPr>
              <a:t/>
            </a:r>
            <a:br>
              <a:rPr lang="en-US" b="0" dirty="0" smtClean="0">
                <a:solidFill>
                  <a:srgbClr val="000000"/>
                </a:solidFill>
                <a:latin typeface="Arial"/>
              </a:rPr>
            </a:br>
            <a:r>
              <a:rPr lang="en-US" b="0" dirty="0" smtClean="0">
                <a:solidFill>
                  <a:srgbClr val="000000"/>
                </a:solidFill>
                <a:latin typeface="Arial"/>
              </a:rPr>
              <a:t>as a Gateway into Biology</a:t>
            </a:r>
            <a:endParaRPr lang="en-US" b="0" dirty="0">
              <a:solidFill>
                <a:srgbClr val="000000"/>
              </a:solidFill>
              <a:latin typeface="Arial"/>
            </a:endParaRPr>
          </a:p>
        </p:txBody>
      </p:sp>
    </p:spTree>
    <p:extLst>
      <p:ext uri="{BB962C8B-B14F-4D97-AF65-F5344CB8AC3E}">
        <p14:creationId xmlns:p14="http://schemas.microsoft.com/office/powerpoint/2010/main" val="1040748838"/>
      </p:ext>
    </p:extLst>
  </p:cSld>
  <p:clrMapOvr>
    <a:masterClrMapping/>
  </p:clrMapOvr>
  <p:transition advTm="73999"/>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lstStyle/>
          <a:p>
            <a:pPr algn="ctr"/>
            <a:r>
              <a:rPr lang="en-US" dirty="0" smtClean="0"/>
              <a:t>Linking Attacks: Case of Netflix Prize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848" y="1709428"/>
            <a:ext cx="1813301" cy="101998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6136" y="1525150"/>
            <a:ext cx="2172844" cy="1046071"/>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517117724"/>
              </p:ext>
            </p:extLst>
          </p:nvPr>
        </p:nvGraphicFramePr>
        <p:xfrm>
          <a:off x="0" y="2787554"/>
          <a:ext cx="4602996" cy="2468886"/>
        </p:xfrm>
        <a:graphic>
          <a:graphicData uri="http://schemas.openxmlformats.org/drawingml/2006/table">
            <a:tbl>
              <a:tblPr firstRow="1" bandRow="1">
                <a:tableStyleId>{5C22544A-7EE6-4342-B048-85BDC9FD1C3A}</a:tableStyleId>
              </a:tblPr>
              <a:tblGrid>
                <a:gridCol w="1150749"/>
                <a:gridCol w="1150749"/>
                <a:gridCol w="1150749"/>
                <a:gridCol w="1150749"/>
              </a:tblGrid>
              <a:tr h="448212">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[1,2,3,4,5]</a:t>
                      </a:r>
                      <a:endParaRPr lang="en-US" sz="1000" dirty="0"/>
                    </a:p>
                  </a:txBody>
                  <a:tcPr marL="68580" marR="68580" marT="34290" marB="34290" anchor="ctr"/>
                </a:tc>
              </a:tr>
              <a:tr h="336779">
                <a:tc>
                  <a:txBody>
                    <a:bodyPr/>
                    <a:lstStyle/>
                    <a:p>
                      <a:pPr algn="ctr"/>
                      <a:r>
                        <a:rPr lang="en-US" sz="1000" dirty="0" smtClean="0"/>
                        <a:t>NTFLX-0</a:t>
                      </a:r>
                      <a:endParaRPr lang="en-US" sz="1000" dirty="0"/>
                    </a:p>
                  </a:txBody>
                  <a:tcPr marL="68580" marR="68580" marT="34290" marB="34290" anchor="ctr"/>
                </a:tc>
                <a:tc>
                  <a:txBody>
                    <a:bodyPr/>
                    <a:lstStyle/>
                    <a:p>
                      <a:pPr algn="ctr"/>
                      <a:r>
                        <a:rPr lang="en-US" sz="1000" dirty="0" smtClean="0"/>
                        <a:t>NTFLX-19</a:t>
                      </a:r>
                      <a:endParaRPr lang="en-US" sz="1000" dirty="0"/>
                    </a:p>
                  </a:txBody>
                  <a:tcPr marL="68580" marR="68580" marT="34290" marB="34290" anchor="ctr"/>
                </a:tc>
                <a:tc>
                  <a:txBody>
                    <a:bodyPr/>
                    <a:lstStyle/>
                    <a:p>
                      <a:pPr algn="ctr"/>
                      <a:r>
                        <a:rPr lang="en-US" sz="1000" dirty="0" smtClean="0"/>
                        <a:t>10/12/2008</a:t>
                      </a:r>
                      <a:endParaRPr lang="en-US" sz="1000" dirty="0"/>
                    </a:p>
                  </a:txBody>
                  <a:tcPr marL="68580" marR="68580" marT="34290" marB="34290" anchor="ctr"/>
                </a:tc>
                <a:tc>
                  <a:txBody>
                    <a:bodyPr/>
                    <a:lstStyle/>
                    <a:p>
                      <a:pPr algn="ctr"/>
                      <a:r>
                        <a:rPr lang="en-US" sz="1000" dirty="0" smtClean="0"/>
                        <a:t>1</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FF0000"/>
                    </a:solidFill>
                  </a:tcPr>
                </a:tc>
                <a:tc>
                  <a:txBody>
                    <a:bodyPr/>
                    <a:lstStyle/>
                    <a:p>
                      <a:pPr algn="ctr"/>
                      <a:r>
                        <a:rPr lang="en-US" sz="1000" dirty="0" smtClean="0"/>
                        <a:t>NTFLX-116</a:t>
                      </a:r>
                      <a:endParaRPr lang="en-US" sz="1000" dirty="0"/>
                    </a:p>
                  </a:txBody>
                  <a:tcPr marL="68580" marR="68580" marT="34290" marB="34290" anchor="ctr">
                    <a:solidFill>
                      <a:srgbClr val="FF0000"/>
                    </a:solidFill>
                  </a:tcPr>
                </a:tc>
                <a:tc>
                  <a:txBody>
                    <a:bodyPr/>
                    <a:lstStyle/>
                    <a:p>
                      <a:pPr algn="ctr"/>
                      <a:r>
                        <a:rPr lang="en-US" sz="1000" dirty="0" smtClean="0"/>
                        <a:t>4/23/2009</a:t>
                      </a:r>
                      <a:endParaRPr lang="en-US" sz="1000" dirty="0"/>
                    </a:p>
                  </a:txBody>
                  <a:tcPr marL="68580" marR="68580" marT="34290" marB="34290" anchor="ctr">
                    <a:solidFill>
                      <a:srgbClr val="FF0000"/>
                    </a:solidFill>
                  </a:tcPr>
                </a:tc>
                <a:tc>
                  <a:txBody>
                    <a:bodyPr/>
                    <a:lstStyle/>
                    <a:p>
                      <a:pPr algn="ctr"/>
                      <a:r>
                        <a:rPr lang="en-US" sz="1000" dirty="0" smtClean="0"/>
                        <a:t>3</a:t>
                      </a:r>
                      <a:endParaRPr lang="en-US" sz="1000" dirty="0"/>
                    </a:p>
                  </a:txBody>
                  <a:tcPr marL="68580" marR="68580" marT="34290" marB="34290" anchor="ctr">
                    <a:solidFill>
                      <a:srgbClr val="FF0000"/>
                    </a:solidFill>
                  </a:tcPr>
                </a:tc>
              </a:tr>
              <a:tr h="336779">
                <a:tc>
                  <a:txBody>
                    <a:bodyPr/>
                    <a:lstStyle/>
                    <a:p>
                      <a:pPr algn="ctr"/>
                      <a:r>
                        <a:rPr lang="en-US" sz="1000" dirty="0" smtClean="0"/>
                        <a:t>NTFLX-2</a:t>
                      </a:r>
                      <a:endParaRPr lang="en-US" sz="1000" dirty="0"/>
                    </a:p>
                  </a:txBody>
                  <a:tcPr marL="68580" marR="68580" marT="34290" marB="34290" anchor="ctr"/>
                </a:tc>
                <a:tc>
                  <a:txBody>
                    <a:bodyPr/>
                    <a:lstStyle/>
                    <a:p>
                      <a:pPr algn="ctr"/>
                      <a:r>
                        <a:rPr lang="en-US" sz="1000" dirty="0" smtClean="0"/>
                        <a:t>NTFLX-92</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2</a:t>
                      </a:r>
                      <a:endParaRPr lang="en-US" sz="1000" dirty="0"/>
                    </a:p>
                  </a:txBody>
                  <a:tcPr marL="68580" marR="68580" marT="34290" marB="34290" anchor="ctr"/>
                </a:tc>
              </a:tr>
              <a:tr h="336779">
                <a:tc>
                  <a:txBody>
                    <a:bodyPr/>
                    <a:lstStyle/>
                    <a:p>
                      <a:pPr algn="ctr"/>
                      <a:r>
                        <a:rPr lang="en-US" sz="1000" dirty="0" smtClean="0"/>
                        <a:t>NTFLX-1</a:t>
                      </a:r>
                      <a:endParaRPr lang="en-US" sz="1000" dirty="0"/>
                    </a:p>
                  </a:txBody>
                  <a:tcPr marL="68580" marR="68580" marT="34290" marB="34290" anchor="ctr">
                    <a:solidFill>
                      <a:srgbClr val="FF0000"/>
                    </a:solidFill>
                  </a:tcPr>
                </a:tc>
                <a:tc>
                  <a:txBody>
                    <a:bodyPr/>
                    <a:lstStyle/>
                    <a:p>
                      <a:pPr algn="ctr"/>
                      <a:r>
                        <a:rPr lang="en-US" sz="1400" b="1" dirty="0" smtClean="0">
                          <a:solidFill>
                            <a:srgbClr val="00B050"/>
                          </a:solidFill>
                        </a:rPr>
                        <a:t>NTFLX-666</a:t>
                      </a:r>
                      <a:endParaRPr lang="en-US" sz="1000" b="1" dirty="0">
                        <a:solidFill>
                          <a:srgbClr val="00B050"/>
                        </a:solidFill>
                      </a:endParaRPr>
                    </a:p>
                  </a:txBody>
                  <a:tcPr marL="68580" marR="68580" marT="34290" marB="34290" anchor="ctr">
                    <a:solidFill>
                      <a:srgbClr val="FF0000"/>
                    </a:solidFill>
                  </a:tcPr>
                </a:tc>
                <a:tc>
                  <a:txBody>
                    <a:bodyPr/>
                    <a:lstStyle/>
                    <a:p>
                      <a:pPr algn="ctr"/>
                      <a:r>
                        <a:rPr lang="en-US" sz="1000" dirty="0" smtClean="0"/>
                        <a:t>6/6/2016</a:t>
                      </a:r>
                      <a:endParaRPr lang="en-US" sz="1000" dirty="0"/>
                    </a:p>
                  </a:txBody>
                  <a:tcPr marL="68580" marR="68580" marT="34290" marB="34290" anchor="ctr">
                    <a:solidFill>
                      <a:srgbClr val="FF0000"/>
                    </a:solidFill>
                  </a:tcPr>
                </a:tc>
                <a:tc>
                  <a:txBody>
                    <a:bodyPr/>
                    <a:lstStyle/>
                    <a:p>
                      <a:pPr algn="ctr"/>
                      <a:r>
                        <a:rPr lang="en-US" sz="1000" dirty="0" smtClean="0"/>
                        <a:t>5</a:t>
                      </a:r>
                      <a:endParaRPr lang="en-US" sz="1000" dirty="0"/>
                    </a:p>
                  </a:txBody>
                  <a:tcPr marL="68580" marR="68580" marT="34290" marB="34290" anchor="ctr">
                    <a:solidFill>
                      <a:srgbClr val="FF0000"/>
                    </a:solidFill>
                  </a:tcP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36779">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graphicFrame>
        <p:nvGraphicFramePr>
          <p:cNvPr id="8" name="Table 7"/>
          <p:cNvGraphicFramePr>
            <a:graphicFrameLocks noGrp="1"/>
          </p:cNvGraphicFramePr>
          <p:nvPr>
            <p:extLst/>
          </p:nvPr>
        </p:nvGraphicFramePr>
        <p:xfrm>
          <a:off x="4777353" y="2804610"/>
          <a:ext cx="4250408" cy="2481286"/>
        </p:xfrm>
        <a:graphic>
          <a:graphicData uri="http://schemas.openxmlformats.org/drawingml/2006/table">
            <a:tbl>
              <a:tblPr firstRow="1" bandRow="1">
                <a:tableStyleId>{5C22544A-7EE6-4342-B048-85BDC9FD1C3A}</a:tableStyleId>
              </a:tblPr>
              <a:tblGrid>
                <a:gridCol w="1062602"/>
                <a:gridCol w="1062602"/>
                <a:gridCol w="1062602"/>
                <a:gridCol w="1062602"/>
              </a:tblGrid>
              <a:tr h="543070">
                <a:tc>
                  <a:txBody>
                    <a:bodyPr/>
                    <a:lstStyle/>
                    <a:p>
                      <a:pPr algn="ctr"/>
                      <a:r>
                        <a:rPr lang="en-US" sz="1000" dirty="0" smtClean="0"/>
                        <a:t>User (ID)</a:t>
                      </a:r>
                      <a:endParaRPr lang="en-US" sz="1000" dirty="0"/>
                    </a:p>
                  </a:txBody>
                  <a:tcPr marL="68580" marR="68580" marT="34290" marB="34290" anchor="ctr"/>
                </a:tc>
                <a:tc>
                  <a:txBody>
                    <a:bodyPr/>
                    <a:lstStyle/>
                    <a:p>
                      <a:pPr algn="ctr"/>
                      <a:r>
                        <a:rPr lang="en-US" sz="1000" dirty="0" smtClean="0"/>
                        <a:t>Movie (ID)</a:t>
                      </a:r>
                      <a:endParaRPr lang="en-US" sz="1000" dirty="0"/>
                    </a:p>
                  </a:txBody>
                  <a:tcPr marL="68580" marR="68580" marT="34290" marB="34290" anchor="ctr"/>
                </a:tc>
                <a:tc>
                  <a:txBody>
                    <a:bodyPr/>
                    <a:lstStyle/>
                    <a:p>
                      <a:pPr algn="ctr"/>
                      <a:r>
                        <a:rPr lang="en-US" sz="1000" dirty="0" smtClean="0"/>
                        <a:t>Date of Grade</a:t>
                      </a:r>
                      <a:endParaRPr lang="en-US" sz="1000" dirty="0"/>
                    </a:p>
                  </a:txBody>
                  <a:tcPr marL="68580" marR="68580" marT="34290" marB="34290" anchor="ctr"/>
                </a:tc>
                <a:tc>
                  <a:txBody>
                    <a:bodyPr/>
                    <a:lstStyle/>
                    <a:p>
                      <a:pPr algn="ctr"/>
                      <a:r>
                        <a:rPr lang="en-US" sz="1000" dirty="0" smtClean="0"/>
                        <a:t>Grade [0-10]</a:t>
                      </a:r>
                      <a:endParaRPr lang="en-US" sz="1000" dirty="0"/>
                    </a:p>
                  </a:txBody>
                  <a:tcPr marL="68580" marR="68580" marT="34290" marB="34290" anchor="ctr"/>
                </a:tc>
              </a:tr>
              <a:tr h="323036">
                <a:tc>
                  <a:txBody>
                    <a:bodyPr/>
                    <a:lstStyle/>
                    <a:p>
                      <a:pPr algn="ctr"/>
                      <a:r>
                        <a:rPr lang="en-US" sz="1000" dirty="0" smtClean="0"/>
                        <a:t>IMDB-0</a:t>
                      </a:r>
                      <a:endParaRPr lang="en-US" sz="1000" dirty="0"/>
                    </a:p>
                  </a:txBody>
                  <a:tcPr marL="68580" marR="68580" marT="34290" marB="34290" anchor="ctr">
                    <a:solidFill>
                      <a:srgbClr val="FF0000"/>
                    </a:solidFill>
                  </a:tcPr>
                </a:tc>
                <a:tc>
                  <a:txBody>
                    <a:bodyPr/>
                    <a:lstStyle/>
                    <a:p>
                      <a:pPr algn="ctr"/>
                      <a:r>
                        <a:rPr lang="en-US" sz="1000" dirty="0" smtClean="0"/>
                        <a:t>IMDB-173</a:t>
                      </a:r>
                      <a:endParaRPr lang="en-US" sz="1000" dirty="0"/>
                    </a:p>
                  </a:txBody>
                  <a:tcPr marL="68580" marR="68580" marT="34290" marB="34290" anchor="ctr">
                    <a:solidFill>
                      <a:srgbClr val="FF0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4/20/2009</a:t>
                      </a:r>
                    </a:p>
                  </a:txBody>
                  <a:tcPr marL="68580" marR="68580" marT="34290" marB="34290" anchor="ctr">
                    <a:solidFill>
                      <a:srgbClr val="FF0000"/>
                    </a:solidFill>
                  </a:tcPr>
                </a:tc>
                <a:tc>
                  <a:txBody>
                    <a:bodyPr/>
                    <a:lstStyle/>
                    <a:p>
                      <a:pPr algn="ctr"/>
                      <a:r>
                        <a:rPr lang="en-US" sz="1000" dirty="0" smtClean="0"/>
                        <a:t>5</a:t>
                      </a:r>
                      <a:endParaRPr lang="en-US" sz="1000" dirty="0"/>
                    </a:p>
                  </a:txBody>
                  <a:tcPr marL="68580" marR="68580" marT="34290" marB="34290" anchor="ctr">
                    <a:solidFill>
                      <a:srgbClr val="FF0000"/>
                    </a:solidFill>
                  </a:tcPr>
                </a:tc>
              </a:tr>
              <a:tr h="323036">
                <a:tc>
                  <a:txBody>
                    <a:bodyPr/>
                    <a:lstStyle/>
                    <a:p>
                      <a:pPr algn="ctr"/>
                      <a:r>
                        <a:rPr lang="en-US" sz="1000" dirty="0" smtClean="0"/>
                        <a:t>IMDB-1</a:t>
                      </a:r>
                      <a:endParaRPr lang="en-US" sz="1000" dirty="0"/>
                    </a:p>
                  </a:txBody>
                  <a:tcPr marL="68580" marR="68580" marT="34290" marB="34290" anchor="ctr"/>
                </a:tc>
                <a:tc>
                  <a:txBody>
                    <a:bodyPr/>
                    <a:lstStyle/>
                    <a:p>
                      <a:pPr algn="ctr"/>
                      <a:r>
                        <a:rPr lang="en-US" sz="1000" dirty="0" smtClean="0"/>
                        <a:t>IMDB-18</a:t>
                      </a:r>
                      <a:endParaRPr lang="en-US" sz="1000" dirty="0"/>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t>10/18/2008</a:t>
                      </a:r>
                    </a:p>
                  </a:txBody>
                  <a:tcPr marL="68580" marR="68580" marT="34290" marB="34290" anchor="ctr"/>
                </a:tc>
                <a:tc>
                  <a:txBody>
                    <a:bodyPr/>
                    <a:lstStyle/>
                    <a:p>
                      <a:pPr algn="ctr"/>
                      <a:r>
                        <a:rPr lang="en-US" sz="1000" dirty="0" smtClean="0"/>
                        <a:t>0</a:t>
                      </a:r>
                      <a:endParaRPr lang="en-US" sz="1000" dirty="0"/>
                    </a:p>
                  </a:txBody>
                  <a:tcPr marL="68580" marR="68580" marT="34290" marB="34290" anchor="ctr"/>
                </a:tc>
              </a:tr>
              <a:tr h="323036">
                <a:tc>
                  <a:txBody>
                    <a:bodyPr/>
                    <a:lstStyle/>
                    <a:p>
                      <a:pPr algn="ctr"/>
                      <a:r>
                        <a:rPr lang="en-US" sz="1000" dirty="0" smtClean="0"/>
                        <a:t>IMDB-2</a:t>
                      </a:r>
                      <a:endParaRPr lang="en-US" sz="1000" dirty="0"/>
                    </a:p>
                  </a:txBody>
                  <a:tcPr marL="68580" marR="68580" marT="34290" marB="34290" anchor="ctr"/>
                </a:tc>
                <a:tc>
                  <a:txBody>
                    <a:bodyPr/>
                    <a:lstStyle/>
                    <a:p>
                      <a:pPr algn="ctr"/>
                      <a:r>
                        <a:rPr lang="en-US" sz="1000" dirty="0" smtClean="0"/>
                        <a:t>IMDB-341</a:t>
                      </a:r>
                      <a:endParaRPr lang="en-US" sz="1000" dirty="0"/>
                    </a:p>
                  </a:txBody>
                  <a:tcPr marL="68580" marR="68580" marT="34290" marB="34290" anchor="ctr"/>
                </a:tc>
                <a:tc>
                  <a:txBody>
                    <a:bodyPr/>
                    <a:lstStyle/>
                    <a:p>
                      <a:pPr algn="ctr"/>
                      <a:r>
                        <a:rPr lang="en-US" sz="1000" dirty="0" smtClean="0"/>
                        <a:t>5/27/2010</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r h="323036">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c>
                  <a:txBody>
                    <a:bodyPr/>
                    <a:lstStyle/>
                    <a:p>
                      <a:pPr algn="ctr"/>
                      <a:r>
                        <a:rPr lang="en-US" sz="1000" dirty="0" smtClean="0"/>
                        <a:t>…</a:t>
                      </a:r>
                      <a:endParaRPr lang="en-US" sz="1000" dirty="0"/>
                    </a:p>
                  </a:txBody>
                  <a:tcPr marL="68580" marR="68580" marT="34290" marB="34290" anchor="ctr"/>
                </a:tc>
              </a:tr>
            </a:tbl>
          </a:graphicData>
        </a:graphic>
      </p:graphicFrame>
      <p:sp>
        <p:nvSpPr>
          <p:cNvPr id="3" name="TextBox 2"/>
          <p:cNvSpPr txBox="1"/>
          <p:nvPr/>
        </p:nvSpPr>
        <p:spPr>
          <a:xfrm>
            <a:off x="5573348" y="2528807"/>
            <a:ext cx="1980029"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Names available for many users!</a:t>
            </a:r>
          </a:p>
        </p:txBody>
      </p:sp>
      <p:sp>
        <p:nvSpPr>
          <p:cNvPr id="4" name="TextBox 3"/>
          <p:cNvSpPr txBox="1"/>
          <p:nvPr/>
        </p:nvSpPr>
        <p:spPr>
          <a:xfrm>
            <a:off x="2429359" y="5308253"/>
            <a:ext cx="3960058" cy="507831"/>
          </a:xfrm>
          <a:prstGeom prst="rect">
            <a:avLst/>
          </a:prstGeom>
          <a:noFill/>
        </p:spPr>
        <p:txBody>
          <a:bodyPr wrap="none" rtlCol="0">
            <a:spAutoFit/>
          </a:bodyPr>
          <a:lstStyle/>
          <a:p>
            <a:pPr marL="214313" indent="-214313">
              <a:buFont typeface="Arial" panose="020B0604020202020204" pitchFamily="34" charset="0"/>
              <a:buChar char="•"/>
            </a:pPr>
            <a:r>
              <a:rPr lang="en-US" sz="900" dirty="0"/>
              <a:t>Many users are shared</a:t>
            </a:r>
          </a:p>
          <a:p>
            <a:pPr marL="214313" indent="-214313">
              <a:buFont typeface="Arial" panose="020B0604020202020204" pitchFamily="34" charset="0"/>
              <a:buChar char="•"/>
            </a:pPr>
            <a:r>
              <a:rPr lang="en-US" sz="900" dirty="0"/>
              <a:t>The grades of same users are correlated</a:t>
            </a:r>
          </a:p>
          <a:p>
            <a:pPr marL="214313" indent="-214313">
              <a:buFont typeface="Arial" panose="020B0604020202020204" pitchFamily="34" charset="0"/>
              <a:buChar char="•"/>
            </a:pPr>
            <a:r>
              <a:rPr lang="en-US" sz="900" dirty="0"/>
              <a:t>A user grades one movie around the same date in two databases</a:t>
            </a:r>
          </a:p>
        </p:txBody>
      </p:sp>
      <p:cxnSp>
        <p:nvCxnSpPr>
          <p:cNvPr id="10" name="Straight Arrow Connector 9"/>
          <p:cNvCxnSpPr/>
          <p:nvPr/>
        </p:nvCxnSpPr>
        <p:spPr>
          <a:xfrm flipV="1">
            <a:off x="4591374" y="3507460"/>
            <a:ext cx="197603" cy="337088"/>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4591424" y="3832038"/>
            <a:ext cx="126334" cy="652182"/>
          </a:xfrm>
          <a:custGeom>
            <a:avLst/>
            <a:gdLst>
              <a:gd name="connsiteX0" fmla="*/ 16933 w 140343"/>
              <a:gd name="connsiteY0" fmla="*/ 0 h 863600"/>
              <a:gd name="connsiteX1" fmla="*/ 101600 w 140343"/>
              <a:gd name="connsiteY1" fmla="*/ 372533 h 863600"/>
              <a:gd name="connsiteX2" fmla="*/ 135467 w 140343"/>
              <a:gd name="connsiteY2" fmla="*/ 728133 h 863600"/>
              <a:gd name="connsiteX3" fmla="*/ 0 w 140343"/>
              <a:gd name="connsiteY3" fmla="*/ 863600 h 863600"/>
              <a:gd name="connsiteX0" fmla="*/ 16933 w 156122"/>
              <a:gd name="connsiteY0" fmla="*/ 0 h 863600"/>
              <a:gd name="connsiteX1" fmla="*/ 143436 w 156122"/>
              <a:gd name="connsiteY1" fmla="*/ 187263 h 863600"/>
              <a:gd name="connsiteX2" fmla="*/ 135467 w 156122"/>
              <a:gd name="connsiteY2" fmla="*/ 728133 h 863600"/>
              <a:gd name="connsiteX3" fmla="*/ 0 w 156122"/>
              <a:gd name="connsiteY3" fmla="*/ 863600 h 863600"/>
              <a:gd name="connsiteX0" fmla="*/ 16933 w 169032"/>
              <a:gd name="connsiteY0" fmla="*/ 0 h 863600"/>
              <a:gd name="connsiteX1" fmla="*/ 143436 w 169032"/>
              <a:gd name="connsiteY1" fmla="*/ 187263 h 863600"/>
              <a:gd name="connsiteX2" fmla="*/ 135467 w 169032"/>
              <a:gd name="connsiteY2" fmla="*/ 728133 h 863600"/>
              <a:gd name="connsiteX3" fmla="*/ 0 w 169032"/>
              <a:gd name="connsiteY3" fmla="*/ 863600 h 863600"/>
              <a:gd name="connsiteX0" fmla="*/ 0 w 171171"/>
              <a:gd name="connsiteY0" fmla="*/ 0 h 875553"/>
              <a:gd name="connsiteX1" fmla="*/ 156385 w 171171"/>
              <a:gd name="connsiteY1" fmla="*/ 199216 h 875553"/>
              <a:gd name="connsiteX2" fmla="*/ 148416 w 171171"/>
              <a:gd name="connsiteY2" fmla="*/ 740086 h 875553"/>
              <a:gd name="connsiteX3" fmla="*/ 12949 w 171171"/>
              <a:gd name="connsiteY3" fmla="*/ 875553 h 875553"/>
              <a:gd name="connsiteX0" fmla="*/ 0 w 171171"/>
              <a:gd name="connsiteY0" fmla="*/ 0 h 875553"/>
              <a:gd name="connsiteX1" fmla="*/ 156385 w 171171"/>
              <a:gd name="connsiteY1" fmla="*/ 199216 h 875553"/>
              <a:gd name="connsiteX2" fmla="*/ 148416 w 171171"/>
              <a:gd name="connsiteY2" fmla="*/ 740086 h 875553"/>
              <a:gd name="connsiteX3" fmla="*/ 12949 w 171171"/>
              <a:gd name="connsiteY3" fmla="*/ 875553 h 875553"/>
              <a:gd name="connsiteX0" fmla="*/ 0 w 171477"/>
              <a:gd name="connsiteY0" fmla="*/ 0 h 869576"/>
              <a:gd name="connsiteX1" fmla="*/ 156385 w 171477"/>
              <a:gd name="connsiteY1" fmla="*/ 199216 h 869576"/>
              <a:gd name="connsiteX2" fmla="*/ 148416 w 171477"/>
              <a:gd name="connsiteY2" fmla="*/ 740086 h 869576"/>
              <a:gd name="connsiteX3" fmla="*/ 6972 w 171477"/>
              <a:gd name="connsiteY3" fmla="*/ 869576 h 869576"/>
              <a:gd name="connsiteX0" fmla="*/ 0 w 171477"/>
              <a:gd name="connsiteY0" fmla="*/ 0 h 869576"/>
              <a:gd name="connsiteX1" fmla="*/ 156385 w 171477"/>
              <a:gd name="connsiteY1" fmla="*/ 199216 h 869576"/>
              <a:gd name="connsiteX2" fmla="*/ 148416 w 171477"/>
              <a:gd name="connsiteY2" fmla="*/ 692708 h 869576"/>
              <a:gd name="connsiteX3" fmla="*/ 6972 w 171477"/>
              <a:gd name="connsiteY3" fmla="*/ 869576 h 869576"/>
              <a:gd name="connsiteX0" fmla="*/ 0 w 168445"/>
              <a:gd name="connsiteY0" fmla="*/ 0 h 869576"/>
              <a:gd name="connsiteX1" fmla="*/ 151647 w 168445"/>
              <a:gd name="connsiteY1" fmla="*/ 213430 h 869576"/>
              <a:gd name="connsiteX2" fmla="*/ 148416 w 168445"/>
              <a:gd name="connsiteY2" fmla="*/ 692708 h 869576"/>
              <a:gd name="connsiteX3" fmla="*/ 6972 w 168445"/>
              <a:gd name="connsiteY3" fmla="*/ 869576 h 869576"/>
              <a:gd name="connsiteX0" fmla="*/ 0 w 168445"/>
              <a:gd name="connsiteY0" fmla="*/ 0 h 869576"/>
              <a:gd name="connsiteX1" fmla="*/ 151647 w 168445"/>
              <a:gd name="connsiteY1" fmla="*/ 213430 h 869576"/>
              <a:gd name="connsiteX2" fmla="*/ 148416 w 168445"/>
              <a:gd name="connsiteY2" fmla="*/ 692708 h 869576"/>
              <a:gd name="connsiteX3" fmla="*/ 6972 w 168445"/>
              <a:gd name="connsiteY3" fmla="*/ 869576 h 869576"/>
              <a:gd name="connsiteX0" fmla="*/ 0 w 168445"/>
              <a:gd name="connsiteY0" fmla="*/ 0 h 869576"/>
              <a:gd name="connsiteX1" fmla="*/ 151647 w 168445"/>
              <a:gd name="connsiteY1" fmla="*/ 241857 h 869576"/>
              <a:gd name="connsiteX2" fmla="*/ 148416 w 168445"/>
              <a:gd name="connsiteY2" fmla="*/ 692708 h 869576"/>
              <a:gd name="connsiteX3" fmla="*/ 6972 w 168445"/>
              <a:gd name="connsiteY3" fmla="*/ 869576 h 869576"/>
            </a:gdLst>
            <a:ahLst/>
            <a:cxnLst>
              <a:cxn ang="0">
                <a:pos x="connsiteX0" y="connsiteY0"/>
              </a:cxn>
              <a:cxn ang="0">
                <a:pos x="connsiteX1" y="connsiteY1"/>
              </a:cxn>
              <a:cxn ang="0">
                <a:pos x="connsiteX2" y="connsiteY2"/>
              </a:cxn>
              <a:cxn ang="0">
                <a:pos x="connsiteX3" y="connsiteY3"/>
              </a:cxn>
            </a:cxnLst>
            <a:rect l="l" t="t" r="r" b="b"/>
            <a:pathLst>
              <a:path w="168445" h="869576">
                <a:moveTo>
                  <a:pt x="0" y="0"/>
                </a:moveTo>
                <a:cubicBezTo>
                  <a:pt x="104173" y="101683"/>
                  <a:pt x="126911" y="126406"/>
                  <a:pt x="151647" y="241857"/>
                </a:cubicBezTo>
                <a:cubicBezTo>
                  <a:pt x="176383" y="357308"/>
                  <a:pt x="172529" y="588088"/>
                  <a:pt x="148416" y="692708"/>
                </a:cubicBezTo>
                <a:cubicBezTo>
                  <a:pt x="124304" y="797328"/>
                  <a:pt x="66239" y="842765"/>
                  <a:pt x="6972" y="869576"/>
                </a:cubicBezTo>
              </a:path>
            </a:pathLst>
          </a:custGeom>
          <a:noFill/>
          <a:ln w="31750">
            <a:solidFill>
              <a:srgbClr val="FF0000"/>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15" name="Straight Arrow Connector 14"/>
          <p:cNvCxnSpPr/>
          <p:nvPr/>
        </p:nvCxnSpPr>
        <p:spPr>
          <a:xfrm>
            <a:off x="3192375" y="2134014"/>
            <a:ext cx="2626963" cy="0"/>
          </a:xfrm>
          <a:prstGeom prst="straightConnector1">
            <a:avLst/>
          </a:prstGeom>
          <a:ln w="117475">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F068B97E-5631-405C-87BA-F8CC00DDD808}" type="slidenum">
              <a:rPr lang="en-US" smtClean="0"/>
              <a:t>20</a:t>
            </a:fld>
            <a:endParaRPr lang="en-US"/>
          </a:p>
        </p:txBody>
      </p:sp>
    </p:spTree>
    <p:extLst>
      <p:ext uri="{BB962C8B-B14F-4D97-AF65-F5344CB8AC3E}">
        <p14:creationId xmlns:p14="http://schemas.microsoft.com/office/powerpoint/2010/main" val="5599800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797" y="271992"/>
            <a:ext cx="3237748" cy="1143000"/>
          </a:xfrm>
        </p:spPr>
        <p:txBody>
          <a:bodyPr/>
          <a:lstStyle/>
          <a:p>
            <a:r>
              <a:rPr lang="en-US" sz="2000" dirty="0" smtClean="0">
                <a:solidFill>
                  <a:schemeClr val="tx1">
                    <a:lumMod val="65000"/>
                    <a:lumOff val="35000"/>
                  </a:schemeClr>
                </a:solidFill>
              </a:rPr>
              <a:t>Genomic Privacy &amp; Individualized RNA-</a:t>
            </a:r>
            <a:r>
              <a:rPr lang="en-US" sz="2000" dirty="0" err="1" smtClean="0">
                <a:solidFill>
                  <a:schemeClr val="tx1">
                    <a:lumMod val="65000"/>
                    <a:lumOff val="35000"/>
                  </a:schemeClr>
                </a:solidFill>
              </a:rPr>
              <a:t>seq</a:t>
            </a:r>
            <a:r>
              <a:rPr lang="en-US" sz="2000" dirty="0" smtClean="0">
                <a:solidFill>
                  <a:schemeClr val="tx1">
                    <a:lumMod val="65000"/>
                    <a:lumOff val="35000"/>
                  </a:schemeClr>
                </a:solidFill>
              </a:rPr>
              <a:t>: Incompatible or Feasible?</a:t>
            </a:r>
            <a:endParaRPr lang="en-US" sz="2000" dirty="0">
              <a:solidFill>
                <a:schemeClr val="tx1">
                  <a:lumMod val="65000"/>
                  <a:lumOff val="35000"/>
                </a:schemeClr>
              </a:solidFill>
            </a:endParaRPr>
          </a:p>
        </p:txBody>
      </p:sp>
      <p:sp>
        <p:nvSpPr>
          <p:cNvPr id="3" name="Content Placeholder 2"/>
          <p:cNvSpPr>
            <a:spLocks noGrp="1"/>
          </p:cNvSpPr>
          <p:nvPr>
            <p:ph sz="half" idx="1"/>
          </p:nvPr>
        </p:nvSpPr>
        <p:spPr>
          <a:xfrm>
            <a:off x="171074" y="1593286"/>
            <a:ext cx="3892926" cy="5403747"/>
          </a:xfrm>
        </p:spPr>
        <p:txBody>
          <a:bodyPr/>
          <a:lstStyle/>
          <a:p>
            <a:r>
              <a:rPr lang="en-US" sz="2400" dirty="0">
                <a:solidFill>
                  <a:srgbClr val="FFC000"/>
                </a:solidFill>
              </a:rPr>
              <a:t>The General Dilemma of Genomic Privacy</a:t>
            </a:r>
          </a:p>
          <a:p>
            <a:pPr lvl="1"/>
            <a:r>
              <a:rPr lang="en-US" sz="1800" dirty="0">
                <a:solidFill>
                  <a:schemeClr val="tx1">
                    <a:lumMod val="65000"/>
                    <a:lumOff val="35000"/>
                  </a:schemeClr>
                </a:solidFill>
              </a:rPr>
              <a:t>Fundamental, inherited info that’s very private v need for large-scale mining for med. research</a:t>
            </a:r>
          </a:p>
          <a:p>
            <a:pPr lvl="1"/>
            <a:r>
              <a:rPr lang="en-US" sz="1800" dirty="0">
                <a:solidFill>
                  <a:schemeClr val="tx1">
                    <a:lumMod val="65000"/>
                    <a:lumOff val="35000"/>
                  </a:schemeClr>
                </a:solidFill>
              </a:rPr>
              <a:t>Issues w/ current social &amp; tech approaches: </a:t>
            </a:r>
            <a:r>
              <a:rPr lang="en-US" sz="1800" dirty="0" smtClean="0">
                <a:solidFill>
                  <a:schemeClr val="tx1">
                    <a:lumMod val="65000"/>
                    <a:lumOff val="35000"/>
                  </a:schemeClr>
                </a:solidFill>
              </a:rPr>
              <a:t>inconsistencies &amp; </a:t>
            </a:r>
            <a:r>
              <a:rPr lang="en-US" sz="1800" dirty="0">
                <a:solidFill>
                  <a:schemeClr val="tx1">
                    <a:lumMod val="65000"/>
                    <a:lumOff val="35000"/>
                  </a:schemeClr>
                </a:solidFill>
              </a:rPr>
              <a:t>burdensome </a:t>
            </a:r>
            <a:r>
              <a:rPr lang="en-US" sz="1800" dirty="0" smtClean="0">
                <a:solidFill>
                  <a:schemeClr val="tx1">
                    <a:lumMod val="65000"/>
                    <a:lumOff val="35000"/>
                  </a:schemeClr>
                </a:solidFill>
              </a:rPr>
              <a:t>security</a:t>
            </a:r>
            <a:endParaRPr lang="en-US" sz="1800" dirty="0">
              <a:solidFill>
                <a:schemeClr val="tx1">
                  <a:lumMod val="65000"/>
                  <a:lumOff val="35000"/>
                </a:schemeClr>
              </a:solidFill>
            </a:endParaRPr>
          </a:p>
          <a:p>
            <a:pPr lvl="1"/>
            <a:r>
              <a:rPr lang="en-US" sz="1800" dirty="0" err="1">
                <a:solidFill>
                  <a:schemeClr val="tx1">
                    <a:lumMod val="65000"/>
                    <a:lumOff val="35000"/>
                  </a:schemeClr>
                </a:solidFill>
              </a:rPr>
              <a:t>Strawman</a:t>
            </a:r>
            <a:r>
              <a:rPr lang="en-US" sz="1800" dirty="0">
                <a:solidFill>
                  <a:schemeClr val="tx1">
                    <a:lumMod val="65000"/>
                    <a:lumOff val="35000"/>
                  </a:schemeClr>
                </a:solidFill>
              </a:rPr>
              <a:t> Hybrid </a:t>
            </a:r>
            <a:r>
              <a:rPr lang="en-US" sz="1800" dirty="0" err="1">
                <a:solidFill>
                  <a:schemeClr val="tx1">
                    <a:lumMod val="65000"/>
                    <a:lumOff val="35000"/>
                  </a:schemeClr>
                </a:solidFill>
              </a:rPr>
              <a:t>Soc</a:t>
            </a:r>
            <a:r>
              <a:rPr lang="en-US" sz="1800" dirty="0">
                <a:solidFill>
                  <a:schemeClr val="tx1">
                    <a:lumMod val="65000"/>
                    <a:lumOff val="35000"/>
                  </a:schemeClr>
                </a:solidFill>
              </a:rPr>
              <a:t>-Tech Proposal (Cloud Enclaves. Quantifying Leaks &amp; Closely Coupled priv.-public datasets</a:t>
            </a:r>
            <a:r>
              <a:rPr lang="en-US" sz="1800" dirty="0" smtClean="0">
                <a:solidFill>
                  <a:schemeClr val="tx1">
                    <a:lumMod val="65000"/>
                    <a:lumOff val="35000"/>
                  </a:schemeClr>
                </a:solidFill>
              </a:rPr>
              <a:t>)</a:t>
            </a:r>
          </a:p>
          <a:p>
            <a:pPr lvl="1"/>
            <a:r>
              <a:rPr lang="en-US" sz="1800" dirty="0" smtClean="0">
                <a:solidFill>
                  <a:srgbClr val="FFC000"/>
                </a:solidFill>
              </a:rPr>
              <a:t>Details on Relevant Hacks</a:t>
            </a:r>
            <a:r>
              <a:rPr lang="en-US" sz="1800" dirty="0" smtClean="0">
                <a:solidFill>
                  <a:schemeClr val="tx1">
                    <a:lumMod val="65000"/>
                    <a:lumOff val="35000"/>
                  </a:schemeClr>
                </a:solidFill>
              </a:rPr>
              <a:t>: Genomic, Computer Security, &amp; </a:t>
            </a:r>
            <a:r>
              <a:rPr lang="en-US" sz="1800" dirty="0" err="1" smtClean="0">
                <a:solidFill>
                  <a:schemeClr val="tx1">
                    <a:lumMod val="65000"/>
                    <a:lumOff val="35000"/>
                  </a:schemeClr>
                </a:solidFill>
              </a:rPr>
              <a:t>Netfix</a:t>
            </a:r>
            <a:endParaRPr lang="en-US" sz="1800" dirty="0">
              <a:solidFill>
                <a:schemeClr val="tx1">
                  <a:lumMod val="65000"/>
                  <a:lumOff val="35000"/>
                </a:schemeClr>
              </a:solidFill>
            </a:endParaRPr>
          </a:p>
        </p:txBody>
      </p:sp>
      <p:sp>
        <p:nvSpPr>
          <p:cNvPr id="4" name="Content Placeholder 3"/>
          <p:cNvSpPr>
            <a:spLocks noGrp="1"/>
          </p:cNvSpPr>
          <p:nvPr>
            <p:ph sz="half" idx="2"/>
          </p:nvPr>
        </p:nvSpPr>
        <p:spPr>
          <a:xfrm>
            <a:off x="3911602" y="101600"/>
            <a:ext cx="4851400" cy="6501733"/>
          </a:xfrm>
        </p:spPr>
        <p:txBody>
          <a:bodyPr/>
          <a:lstStyle/>
          <a:p>
            <a:r>
              <a:rPr lang="en-US" sz="2400" dirty="0">
                <a:solidFill>
                  <a:srgbClr val="FFC000"/>
                </a:solidFill>
              </a:rPr>
              <a:t>RNA-</a:t>
            </a:r>
            <a:r>
              <a:rPr lang="en-US" sz="2400" dirty="0" err="1">
                <a:solidFill>
                  <a:srgbClr val="FFC000"/>
                </a:solidFill>
              </a:rPr>
              <a:t>seq</a:t>
            </a:r>
            <a:r>
              <a:rPr lang="en-US" sz="2400" dirty="0">
                <a:solidFill>
                  <a:srgbClr val="FFC000"/>
                </a:solidFill>
              </a:rPr>
              <a:t>: How to Publicly Share Some of it</a:t>
            </a:r>
          </a:p>
          <a:p>
            <a:pPr lvl="1"/>
            <a:r>
              <a:rPr lang="en-US" sz="1800" dirty="0">
                <a:solidFill>
                  <a:schemeClr val="tx1">
                    <a:lumMod val="65000"/>
                    <a:lumOff val="35000"/>
                  </a:schemeClr>
                </a:solidFill>
              </a:rPr>
              <a:t>Presents a </a:t>
            </a:r>
            <a:r>
              <a:rPr lang="en-US" sz="1800" dirty="0" smtClean="0">
                <a:solidFill>
                  <a:schemeClr val="tx1">
                    <a:lumMod val="65000"/>
                    <a:lumOff val="35000"/>
                  </a:schemeClr>
                </a:solidFill>
              </a:rPr>
              <a:t>tricky privacy </a:t>
            </a:r>
            <a:r>
              <a:rPr lang="en-US" sz="1800" dirty="0">
                <a:solidFill>
                  <a:schemeClr val="tx1">
                    <a:lumMod val="65000"/>
                    <a:lumOff val="35000"/>
                  </a:schemeClr>
                </a:solidFill>
              </a:rPr>
              <a:t>issue since much of the sequencing is for </a:t>
            </a:r>
            <a:r>
              <a:rPr lang="en-US" sz="1800" dirty="0" smtClean="0">
                <a:solidFill>
                  <a:schemeClr val="tx1">
                    <a:lumMod val="65000"/>
                    <a:lumOff val="35000"/>
                  </a:schemeClr>
                </a:solidFill>
              </a:rPr>
              <a:t>general, </a:t>
            </a:r>
            <a:r>
              <a:rPr lang="en-US" sz="1800" dirty="0">
                <a:solidFill>
                  <a:schemeClr val="tx1">
                    <a:lumMod val="65000"/>
                    <a:lumOff val="35000"/>
                  </a:schemeClr>
                </a:solidFill>
              </a:rPr>
              <a:t>non-individual specific </a:t>
            </a:r>
            <a:r>
              <a:rPr lang="en-US" sz="1800" dirty="0" smtClean="0">
                <a:solidFill>
                  <a:schemeClr val="tx1">
                    <a:lumMod val="65000"/>
                    <a:lumOff val="35000"/>
                  </a:schemeClr>
                </a:solidFill>
              </a:rPr>
              <a:t>results yet it’s tagged with individual information</a:t>
            </a:r>
            <a:endParaRPr lang="en-US" sz="1800" dirty="0">
              <a:solidFill>
                <a:schemeClr val="tx1">
                  <a:lumMod val="65000"/>
                  <a:lumOff val="35000"/>
                </a:schemeClr>
              </a:solidFill>
            </a:endParaRPr>
          </a:p>
          <a:p>
            <a:pPr lvl="1"/>
            <a:r>
              <a:rPr lang="en-US" sz="1800" dirty="0">
                <a:solidFill>
                  <a:schemeClr val="tx1">
                    <a:lumMod val="65000"/>
                    <a:lumOff val="35000"/>
                  </a:schemeClr>
                </a:solidFill>
              </a:rPr>
              <a:t>Removing SNVs in reads w/ MRF</a:t>
            </a:r>
          </a:p>
          <a:p>
            <a:pPr lvl="1"/>
            <a:r>
              <a:rPr lang="en-US" sz="1800" dirty="0">
                <a:solidFill>
                  <a:schemeClr val="tx1">
                    <a:lumMod val="65000"/>
                    <a:lumOff val="35000"/>
                  </a:schemeClr>
                </a:solidFill>
              </a:rPr>
              <a:t>Quantifying &amp; removing variant info from expression levels + </a:t>
            </a:r>
            <a:r>
              <a:rPr lang="en-US" sz="1800" dirty="0" smtClean="0">
                <a:solidFill>
                  <a:schemeClr val="tx1">
                    <a:lumMod val="65000"/>
                    <a:lumOff val="35000"/>
                  </a:schemeClr>
                </a:solidFill>
              </a:rPr>
              <a:t/>
            </a:r>
            <a:br>
              <a:rPr lang="en-US" sz="1800" dirty="0" smtClean="0">
                <a:solidFill>
                  <a:schemeClr val="tx1">
                    <a:lumMod val="65000"/>
                    <a:lumOff val="35000"/>
                  </a:schemeClr>
                </a:solidFill>
              </a:rPr>
            </a:br>
            <a:r>
              <a:rPr lang="en-US" sz="1800" dirty="0" err="1" smtClean="0">
                <a:solidFill>
                  <a:srgbClr val="FFC000"/>
                </a:solidFill>
              </a:rPr>
              <a:t>eQTLs</a:t>
            </a:r>
            <a:r>
              <a:rPr lang="en-US" sz="1800" dirty="0" smtClean="0">
                <a:solidFill>
                  <a:srgbClr val="FFC000"/>
                </a:solidFill>
              </a:rPr>
              <a:t> </a:t>
            </a:r>
            <a:r>
              <a:rPr lang="en-US" sz="1800" dirty="0">
                <a:solidFill>
                  <a:srgbClr val="FFC000"/>
                </a:solidFill>
              </a:rPr>
              <a:t>using ICI &amp; predictability</a:t>
            </a:r>
          </a:p>
          <a:p>
            <a:pPr lvl="1"/>
            <a:r>
              <a:rPr lang="en-US" sz="1800" dirty="0">
                <a:solidFill>
                  <a:schemeClr val="tx1">
                    <a:lumMod val="65000"/>
                    <a:lumOff val="35000"/>
                  </a:schemeClr>
                </a:solidFill>
              </a:rPr>
              <a:t>Instantiating a </a:t>
            </a:r>
            <a:r>
              <a:rPr lang="en-US" sz="1800" dirty="0">
                <a:solidFill>
                  <a:srgbClr val="FFC000"/>
                </a:solidFill>
              </a:rPr>
              <a:t>practical linking attack </a:t>
            </a:r>
            <a:r>
              <a:rPr lang="en-US" sz="1800" dirty="0">
                <a:solidFill>
                  <a:schemeClr val="tx1">
                    <a:lumMod val="65000"/>
                    <a:lumOff val="35000"/>
                  </a:schemeClr>
                </a:solidFill>
              </a:rPr>
              <a:t>using extreme expression levels</a:t>
            </a:r>
          </a:p>
          <a:p>
            <a:pPr lvl="1"/>
            <a:r>
              <a:rPr lang="en-US" sz="1800" dirty="0">
                <a:solidFill>
                  <a:srgbClr val="FFC000"/>
                </a:solidFill>
              </a:rPr>
              <a:t>Quantifying accuracy of prediction,</a:t>
            </a:r>
            <a:r>
              <a:rPr lang="en-US" sz="1800" dirty="0">
                <a:solidFill>
                  <a:schemeClr val="tx1">
                    <a:lumMod val="65000"/>
                    <a:lumOff val="35000"/>
                  </a:schemeClr>
                </a:solidFill>
              </a:rPr>
              <a:t> via gap between best &amp; 2nd best match</a:t>
            </a:r>
          </a:p>
          <a:p>
            <a:r>
              <a:rPr lang="en-US" sz="2400" dirty="0">
                <a:solidFill>
                  <a:srgbClr val="FFC000"/>
                </a:solidFill>
              </a:rPr>
              <a:t>Allelic </a:t>
            </a:r>
            <a:r>
              <a:rPr lang="en-US" sz="2400" dirty="0" smtClean="0">
                <a:solidFill>
                  <a:srgbClr val="FFC000"/>
                </a:solidFill>
              </a:rPr>
              <a:t>Expression &amp; Binding Activity</a:t>
            </a:r>
            <a:endParaRPr lang="en-US" sz="2400" dirty="0">
              <a:solidFill>
                <a:srgbClr val="FFC000"/>
              </a:solidFill>
            </a:endParaRPr>
          </a:p>
          <a:p>
            <a:pPr lvl="1"/>
            <a:r>
              <a:rPr lang="en-US" sz="1800" dirty="0">
                <a:solidFill>
                  <a:schemeClr val="tx1">
                    <a:lumMod val="65000"/>
                    <a:lumOff val="35000"/>
                  </a:schemeClr>
                </a:solidFill>
              </a:rPr>
              <a:t>Difference in molecular activity between </a:t>
            </a:r>
            <a:r>
              <a:rPr lang="en-US" sz="1800" dirty="0" smtClean="0">
                <a:solidFill>
                  <a:schemeClr val="tx1">
                    <a:lumMod val="65000"/>
                    <a:lumOff val="35000"/>
                  </a:schemeClr>
                </a:solidFill>
              </a:rPr>
              <a:t>specific alleles</a:t>
            </a:r>
            <a:endParaRPr lang="en-US" sz="1800" dirty="0">
              <a:solidFill>
                <a:schemeClr val="tx1">
                  <a:lumMod val="65000"/>
                  <a:lumOff val="35000"/>
                </a:schemeClr>
              </a:solidFill>
            </a:endParaRPr>
          </a:p>
          <a:p>
            <a:pPr lvl="1"/>
            <a:r>
              <a:rPr lang="en-US" sz="1800" dirty="0">
                <a:solidFill>
                  <a:schemeClr val="tx1">
                    <a:lumMod val="65000"/>
                    <a:lumOff val="35000"/>
                  </a:schemeClr>
                </a:solidFill>
              </a:rPr>
              <a:t>RNA-</a:t>
            </a:r>
            <a:r>
              <a:rPr lang="en-US" sz="1800" dirty="0" err="1">
                <a:solidFill>
                  <a:schemeClr val="tx1">
                    <a:lumMod val="65000"/>
                    <a:lumOff val="35000"/>
                  </a:schemeClr>
                </a:solidFill>
              </a:rPr>
              <a:t>seq</a:t>
            </a:r>
            <a:r>
              <a:rPr lang="en-US" sz="1800" dirty="0">
                <a:solidFill>
                  <a:schemeClr val="tx1">
                    <a:lumMod val="65000"/>
                    <a:lumOff val="35000"/>
                  </a:schemeClr>
                </a:solidFill>
              </a:rPr>
              <a:t> calculations that fundamentally involve individual variants</a:t>
            </a: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p:txBody>
      </p:sp>
    </p:spTree>
    <p:extLst>
      <p:ext uri="{BB962C8B-B14F-4D97-AF65-F5344CB8AC3E}">
        <p14:creationId xmlns:p14="http://schemas.microsoft.com/office/powerpoint/2010/main" val="427960132"/>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p:cNvSpPr>
            <a:spLocks noGrp="1"/>
          </p:cNvSpPr>
          <p:nvPr>
            <p:ph type="title"/>
          </p:nvPr>
        </p:nvSpPr>
        <p:spPr>
          <a:xfrm>
            <a:off x="698500" y="381000"/>
            <a:ext cx="7772400" cy="495300"/>
          </a:xfrm>
        </p:spPr>
        <p:txBody>
          <a:bodyPr/>
          <a:lstStyle/>
          <a:p>
            <a:pPr eaLnBrk="1" hangingPunct="1"/>
            <a:r>
              <a:rPr lang="en-US" dirty="0">
                <a:latin typeface="Arial" charset="0"/>
                <a:ea typeface="ＭＳ Ｐゴシック" charset="0"/>
                <a:cs typeface="ＭＳ Ｐゴシック" charset="0"/>
              </a:rPr>
              <a:t>Large-scale RNA</a:t>
            </a:r>
          </a:p>
        </p:txBody>
      </p:sp>
      <p:sp>
        <p:nvSpPr>
          <p:cNvPr id="12290" name="Content Placeholder 2"/>
          <p:cNvSpPr>
            <a:spLocks noGrp="1"/>
          </p:cNvSpPr>
          <p:nvPr>
            <p:ph idx="1"/>
          </p:nvPr>
        </p:nvSpPr>
        <p:spPr>
          <a:xfrm>
            <a:off x="685800" y="927144"/>
            <a:ext cx="7772400" cy="4638675"/>
          </a:xfrm>
        </p:spPr>
        <p:txBody>
          <a:bodyPr/>
          <a:lstStyle/>
          <a:p>
            <a:pPr eaLnBrk="1" hangingPunct="1"/>
            <a:r>
              <a:rPr lang="en-US" dirty="0">
                <a:latin typeface="Arial" charset="0"/>
                <a:ea typeface="ＭＳ Ｐゴシック" charset="0"/>
                <a:cs typeface="ＭＳ Ｐゴシック" charset="0"/>
              </a:rPr>
              <a:t>Recent advent of </a:t>
            </a:r>
            <a:r>
              <a:rPr lang="en-US" dirty="0" smtClean="0">
                <a:latin typeface="Arial" charset="0"/>
                <a:ea typeface="ＭＳ Ｐゴシック" charset="0"/>
                <a:cs typeface="ＭＳ Ｐゴシック" charset="0"/>
              </a:rPr>
              <a:t>much large </a:t>
            </a:r>
            <a:r>
              <a:rPr lang="en-US" dirty="0">
                <a:latin typeface="Arial" charset="0"/>
                <a:ea typeface="ＭＳ Ｐゴシック" charset="0"/>
                <a:cs typeface="ＭＳ Ｐゴシック" charset="0"/>
              </a:rPr>
              <a:t>scale RNA-</a:t>
            </a:r>
            <a:r>
              <a:rPr lang="en-US" dirty="0" err="1">
                <a:latin typeface="Arial" charset="0"/>
                <a:ea typeface="ＭＳ Ｐゴシック" charset="0"/>
                <a:cs typeface="ＭＳ Ｐゴシック" charset="0"/>
              </a:rPr>
              <a:t>seq</a:t>
            </a:r>
            <a:r>
              <a:rPr lang="en-US" dirty="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(&amp; other functional genomics data) following </a:t>
            </a:r>
            <a:r>
              <a:rPr lang="en-US" dirty="0">
                <a:latin typeface="Arial" charset="0"/>
                <a:ea typeface="ＭＳ Ｐゴシック" charset="0"/>
                <a:cs typeface="ＭＳ Ｐゴシック" charset="0"/>
              </a:rPr>
              <a:t>on DNA </a:t>
            </a:r>
            <a:r>
              <a:rPr lang="en-US" dirty="0" smtClean="0">
                <a:latin typeface="Arial" charset="0"/>
                <a:ea typeface="ＭＳ Ｐゴシック" charset="0"/>
                <a:cs typeface="ＭＳ Ｐゴシック" charset="0"/>
              </a:rPr>
              <a:t>sequencing</a:t>
            </a:r>
          </a:p>
          <a:p>
            <a:pPr eaLnBrk="1" hangingPunct="1"/>
            <a:r>
              <a:rPr lang="en-US" dirty="0">
                <a:latin typeface="Arial" charset="0"/>
                <a:ea typeface="ＭＳ Ｐゴシック" charset="0"/>
                <a:cs typeface="ＭＳ Ｐゴシック" charset="0"/>
              </a:rPr>
              <a:t>Often this is of human subjects </a:t>
            </a:r>
            <a:r>
              <a:rPr lang="en-US" dirty="0" smtClean="0">
                <a:latin typeface="Arial" charset="0"/>
                <a:ea typeface="ＭＳ Ｐゴシック" charset="0"/>
                <a:cs typeface="ＭＳ Ｐゴシック" charset="0"/>
              </a:rPr>
              <a:t>&amp; produced by large consortia (</a:t>
            </a:r>
            <a:r>
              <a:rPr lang="en-US" dirty="0" err="1">
                <a:latin typeface="Arial" charset="0"/>
                <a:ea typeface="ＭＳ Ｐゴシック" charset="0"/>
                <a:cs typeface="ＭＳ Ｐゴシック" charset="0"/>
              </a:rPr>
              <a:t>eg</a:t>
            </a:r>
            <a:r>
              <a:rPr lang="en-US" dirty="0">
                <a:latin typeface="Arial" charset="0"/>
                <a:ea typeface="ＭＳ Ｐゴシック" charset="0"/>
                <a:cs typeface="ＭＳ Ｐゴシック" charset="0"/>
              </a:rPr>
              <a:t> TCGA, PCAWG, </a:t>
            </a:r>
            <a:r>
              <a:rPr lang="en-US" dirty="0" err="1">
                <a:latin typeface="Arial" charset="0"/>
                <a:ea typeface="ＭＳ Ｐゴシック" charset="0"/>
                <a:cs typeface="ＭＳ Ｐゴシック" charset="0"/>
              </a:rPr>
              <a:t>GTEx</a:t>
            </a:r>
            <a:r>
              <a:rPr lang="en-US" dirty="0">
                <a:latin typeface="Arial" charset="0"/>
                <a:ea typeface="ＭＳ Ｐゴシック" charset="0"/>
                <a:cs typeface="ＭＳ Ｐゴシック" charset="0"/>
              </a:rPr>
              <a:t>) and needs to be protected</a:t>
            </a:r>
          </a:p>
          <a:p>
            <a:pPr eaLnBrk="1" hangingPunct="1"/>
            <a:r>
              <a:rPr lang="en-US" dirty="0">
                <a:latin typeface="Arial" charset="0"/>
                <a:ea typeface="ＭＳ Ｐゴシック" charset="0"/>
                <a:cs typeface="ＭＳ Ｐゴシック" charset="0"/>
              </a:rPr>
              <a:t>Useful to build tools &amp; approaches that interact with these </a:t>
            </a:r>
            <a:r>
              <a:rPr lang="en-US" dirty="0" smtClean="0">
                <a:latin typeface="Arial" charset="0"/>
                <a:ea typeface="ＭＳ Ｐゴシック" charset="0"/>
                <a:cs typeface="ＭＳ Ｐゴシック" charset="0"/>
              </a:rPr>
              <a:t>data</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211838196"/>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descr="CQOjbCsWsAED44-.jpg"/>
          <p:cNvPicPr>
            <a:picLocks noChangeAspect="1"/>
          </p:cNvPicPr>
          <p:nvPr/>
        </p:nvPicPr>
        <p:blipFill>
          <a:blip r:embed="rId20">
            <a:grayscl/>
            <a:extLst>
              <a:ext uri="{28A0092B-C50C-407E-A947-70E740481C1C}">
                <a14:useLocalDpi xmlns:a14="http://schemas.microsoft.com/office/drawing/2010/main" val="0"/>
              </a:ext>
            </a:extLst>
          </a:blip>
          <a:srcRect/>
          <a:stretch>
            <a:fillRect/>
          </a:stretch>
        </p:blipFill>
        <p:spPr bwMode="auto">
          <a:xfrm>
            <a:off x="5578475" y="4311650"/>
            <a:ext cx="1362075" cy="17907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cxnSp>
        <p:nvCxnSpPr>
          <p:cNvPr id="7" name="Straight Connector 6"/>
          <p:cNvCxnSpPr/>
          <p:nvPr/>
        </p:nvCxnSpPr>
        <p:spPr bwMode="auto">
          <a:xfrm>
            <a:off x="36513" y="3230563"/>
            <a:ext cx="0" cy="13652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custDataLst>
              <p:tags r:id="rId1"/>
            </p:custDataLst>
          </p:nvPr>
        </p:nvCxnSpPr>
        <p:spPr>
          <a:xfrm>
            <a:off x="36513" y="3357563"/>
            <a:ext cx="5635625" cy="0"/>
          </a:xfrm>
          <a:prstGeom prst="straightConnector1">
            <a:avLst/>
          </a:prstGeom>
          <a:ln w="3175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custDataLst>
              <p:tags r:id="rId2"/>
            </p:custDataLst>
          </p:nvPr>
        </p:nvCxnSpPr>
        <p:spPr>
          <a:xfrm>
            <a:off x="5056188" y="3357563"/>
            <a:ext cx="1951037" cy="0"/>
          </a:xfrm>
          <a:prstGeom prst="straightConnector1">
            <a:avLst/>
          </a:prstGeom>
          <a:ln w="31750">
            <a:solidFill>
              <a:schemeClr val="tx1"/>
            </a:solidFill>
            <a:prstDash val="lgDash"/>
            <a:tailEnd type="arrow"/>
          </a:ln>
          <a:effectLst/>
        </p:spPr>
        <p:style>
          <a:lnRef idx="2">
            <a:schemeClr val="accent1"/>
          </a:lnRef>
          <a:fillRef idx="0">
            <a:schemeClr val="accent1"/>
          </a:fillRef>
          <a:effectRef idx="1">
            <a:schemeClr val="accent1"/>
          </a:effectRef>
          <a:fontRef idx="minor">
            <a:schemeClr val="tx1"/>
          </a:fontRef>
        </p:style>
      </p:cxnSp>
      <p:sp>
        <p:nvSpPr>
          <p:cNvPr id="13317" name="TextBox 95"/>
          <p:cNvSpPr txBox="1">
            <a:spLocks noChangeArrowheads="1"/>
          </p:cNvSpPr>
          <p:nvPr/>
        </p:nvSpPr>
        <p:spPr bwMode="auto">
          <a:xfrm>
            <a:off x="396875" y="-12700"/>
            <a:ext cx="12969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200">
                <a:solidFill>
                  <a:srgbClr val="000000"/>
                </a:solidFill>
                <a:latin typeface="Helvetica" charset="0"/>
                <a:cs typeface="Helvetica" charset="0"/>
              </a:rPr>
              <a:t>The Human</a:t>
            </a:r>
          </a:p>
          <a:p>
            <a:pPr algn="ctr" eaLnBrk="1" hangingPunct="1"/>
            <a:r>
              <a:rPr lang="en-US" sz="1200">
                <a:solidFill>
                  <a:srgbClr val="000000"/>
                </a:solidFill>
                <a:latin typeface="Helvetica" charset="0"/>
                <a:cs typeface="Helvetica" charset="0"/>
              </a:rPr>
              <a:t>Genome Project</a:t>
            </a:r>
          </a:p>
        </p:txBody>
      </p:sp>
      <p:sp>
        <p:nvSpPr>
          <p:cNvPr id="13318" name="TextBox 107"/>
          <p:cNvSpPr txBox="1">
            <a:spLocks noChangeArrowheads="1"/>
          </p:cNvSpPr>
          <p:nvPr/>
        </p:nvSpPr>
        <p:spPr bwMode="auto">
          <a:xfrm>
            <a:off x="561975" y="6318250"/>
            <a:ext cx="7747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tLang="zh-CN" sz="1200">
                <a:solidFill>
                  <a:srgbClr val="000000"/>
                </a:solidFill>
                <a:latin typeface="Helvetica" charset="0"/>
                <a:cs typeface="Helvetica" charset="0"/>
              </a:rPr>
              <a:t>Worm</a:t>
            </a:r>
            <a:endParaRPr lang="en-US" sz="1200">
              <a:solidFill>
                <a:srgbClr val="000000"/>
              </a:solidFill>
              <a:latin typeface="Helvetica" charset="0"/>
              <a:cs typeface="Helvetica" charset="0"/>
            </a:endParaRPr>
          </a:p>
          <a:p>
            <a:pPr algn="ctr" eaLnBrk="1" hangingPunct="1"/>
            <a:r>
              <a:rPr lang="en-US" sz="1200">
                <a:solidFill>
                  <a:srgbClr val="000000"/>
                </a:solidFill>
                <a:latin typeface="Helvetica" charset="0"/>
                <a:cs typeface="Helvetica" charset="0"/>
              </a:rPr>
              <a:t>Genome</a:t>
            </a:r>
          </a:p>
        </p:txBody>
      </p:sp>
      <p:cxnSp>
        <p:nvCxnSpPr>
          <p:cNvPr id="115" name="Straight Connector 114"/>
          <p:cNvCxnSpPr/>
          <p:nvPr>
            <p:custDataLst>
              <p:tags r:id="rId3"/>
            </p:custDataLst>
          </p:nvPr>
        </p:nvCxnSpPr>
        <p:spPr>
          <a:xfrm flipH="1" flipV="1">
            <a:off x="5672138" y="3341688"/>
            <a:ext cx="601662" cy="957262"/>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a:stCxn id="13346" idx="3"/>
            <a:endCxn id="13327" idx="2"/>
          </p:cNvCxnSpPr>
          <p:nvPr>
            <p:custDataLst>
              <p:tags r:id="rId4"/>
            </p:custDataLst>
          </p:nvPr>
        </p:nvCxnSpPr>
        <p:spPr>
          <a:xfrm flipV="1">
            <a:off x="5478463" y="2381250"/>
            <a:ext cx="2884487" cy="971550"/>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321" name="TextBox 35"/>
          <p:cNvSpPr txBox="1">
            <a:spLocks noChangeArrowheads="1"/>
          </p:cNvSpPr>
          <p:nvPr/>
        </p:nvSpPr>
        <p:spPr bwMode="auto">
          <a:xfrm>
            <a:off x="2663825" y="-1588"/>
            <a:ext cx="8429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200">
                <a:solidFill>
                  <a:srgbClr val="000000"/>
                </a:solidFill>
                <a:latin typeface="Helvetica" charset="0"/>
                <a:cs typeface="Helvetica" charset="0"/>
              </a:rPr>
              <a:t>ENCODE</a:t>
            </a:r>
          </a:p>
          <a:p>
            <a:pPr algn="ctr" eaLnBrk="1" hangingPunct="1"/>
            <a:r>
              <a:rPr lang="en-US" sz="1200">
                <a:solidFill>
                  <a:srgbClr val="000000"/>
                </a:solidFill>
                <a:latin typeface="Helvetica" charset="0"/>
                <a:cs typeface="Helvetica" charset="0"/>
              </a:rPr>
              <a:t>Pilot</a:t>
            </a:r>
          </a:p>
        </p:txBody>
      </p:sp>
      <p:sp>
        <p:nvSpPr>
          <p:cNvPr id="13322" name="TextBox 36"/>
          <p:cNvSpPr txBox="1">
            <a:spLocks noChangeArrowheads="1"/>
          </p:cNvSpPr>
          <p:nvPr/>
        </p:nvSpPr>
        <p:spPr bwMode="auto">
          <a:xfrm>
            <a:off x="5862638" y="0"/>
            <a:ext cx="1057275"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200">
                <a:solidFill>
                  <a:srgbClr val="000000"/>
                </a:solidFill>
                <a:latin typeface="Helvetica" charset="0"/>
                <a:cs typeface="Helvetica" charset="0"/>
              </a:rPr>
              <a:t>Comparative</a:t>
            </a:r>
          </a:p>
          <a:p>
            <a:pPr algn="ctr" eaLnBrk="1" hangingPunct="1"/>
            <a:r>
              <a:rPr lang="en-US" sz="1200">
                <a:solidFill>
                  <a:srgbClr val="000000"/>
                </a:solidFill>
                <a:latin typeface="Helvetica" charset="0"/>
                <a:cs typeface="Helvetica" charset="0"/>
              </a:rPr>
              <a:t>ENCODE</a:t>
            </a:r>
          </a:p>
        </p:txBody>
      </p:sp>
      <p:sp>
        <p:nvSpPr>
          <p:cNvPr id="13323" name="TextBox 37"/>
          <p:cNvSpPr txBox="1">
            <a:spLocks noChangeArrowheads="1"/>
          </p:cNvSpPr>
          <p:nvPr/>
        </p:nvSpPr>
        <p:spPr bwMode="auto">
          <a:xfrm>
            <a:off x="7758113" y="-7938"/>
            <a:ext cx="13112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200">
                <a:solidFill>
                  <a:srgbClr val="000000"/>
                </a:solidFill>
                <a:latin typeface="Helvetica" charset="0"/>
                <a:cs typeface="Helvetica" charset="0"/>
              </a:rPr>
              <a:t>Epigenome</a:t>
            </a:r>
          </a:p>
          <a:p>
            <a:pPr algn="ctr" eaLnBrk="1" hangingPunct="1"/>
            <a:r>
              <a:rPr lang="en-US" sz="1200">
                <a:solidFill>
                  <a:srgbClr val="000000"/>
                </a:solidFill>
                <a:latin typeface="Helvetica" charset="0"/>
                <a:cs typeface="Helvetica" charset="0"/>
              </a:rPr>
              <a:t>Roadmap</a:t>
            </a:r>
          </a:p>
        </p:txBody>
      </p:sp>
      <p:sp>
        <p:nvSpPr>
          <p:cNvPr id="13324" name="TextBox 42"/>
          <p:cNvSpPr txBox="1">
            <a:spLocks noChangeArrowheads="1"/>
          </p:cNvSpPr>
          <p:nvPr/>
        </p:nvSpPr>
        <p:spPr bwMode="auto">
          <a:xfrm>
            <a:off x="3981450" y="6318250"/>
            <a:ext cx="12366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tLang="zh-CN" sz="1200">
                <a:solidFill>
                  <a:srgbClr val="000000"/>
                </a:solidFill>
                <a:latin typeface="Helvetica" charset="0"/>
                <a:cs typeface="Helvetica" charset="0"/>
              </a:rPr>
              <a:t>1000 Genomes</a:t>
            </a:r>
            <a:endParaRPr lang="en-US" sz="1200">
              <a:solidFill>
                <a:srgbClr val="000000"/>
              </a:solidFill>
              <a:latin typeface="Helvetica" charset="0"/>
              <a:cs typeface="Helvetica" charset="0"/>
            </a:endParaRPr>
          </a:p>
          <a:p>
            <a:pPr algn="ctr" eaLnBrk="1" hangingPunct="1"/>
            <a:r>
              <a:rPr lang="en-US" sz="1200">
                <a:solidFill>
                  <a:srgbClr val="000000"/>
                </a:solidFill>
                <a:latin typeface="Helvetica" charset="0"/>
                <a:cs typeface="Helvetica" charset="0"/>
              </a:rPr>
              <a:t>Pilot</a:t>
            </a:r>
          </a:p>
        </p:txBody>
      </p:sp>
      <p:sp>
        <p:nvSpPr>
          <p:cNvPr id="13325" name="TextBox 43"/>
          <p:cNvSpPr txBox="1">
            <a:spLocks noChangeArrowheads="1"/>
          </p:cNvSpPr>
          <p:nvPr/>
        </p:nvSpPr>
        <p:spPr bwMode="auto">
          <a:xfrm>
            <a:off x="7610475" y="6318250"/>
            <a:ext cx="581025"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tLang="zh-CN" sz="1200">
                <a:solidFill>
                  <a:srgbClr val="000000"/>
                </a:solidFill>
                <a:latin typeface="Helvetica" charset="0"/>
                <a:cs typeface="Helvetica" charset="0"/>
              </a:rPr>
              <a:t>GTEx</a:t>
            </a:r>
            <a:endParaRPr lang="en-US" sz="1200">
              <a:solidFill>
                <a:srgbClr val="000000"/>
              </a:solidFill>
              <a:latin typeface="Helvetica" charset="0"/>
              <a:cs typeface="Helvetica" charset="0"/>
            </a:endParaRPr>
          </a:p>
        </p:txBody>
      </p:sp>
      <p:pic>
        <p:nvPicPr>
          <p:cNvPr id="13326" name="Picture 1" descr="F1.medium.gif"/>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7188200" y="4298950"/>
            <a:ext cx="1438275" cy="18288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3327" name="Picture 17" descr="cover_nature.jpg"/>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7656513" y="522288"/>
            <a:ext cx="1412875" cy="185896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grpSp>
        <p:nvGrpSpPr>
          <p:cNvPr id="13328" name="Group 17"/>
          <p:cNvGrpSpPr>
            <a:grpSpLocks/>
          </p:cNvGrpSpPr>
          <p:nvPr/>
        </p:nvGrpSpPr>
        <p:grpSpPr bwMode="auto">
          <a:xfrm>
            <a:off x="292100" y="3205163"/>
            <a:ext cx="1079500" cy="138112"/>
            <a:chOff x="292085" y="3205547"/>
            <a:chExt cx="1079770" cy="137725"/>
          </a:xfrm>
        </p:grpSpPr>
        <p:cxnSp>
          <p:nvCxnSpPr>
            <p:cNvPr id="8" name="Straight Connector 7"/>
            <p:cNvCxnSpPr/>
            <p:nvPr/>
          </p:nvCxnSpPr>
          <p:spPr bwMode="auto">
            <a:xfrm>
              <a:off x="292085" y="3249872"/>
              <a:ext cx="0" cy="9181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rot="5400000">
              <a:off x="515325" y="3294987"/>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bwMode="auto">
            <a:xfrm rot="5400000">
              <a:off x="1302993"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bwMode="auto">
            <a:xfrm rot="5400000">
              <a:off x="790829" y="3295778"/>
              <a:ext cx="93400"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bwMode="auto">
            <a:xfrm rot="5400000">
              <a:off x="1058386" y="3296570"/>
              <a:ext cx="91817"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3329" name="Group 65"/>
          <p:cNvGrpSpPr>
            <a:grpSpLocks/>
          </p:cNvGrpSpPr>
          <p:nvPr/>
        </p:nvGrpSpPr>
        <p:grpSpPr bwMode="auto">
          <a:xfrm>
            <a:off x="1657350" y="3206750"/>
            <a:ext cx="1079500" cy="136525"/>
            <a:chOff x="292085" y="3205547"/>
            <a:chExt cx="1079770" cy="137725"/>
          </a:xfrm>
        </p:grpSpPr>
        <p:cxnSp>
          <p:nvCxnSpPr>
            <p:cNvPr id="67" name="Straight Connector 66"/>
            <p:cNvCxnSpPr/>
            <p:nvPr/>
          </p:nvCxnSpPr>
          <p:spPr bwMode="auto">
            <a:xfrm>
              <a:off x="292085" y="3250388"/>
              <a:ext cx="0" cy="9128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bwMode="auto">
            <a:xfrm rot="5400000">
              <a:off x="515593" y="3295235"/>
              <a:ext cx="9128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5400000">
              <a:off x="791086" y="3296036"/>
              <a:ext cx="92884"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bwMode="auto">
            <a:xfrm rot="5400000">
              <a:off x="1058653" y="3296837"/>
              <a:ext cx="91282"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3330" name="Group 71"/>
          <p:cNvGrpSpPr>
            <a:grpSpLocks/>
          </p:cNvGrpSpPr>
          <p:nvPr/>
        </p:nvGrpSpPr>
        <p:grpSpPr bwMode="auto">
          <a:xfrm>
            <a:off x="3041650" y="3206750"/>
            <a:ext cx="1081088" cy="138113"/>
            <a:chOff x="292085" y="3205547"/>
            <a:chExt cx="1079770" cy="137725"/>
          </a:xfrm>
        </p:grpSpPr>
        <p:cxnSp>
          <p:nvCxnSpPr>
            <p:cNvPr id="73" name="Straight Connector 72"/>
            <p:cNvCxnSpPr/>
            <p:nvPr/>
          </p:nvCxnSpPr>
          <p:spPr bwMode="auto">
            <a:xfrm>
              <a:off x="292085" y="3249872"/>
              <a:ext cx="0" cy="9181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bwMode="auto">
            <a:xfrm rot="5400000">
              <a:off x="516515" y="3294988"/>
              <a:ext cx="91816"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bwMode="auto">
            <a:xfrm rot="5400000">
              <a:off x="791612" y="3295780"/>
              <a:ext cx="93400" cy="158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bwMode="auto">
            <a:xfrm rot="5400000">
              <a:off x="1057193" y="3296571"/>
              <a:ext cx="91816" cy="158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3331" name="Group 77"/>
          <p:cNvGrpSpPr>
            <a:grpSpLocks/>
          </p:cNvGrpSpPr>
          <p:nvPr/>
        </p:nvGrpSpPr>
        <p:grpSpPr bwMode="auto">
          <a:xfrm>
            <a:off x="4408488" y="3208338"/>
            <a:ext cx="1079500" cy="136525"/>
            <a:chOff x="292085" y="3205547"/>
            <a:chExt cx="1079770" cy="137725"/>
          </a:xfrm>
        </p:grpSpPr>
        <p:cxnSp>
          <p:nvCxnSpPr>
            <p:cNvPr id="79" name="Straight Connector 78"/>
            <p:cNvCxnSpPr/>
            <p:nvPr/>
          </p:nvCxnSpPr>
          <p:spPr bwMode="auto">
            <a:xfrm>
              <a:off x="292085" y="3250388"/>
              <a:ext cx="0" cy="91282"/>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bwMode="auto">
            <a:xfrm rot="5400000">
              <a:off x="515592" y="3295235"/>
              <a:ext cx="9128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bwMode="auto">
            <a:xfrm rot="5400000">
              <a:off x="1302992" y="3274410"/>
              <a:ext cx="13772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bwMode="auto">
            <a:xfrm rot="5400000">
              <a:off x="791085" y="3296036"/>
              <a:ext cx="928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bwMode="auto">
            <a:xfrm rot="5400000">
              <a:off x="1058652" y="3296836"/>
              <a:ext cx="9128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85" name="Straight Connector 84"/>
          <p:cNvCxnSpPr/>
          <p:nvPr>
            <p:custDataLst>
              <p:tags r:id="rId5"/>
            </p:custDataLst>
          </p:nvPr>
        </p:nvCxnSpPr>
        <p:spPr>
          <a:xfrm flipH="1" flipV="1">
            <a:off x="836613" y="3344863"/>
            <a:ext cx="63500" cy="922337"/>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custDataLst>
              <p:tags r:id="rId6"/>
            </p:custDataLst>
          </p:nvPr>
        </p:nvCxnSpPr>
        <p:spPr>
          <a:xfrm flipH="1">
            <a:off x="1371600" y="2627313"/>
            <a:ext cx="247650" cy="7175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custDataLst>
              <p:tags r:id="rId7"/>
            </p:custDataLst>
          </p:nvPr>
        </p:nvCxnSpPr>
        <p:spPr>
          <a:xfrm>
            <a:off x="3113088" y="2290763"/>
            <a:ext cx="198437" cy="105410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custDataLst>
              <p:tags r:id="rId8"/>
            </p:custDataLst>
          </p:nvPr>
        </p:nvCxnSpPr>
        <p:spPr>
          <a:xfrm flipH="1">
            <a:off x="2705100" y="3341688"/>
            <a:ext cx="1417638" cy="933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custDataLst>
              <p:tags r:id="rId9"/>
            </p:custDataLst>
          </p:nvPr>
        </p:nvCxnSpPr>
        <p:spPr>
          <a:xfrm>
            <a:off x="4767263" y="2627313"/>
            <a:ext cx="28575" cy="714375"/>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custDataLst>
              <p:tags r:id="rId10"/>
            </p:custDataLst>
          </p:nvPr>
        </p:nvCxnSpPr>
        <p:spPr>
          <a:xfrm>
            <a:off x="4275138" y="3341688"/>
            <a:ext cx="268287" cy="963612"/>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custDataLst>
              <p:tags r:id="rId11"/>
            </p:custDataLst>
          </p:nvPr>
        </p:nvCxnSpPr>
        <p:spPr>
          <a:xfrm flipH="1">
            <a:off x="5357813" y="2673350"/>
            <a:ext cx="1368425" cy="679450"/>
          </a:xfrm>
          <a:prstGeom prst="line">
            <a:avLst/>
          </a:prstGeom>
          <a:ln cap="rnd">
            <a:solidFill>
              <a:schemeClr val="tx1"/>
            </a:solidFill>
            <a:prstDash val="sysDash"/>
            <a:round/>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a:stCxn id="13326" idx="0"/>
          </p:cNvCxnSpPr>
          <p:nvPr>
            <p:custDataLst>
              <p:tags r:id="rId12"/>
            </p:custDataLst>
          </p:nvPr>
        </p:nvCxnSpPr>
        <p:spPr>
          <a:xfrm flipH="1" flipV="1">
            <a:off x="5578475" y="3341688"/>
            <a:ext cx="2328863" cy="957262"/>
          </a:xfrm>
          <a:prstGeom prst="line">
            <a:avLst/>
          </a:prstGeom>
          <a:ln cap="rnd">
            <a:solidFill>
              <a:schemeClr val="tx1"/>
            </a:solidFill>
            <a:prstDash val="sysDash"/>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13340" name="TextBox 134"/>
          <p:cNvSpPr txBox="1">
            <a:spLocks noChangeArrowheads="1"/>
          </p:cNvSpPr>
          <p:nvPr/>
        </p:nvSpPr>
        <p:spPr bwMode="auto">
          <a:xfrm>
            <a:off x="4273550" y="30163"/>
            <a:ext cx="9207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200">
                <a:solidFill>
                  <a:srgbClr val="000000"/>
                </a:solidFill>
                <a:latin typeface="Helvetica" charset="0"/>
                <a:cs typeface="Helvetica" charset="0"/>
              </a:rPr>
              <a:t>ENCODE</a:t>
            </a:r>
          </a:p>
          <a:p>
            <a:pPr algn="ctr" eaLnBrk="1" hangingPunct="1"/>
            <a:r>
              <a:rPr lang="en-US" sz="1200">
                <a:solidFill>
                  <a:srgbClr val="000000"/>
                </a:solidFill>
                <a:latin typeface="Helvetica" charset="0"/>
                <a:cs typeface="Helvetica" charset="0"/>
              </a:rPr>
              <a:t>Production</a:t>
            </a:r>
          </a:p>
        </p:txBody>
      </p:sp>
      <p:sp>
        <p:nvSpPr>
          <p:cNvPr id="13341" name="TextBox 135"/>
          <p:cNvSpPr txBox="1">
            <a:spLocks noChangeArrowheads="1"/>
          </p:cNvSpPr>
          <p:nvPr/>
        </p:nvSpPr>
        <p:spPr bwMode="auto">
          <a:xfrm>
            <a:off x="5651500" y="6318250"/>
            <a:ext cx="12366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tLang="zh-CN" sz="1200">
                <a:solidFill>
                  <a:srgbClr val="000000"/>
                </a:solidFill>
                <a:latin typeface="Helvetica" charset="0"/>
                <a:cs typeface="Helvetica" charset="0"/>
              </a:rPr>
              <a:t>1000 Genomes</a:t>
            </a:r>
            <a:endParaRPr lang="en-US" sz="1200">
              <a:solidFill>
                <a:srgbClr val="000000"/>
              </a:solidFill>
              <a:latin typeface="Helvetica" charset="0"/>
              <a:cs typeface="Helvetica" charset="0"/>
            </a:endParaRPr>
          </a:p>
          <a:p>
            <a:pPr algn="ctr" eaLnBrk="1" hangingPunct="1"/>
            <a:r>
              <a:rPr lang="en-US" sz="1200">
                <a:solidFill>
                  <a:srgbClr val="000000"/>
                </a:solidFill>
                <a:latin typeface="Helvetica" charset="0"/>
                <a:cs typeface="Helvetica" charset="0"/>
              </a:rPr>
              <a:t>Phase 3</a:t>
            </a:r>
          </a:p>
        </p:txBody>
      </p:sp>
      <p:sp>
        <p:nvSpPr>
          <p:cNvPr id="13342" name="TextBox 136"/>
          <p:cNvSpPr txBox="1">
            <a:spLocks noChangeArrowheads="1"/>
          </p:cNvSpPr>
          <p:nvPr/>
        </p:nvSpPr>
        <p:spPr bwMode="auto">
          <a:xfrm>
            <a:off x="2111375" y="6389688"/>
            <a:ext cx="11430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altLang="zh-CN" sz="1200">
                <a:solidFill>
                  <a:srgbClr val="000000"/>
                </a:solidFill>
                <a:latin typeface="Helvetica" charset="0"/>
                <a:cs typeface="Helvetica" charset="0"/>
              </a:rPr>
              <a:t>modENCODE</a:t>
            </a:r>
            <a:endParaRPr lang="en-US" sz="1200">
              <a:solidFill>
                <a:srgbClr val="000000"/>
              </a:solidFill>
              <a:latin typeface="Helvetica" charset="0"/>
              <a:cs typeface="Helvetica" charset="0"/>
            </a:endParaRPr>
          </a:p>
        </p:txBody>
      </p:sp>
      <p:sp>
        <p:nvSpPr>
          <p:cNvPr id="13343" name="TextBox 91"/>
          <p:cNvSpPr txBox="1">
            <a:spLocks noChangeArrowheads="1"/>
          </p:cNvSpPr>
          <p:nvPr>
            <p:custDataLst>
              <p:tags r:id="rId13"/>
            </p:custDataLst>
          </p:nvPr>
        </p:nvSpPr>
        <p:spPr bwMode="auto">
          <a:xfrm rot="-2700000">
            <a:off x="782638" y="3422650"/>
            <a:ext cx="6969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2000</a:t>
            </a:r>
          </a:p>
        </p:txBody>
      </p:sp>
      <p:sp>
        <p:nvSpPr>
          <p:cNvPr id="13344" name="TextBox 91"/>
          <p:cNvSpPr txBox="1">
            <a:spLocks noChangeArrowheads="1"/>
          </p:cNvSpPr>
          <p:nvPr>
            <p:custDataLst>
              <p:tags r:id="rId14"/>
            </p:custDataLst>
          </p:nvPr>
        </p:nvSpPr>
        <p:spPr bwMode="auto">
          <a:xfrm rot="-2700000">
            <a:off x="2141538" y="3430588"/>
            <a:ext cx="6985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2005</a:t>
            </a:r>
          </a:p>
        </p:txBody>
      </p:sp>
      <p:sp>
        <p:nvSpPr>
          <p:cNvPr id="13345" name="TextBox 91"/>
          <p:cNvSpPr txBox="1">
            <a:spLocks noChangeArrowheads="1"/>
          </p:cNvSpPr>
          <p:nvPr>
            <p:custDataLst>
              <p:tags r:id="rId15"/>
            </p:custDataLst>
          </p:nvPr>
        </p:nvSpPr>
        <p:spPr bwMode="auto">
          <a:xfrm rot="-2700000">
            <a:off x="3521075" y="3419475"/>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2010</a:t>
            </a:r>
          </a:p>
        </p:txBody>
      </p:sp>
      <p:sp>
        <p:nvSpPr>
          <p:cNvPr id="13346" name="TextBox 91"/>
          <p:cNvSpPr txBox="1">
            <a:spLocks noChangeArrowheads="1"/>
          </p:cNvSpPr>
          <p:nvPr>
            <p:custDataLst>
              <p:tags r:id="rId16"/>
            </p:custDataLst>
          </p:nvPr>
        </p:nvSpPr>
        <p:spPr bwMode="auto">
          <a:xfrm rot="-2700000">
            <a:off x="4881563" y="3416300"/>
            <a:ext cx="6985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0"/>
                <a:cs typeface="ＭＳ Ｐゴシック" charset="0"/>
              </a:defRPr>
            </a:lvl1pPr>
            <a:lvl2pPr marL="742950" indent="-285750" defTabSz="457200" eaLnBrk="0" hangingPunct="0">
              <a:defRPr sz="2400">
                <a:solidFill>
                  <a:schemeClr val="tx1"/>
                </a:solidFill>
                <a:latin typeface="Calibri" charset="0"/>
                <a:ea typeface="ＭＳ Ｐゴシック" charset="0"/>
              </a:defRPr>
            </a:lvl2pPr>
            <a:lvl3pPr marL="1143000" indent="-228600" defTabSz="457200" eaLnBrk="0" hangingPunct="0">
              <a:defRPr sz="2400">
                <a:solidFill>
                  <a:schemeClr val="tx1"/>
                </a:solidFill>
                <a:latin typeface="Calibri" charset="0"/>
                <a:ea typeface="ＭＳ Ｐゴシック" charset="0"/>
              </a:defRPr>
            </a:lvl3pPr>
            <a:lvl4pPr marL="1600200" indent="-228600" defTabSz="457200" eaLnBrk="0" hangingPunct="0">
              <a:defRPr sz="2400">
                <a:solidFill>
                  <a:schemeClr val="tx1"/>
                </a:solidFill>
                <a:latin typeface="Calibri" charset="0"/>
                <a:ea typeface="ＭＳ Ｐゴシック" charset="0"/>
              </a:defRPr>
            </a:lvl4pPr>
            <a:lvl5pPr marL="2057400" indent="-228600" defTabSz="4572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solidFill>
                  <a:srgbClr val="000000"/>
                </a:solidFill>
                <a:latin typeface="Arial" charset="0"/>
              </a:rPr>
              <a:t>2015</a:t>
            </a:r>
          </a:p>
        </p:txBody>
      </p:sp>
      <p:pic>
        <p:nvPicPr>
          <p:cNvPr id="13347" name="Picture 18" descr="cover_nature.jpg"/>
          <p:cNvPicPr>
            <a:picLocks noChangeAspect="1"/>
          </p:cNvPicPr>
          <p:nvPr/>
        </p:nvPicPr>
        <p:blipFill>
          <a:blip r:embed="rId23">
            <a:grayscl/>
            <a:extLst>
              <a:ext uri="{28A0092B-C50C-407E-A947-70E740481C1C}">
                <a14:useLocalDpi xmlns:a14="http://schemas.microsoft.com/office/drawing/2010/main" val="0"/>
              </a:ext>
            </a:extLst>
          </a:blip>
          <a:srcRect/>
          <a:stretch>
            <a:fillRect/>
          </a:stretch>
        </p:blipFill>
        <p:spPr bwMode="auto">
          <a:xfrm>
            <a:off x="3830638" y="4305300"/>
            <a:ext cx="1423987" cy="18224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3348" name="Picture 9" descr="F2.medium.gif"/>
          <p:cNvPicPr>
            <a:picLocks noChangeAspect="1"/>
          </p:cNvPicPr>
          <p:nvPr/>
        </p:nvPicPr>
        <p:blipFill>
          <a:blip r:embed="rId24">
            <a:grayscl/>
            <a:extLst>
              <a:ext uri="{28A0092B-C50C-407E-A947-70E740481C1C}">
                <a14:useLocalDpi xmlns:a14="http://schemas.microsoft.com/office/drawing/2010/main" val="0"/>
              </a:ext>
            </a:extLst>
          </a:blip>
          <a:srcRect/>
          <a:stretch>
            <a:fillRect/>
          </a:stretch>
        </p:blipFill>
        <p:spPr bwMode="auto">
          <a:xfrm>
            <a:off x="112713" y="396875"/>
            <a:ext cx="1352550" cy="18224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3349" name="Picture 10" descr="F3.medium.gif"/>
          <p:cNvPicPr>
            <a:picLocks noChangeAspect="1"/>
          </p:cNvPicPr>
          <p:nvPr/>
        </p:nvPicPr>
        <p:blipFill>
          <a:blip r:embed="rId25">
            <a:grayscl/>
            <a:extLst>
              <a:ext uri="{28A0092B-C50C-407E-A947-70E740481C1C}">
                <a14:useLocalDpi xmlns:a14="http://schemas.microsoft.com/office/drawing/2010/main" val="0"/>
              </a:ext>
            </a:extLst>
          </a:blip>
          <a:srcRect/>
          <a:stretch>
            <a:fillRect/>
          </a:stretch>
        </p:blipFill>
        <p:spPr bwMode="auto">
          <a:xfrm>
            <a:off x="223838" y="4267200"/>
            <a:ext cx="1350962" cy="18224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3350" name="Picture 4"/>
          <p:cNvPicPr>
            <a:picLocks noChangeAspect="1" noChangeArrowheads="1"/>
          </p:cNvPicPr>
          <p:nvPr/>
        </p:nvPicPr>
        <p:blipFill>
          <a:blip r:embed="rId26">
            <a:grayscl/>
            <a:extLst>
              <a:ext uri="{28A0092B-C50C-407E-A947-70E740481C1C}">
                <a14:useLocalDpi xmlns:a14="http://schemas.microsoft.com/office/drawing/2010/main" val="0"/>
              </a:ext>
            </a:extLst>
          </a:blip>
          <a:srcRect/>
          <a:stretch>
            <a:fillRect/>
          </a:stretch>
        </p:blipFill>
        <p:spPr bwMode="auto">
          <a:xfrm>
            <a:off x="933450" y="830263"/>
            <a:ext cx="1371600" cy="17970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3351" name="Picture 5" descr="IMG_0609-1"/>
          <p:cNvPicPr>
            <a:picLocks noChangeAspect="1" noChangeArrowheads="1"/>
          </p:cNvPicPr>
          <p:nvPr>
            <p:custDataLst>
              <p:tags r:id="rId17"/>
            </p:custDataLst>
          </p:nvPr>
        </p:nvPicPr>
        <p:blipFill>
          <a:blip r:embed="rId27">
            <a:extLst>
              <a:ext uri="{28A0092B-C50C-407E-A947-70E740481C1C}">
                <a14:useLocalDpi xmlns:a14="http://schemas.microsoft.com/office/drawing/2010/main" val="0"/>
              </a:ext>
            </a:extLst>
          </a:blip>
          <a:srcRect/>
          <a:stretch>
            <a:fillRect/>
          </a:stretch>
        </p:blipFill>
        <p:spPr bwMode="auto">
          <a:xfrm>
            <a:off x="2422525" y="460375"/>
            <a:ext cx="1381125" cy="1830388"/>
          </a:xfrm>
          <a:prstGeom prst="rect">
            <a:avLst/>
          </a:prstGeom>
          <a:noFill/>
          <a:ln w="1905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3352" name="Picture 1" descr="cover_nature.jpg"/>
          <p:cNvPicPr>
            <a:picLocks noChangeAspect="1"/>
          </p:cNvPicPr>
          <p:nvPr>
            <p:custDataLst>
              <p:tags r:id="rId18"/>
            </p:custDataLst>
          </p:nvPr>
        </p:nvPicPr>
        <p:blipFill>
          <a:blip r:embed="rId28">
            <a:extLst>
              <a:ext uri="{28A0092B-C50C-407E-A947-70E740481C1C}">
                <a14:useLocalDpi xmlns:a14="http://schemas.microsoft.com/office/drawing/2010/main" val="0"/>
              </a:ext>
            </a:extLst>
          </a:blip>
          <a:srcRect/>
          <a:stretch>
            <a:fillRect/>
          </a:stretch>
        </p:blipFill>
        <p:spPr bwMode="auto">
          <a:xfrm>
            <a:off x="4060825" y="769938"/>
            <a:ext cx="1412875" cy="185737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3353" name="Picture 41" descr="GR_highres_cut.jpg"/>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5530850" y="422275"/>
            <a:ext cx="1393825" cy="134143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3354" name="Picture 29" descr="cover_nature (1).jpg"/>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6024563" y="831850"/>
            <a:ext cx="1401762" cy="18415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3355" name="Picture 8" descr="F1.medium.gif"/>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1979613" y="4275138"/>
            <a:ext cx="1450975" cy="184626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44856930"/>
      </p:ext>
    </p:extLst>
  </p:cSld>
  <p:clrMapOvr>
    <a:masterClrMapping/>
  </p:clrMapOvr>
  <p:transition advTm="15254"/>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441" y="444500"/>
            <a:ext cx="5479159" cy="1397000"/>
          </a:xfrm>
        </p:spPr>
        <p:txBody>
          <a:bodyPr/>
          <a:lstStyle/>
          <a:p>
            <a:r>
              <a:rPr lang="en-US" dirty="0" smtClean="0"/>
              <a:t>2-sided nature of functional </a:t>
            </a:r>
            <a:br>
              <a:rPr lang="en-US" dirty="0" smtClean="0"/>
            </a:br>
            <a:r>
              <a:rPr lang="en-US" dirty="0" smtClean="0"/>
              <a:t>genomics data: Analysis can be </a:t>
            </a:r>
            <a:br>
              <a:rPr lang="en-US" dirty="0" smtClean="0"/>
            </a:br>
            <a:r>
              <a:rPr lang="en-US" dirty="0" smtClean="0">
                <a:solidFill>
                  <a:schemeClr val="accent1">
                    <a:lumMod val="50000"/>
                  </a:schemeClr>
                </a:solidFill>
              </a:rPr>
              <a:t>very General/Public</a:t>
            </a:r>
            <a:r>
              <a:rPr lang="en-US" dirty="0" smtClean="0"/>
              <a:t> </a:t>
            </a:r>
            <a:br>
              <a:rPr lang="en-US" dirty="0" smtClean="0"/>
            </a:br>
            <a:r>
              <a:rPr lang="en-US" dirty="0" smtClean="0">
                <a:solidFill>
                  <a:srgbClr val="800000"/>
                </a:solidFill>
              </a:rPr>
              <a:t>or Individual/Private</a:t>
            </a:r>
            <a:endParaRPr lang="en-US" dirty="0">
              <a:solidFill>
                <a:srgbClr val="800000"/>
              </a:solidFill>
            </a:endParaRPr>
          </a:p>
        </p:txBody>
      </p:sp>
      <p:sp>
        <p:nvSpPr>
          <p:cNvPr id="3" name="Content Placeholder 2"/>
          <p:cNvSpPr>
            <a:spLocks noGrp="1"/>
          </p:cNvSpPr>
          <p:nvPr>
            <p:ph idx="1"/>
          </p:nvPr>
        </p:nvSpPr>
        <p:spPr>
          <a:xfrm>
            <a:off x="337441" y="1981244"/>
            <a:ext cx="8166100" cy="4638675"/>
          </a:xfrm>
        </p:spPr>
        <p:txBody>
          <a:bodyPr/>
          <a:lstStyle/>
          <a:p>
            <a:endParaRPr lang="en-US" dirty="0" smtClean="0"/>
          </a:p>
          <a:p>
            <a:r>
              <a:rPr lang="en-US" dirty="0" smtClean="0"/>
              <a:t>General </a:t>
            </a:r>
            <a:r>
              <a:rPr lang="en-US" dirty="0"/>
              <a:t>quantifications related to </a:t>
            </a:r>
            <a:r>
              <a:rPr lang="en-US" dirty="0" smtClean="0"/>
              <a:t>overall aspects </a:t>
            </a:r>
            <a:r>
              <a:rPr lang="en-US" dirty="0"/>
              <a:t>of a condition &amp; are not tied to an </a:t>
            </a:r>
            <a:r>
              <a:rPr lang="en-US" dirty="0" smtClean="0"/>
              <a:t>individual’s </a:t>
            </a:r>
            <a:r>
              <a:rPr lang="en-US" dirty="0"/>
              <a:t>genotype - </a:t>
            </a:r>
            <a:r>
              <a:rPr lang="en-US" dirty="0" err="1"/>
              <a:t>ie</a:t>
            </a:r>
            <a:r>
              <a:rPr lang="en-US" dirty="0"/>
              <a:t> what genes go up in </a:t>
            </a:r>
            <a:r>
              <a:rPr lang="en-US" dirty="0" smtClean="0"/>
              <a:t>cancer</a:t>
            </a:r>
          </a:p>
          <a:p>
            <a:pPr lvl="1"/>
            <a:r>
              <a:rPr lang="en-US" dirty="0"/>
              <a:t>However, data </a:t>
            </a:r>
            <a:r>
              <a:rPr lang="en-US" dirty="0" smtClean="0"/>
              <a:t>is derived </a:t>
            </a:r>
            <a:r>
              <a:rPr lang="en-US" dirty="0"/>
              <a:t>from an individual </a:t>
            </a:r>
            <a:r>
              <a:rPr lang="en-US" dirty="0" smtClean="0"/>
              <a:t>&amp; tagged </a:t>
            </a:r>
            <a:r>
              <a:rPr lang="en-US" dirty="0"/>
              <a:t>with an individual’s genotype</a:t>
            </a:r>
          </a:p>
          <a:p>
            <a:r>
              <a:rPr lang="en-US" dirty="0" smtClean="0"/>
              <a:t>Other calculations aim </a:t>
            </a:r>
            <a:r>
              <a:rPr lang="en-US" dirty="0"/>
              <a:t>to use genotype </a:t>
            </a:r>
            <a:r>
              <a:rPr lang="en-US" dirty="0" smtClean="0"/>
              <a:t>&amp; specific </a:t>
            </a:r>
            <a:r>
              <a:rPr lang="en-US" dirty="0"/>
              <a:t>aspects of the quantification to derive general relations related to sequence variation &amp; gene expression</a:t>
            </a:r>
          </a:p>
          <a:p>
            <a:r>
              <a:rPr lang="en-US" dirty="0"/>
              <a:t>Some calculations and data derive finding very specific to the variants in a particular individual </a:t>
            </a:r>
            <a:endParaRPr lang="en-US" dirty="0" smtClean="0"/>
          </a:p>
          <a:p>
            <a:endParaRPr lang="en-US" dirty="0"/>
          </a:p>
        </p:txBody>
      </p:sp>
      <p:pic>
        <p:nvPicPr>
          <p:cNvPr id="4" name="Picture 1" descr="323005040705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35713" y="190500"/>
            <a:ext cx="1998662" cy="1998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6321270"/>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Title 1"/>
          <p:cNvSpPr>
            <a:spLocks noGrp="1"/>
          </p:cNvSpPr>
          <p:nvPr>
            <p:ph type="title"/>
          </p:nvPr>
        </p:nvSpPr>
        <p:spPr>
          <a:xfrm>
            <a:off x="457200" y="238125"/>
            <a:ext cx="8229600" cy="717550"/>
          </a:xfrm>
        </p:spPr>
        <p:txBody>
          <a:bodyPr/>
          <a:lstStyle/>
          <a:p>
            <a:r>
              <a:rPr lang="en-US" sz="3200" dirty="0">
                <a:latin typeface="Arial" charset="0"/>
                <a:ea typeface="ＭＳ Ｐゴシック" charset="0"/>
                <a:cs typeface="ＭＳ Ｐゴシック" charset="0"/>
              </a:rPr>
              <a:t>RNA-</a:t>
            </a:r>
            <a:r>
              <a:rPr lang="en-US" sz="3200" dirty="0" err="1">
                <a:latin typeface="Arial" charset="0"/>
                <a:ea typeface="ＭＳ Ｐゴシック" charset="0"/>
                <a:cs typeface="ＭＳ Ｐゴシック" charset="0"/>
              </a:rPr>
              <a:t>seq</a:t>
            </a:r>
            <a:endParaRPr lang="en-US" sz="3200" dirty="0">
              <a:latin typeface="Arial" charset="0"/>
              <a:ea typeface="ＭＳ Ｐゴシック" charset="0"/>
              <a:cs typeface="ＭＳ Ｐゴシック" charset="0"/>
            </a:endParaRPr>
          </a:p>
        </p:txBody>
      </p:sp>
      <p:pic>
        <p:nvPicPr>
          <p:cNvPr id="321539" name="Picture 2"/>
          <p:cNvPicPr>
            <a:picLocks noChangeAspect="1" noChangeArrowheads="1"/>
          </p:cNvPicPr>
          <p:nvPr/>
        </p:nvPicPr>
        <p:blipFill>
          <a:blip r:embed="rId2">
            <a:extLst>
              <a:ext uri="{28A0092B-C50C-407E-A947-70E740481C1C}">
                <a14:useLocalDpi xmlns:a14="http://schemas.microsoft.com/office/drawing/2010/main" val="0"/>
              </a:ext>
            </a:extLst>
          </a:blip>
          <a:srcRect l="75133" t="17796" r="6596" b="5090"/>
          <a:stretch>
            <a:fillRect/>
          </a:stretch>
        </p:blipFill>
        <p:spPr bwMode="auto">
          <a:xfrm>
            <a:off x="6127644" y="1626679"/>
            <a:ext cx="2345884" cy="4632277"/>
          </a:xfrm>
          <a:prstGeom prst="rect">
            <a:avLst/>
          </a:prstGeom>
          <a:noFill/>
          <a:ln w="12700">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pic>
      <p:cxnSp>
        <p:nvCxnSpPr>
          <p:cNvPr id="4" name="Straight Arrow Connector 3"/>
          <p:cNvCxnSpPr/>
          <p:nvPr/>
        </p:nvCxnSpPr>
        <p:spPr>
          <a:xfrm>
            <a:off x="5291907" y="2191897"/>
            <a:ext cx="725488" cy="0"/>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321542" name="TextBox 8"/>
          <p:cNvSpPr txBox="1">
            <a:spLocks noChangeArrowheads="1"/>
          </p:cNvSpPr>
          <p:nvPr/>
        </p:nvSpPr>
        <p:spPr bwMode="auto">
          <a:xfrm>
            <a:off x="5346747" y="6638067"/>
            <a:ext cx="3613081" cy="246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dirty="0">
                <a:solidFill>
                  <a:srgbClr val="7F7F7F"/>
                </a:solidFill>
              </a:rPr>
              <a:t>[</a:t>
            </a:r>
            <a:r>
              <a:rPr lang="en-US" sz="1000" i="1" dirty="0">
                <a:solidFill>
                  <a:srgbClr val="7F7F7F"/>
                </a:solidFill>
              </a:rPr>
              <a:t>PLOS CB</a:t>
            </a:r>
            <a:r>
              <a:rPr lang="en-US" sz="1000" dirty="0">
                <a:solidFill>
                  <a:srgbClr val="7F7F7F"/>
                </a:solidFill>
              </a:rPr>
              <a:t>  4:e1000158; </a:t>
            </a:r>
            <a:r>
              <a:rPr lang="en-US" sz="1000" i="1" dirty="0">
                <a:solidFill>
                  <a:srgbClr val="7F7F7F"/>
                </a:solidFill>
              </a:rPr>
              <a:t>PNAS</a:t>
            </a:r>
            <a:r>
              <a:rPr lang="en-US" sz="1000" dirty="0">
                <a:solidFill>
                  <a:srgbClr val="7F7F7F"/>
                </a:solidFill>
              </a:rPr>
              <a:t> 4:107: 5254 ; </a:t>
            </a:r>
            <a:r>
              <a:rPr lang="en-US" sz="1000" i="1" dirty="0">
                <a:solidFill>
                  <a:srgbClr val="7F7F7F"/>
                </a:solidFill>
              </a:rPr>
              <a:t>IJC </a:t>
            </a:r>
            <a:r>
              <a:rPr lang="en-US" sz="1000" dirty="0">
                <a:solidFill>
                  <a:srgbClr val="7F7F7F"/>
                </a:solidFill>
              </a:rPr>
              <a:t>123:569 ]</a:t>
            </a:r>
          </a:p>
        </p:txBody>
      </p:sp>
      <p:grpSp>
        <p:nvGrpSpPr>
          <p:cNvPr id="10" name="Group 9"/>
          <p:cNvGrpSpPr/>
          <p:nvPr/>
        </p:nvGrpSpPr>
        <p:grpSpPr>
          <a:xfrm>
            <a:off x="602320" y="1623658"/>
            <a:ext cx="4609766" cy="1217746"/>
            <a:chOff x="458297" y="1060617"/>
            <a:chExt cx="4163654" cy="1099898"/>
          </a:xfrm>
        </p:grpSpPr>
        <p:sp>
          <p:nvSpPr>
            <p:cNvPr id="3" name="TextBox 2"/>
            <p:cNvSpPr txBox="1"/>
            <p:nvPr/>
          </p:nvSpPr>
          <p:spPr>
            <a:xfrm>
              <a:off x="484448" y="1073712"/>
              <a:ext cx="3734350" cy="972970"/>
            </a:xfrm>
            <a:prstGeom prst="rect">
              <a:avLst/>
            </a:prstGeom>
            <a:noFill/>
          </p:spPr>
          <p:txBody>
            <a:bodyPr wrap="none" rtlCol="0">
              <a:spAutoFit/>
            </a:bodyPr>
            <a:lstStyle/>
            <a:p>
              <a:r>
                <a:rPr lang="en-US" sz="1600" b="0" dirty="0">
                  <a:latin typeface="Courier"/>
                  <a:cs typeface="Courier"/>
                </a:rPr>
                <a:t>ATACAAGCAAGTATAAGTTCGTATGCCGTCTT</a:t>
              </a:r>
            </a:p>
            <a:p>
              <a:r>
                <a:rPr lang="en-US" sz="1600" b="0" dirty="0">
                  <a:latin typeface="Courier"/>
                  <a:cs typeface="Courier"/>
                </a:rPr>
                <a:t>GGAGGCTGGAGTTGGGGACGTATGCGGCATAG</a:t>
              </a:r>
            </a:p>
            <a:p>
              <a:r>
                <a:rPr lang="en-US" sz="1600" b="0" dirty="0">
                  <a:latin typeface="Courier"/>
                  <a:cs typeface="Courier"/>
                </a:rPr>
                <a:t>TACCGATCGAGTCGACTGTAAACGTAGGCATA</a:t>
              </a:r>
            </a:p>
            <a:p>
              <a:r>
                <a:rPr lang="en-US" sz="1600" b="0" dirty="0">
                  <a:latin typeface="Courier"/>
                  <a:cs typeface="Courier"/>
                </a:rPr>
                <a:t>ATTCTGACTGGTGTCATGCTGATGTACTTAAA</a:t>
              </a:r>
              <a:endParaRPr lang="en-US" b="0" dirty="0" smtClean="0">
                <a:latin typeface="Helvetica"/>
                <a:cs typeface="Helvetica"/>
              </a:endParaRPr>
            </a:p>
          </p:txBody>
        </p:sp>
        <p:sp>
          <p:nvSpPr>
            <p:cNvPr id="5" name="Rectangle 4"/>
            <p:cNvSpPr/>
            <p:nvPr/>
          </p:nvSpPr>
          <p:spPr bwMode="auto">
            <a:xfrm>
              <a:off x="458297" y="1060617"/>
              <a:ext cx="4163654" cy="1099898"/>
            </a:xfrm>
            <a:prstGeom prst="rect">
              <a:avLst/>
            </a:prstGeom>
            <a:no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762"/>
              <a:endParaRPr lang="en-US">
                <a:latin typeface="Arial" pitchFamily="-65" charset="0"/>
              </a:endParaRPr>
            </a:p>
          </p:txBody>
        </p:sp>
      </p:grpSp>
      <p:grpSp>
        <p:nvGrpSpPr>
          <p:cNvPr id="8" name="Group 7"/>
          <p:cNvGrpSpPr/>
          <p:nvPr/>
        </p:nvGrpSpPr>
        <p:grpSpPr>
          <a:xfrm>
            <a:off x="571415" y="3884244"/>
            <a:ext cx="4614951" cy="2378361"/>
            <a:chOff x="427391" y="3792543"/>
            <a:chExt cx="4168337" cy="2148194"/>
          </a:xfrm>
        </p:grpSpPr>
        <p:pic>
          <p:nvPicPr>
            <p:cNvPr id="9" name="Picture 2" descr="F4.large.jpg"/>
            <p:cNvPicPr>
              <a:picLocks noChangeAspect="1"/>
            </p:cNvPicPr>
            <p:nvPr/>
          </p:nvPicPr>
          <p:blipFill>
            <a:blip r:embed="rId3">
              <a:extLst>
                <a:ext uri="{28A0092B-C50C-407E-A947-70E740481C1C}">
                  <a14:useLocalDpi xmlns:a14="http://schemas.microsoft.com/office/drawing/2010/main" val="0"/>
                </a:ext>
              </a:extLst>
            </a:blip>
            <a:srcRect t="1900" r="32362" b="59163"/>
            <a:stretch>
              <a:fillRect/>
            </a:stretch>
          </p:blipFill>
          <p:spPr bwMode="auto">
            <a:xfrm>
              <a:off x="467218" y="3797270"/>
              <a:ext cx="4115419" cy="21434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Rectangle 11"/>
            <p:cNvSpPr/>
            <p:nvPr/>
          </p:nvSpPr>
          <p:spPr bwMode="auto">
            <a:xfrm>
              <a:off x="427391" y="3792543"/>
              <a:ext cx="4168337" cy="2138376"/>
            </a:xfrm>
            <a:prstGeom prst="rect">
              <a:avLst/>
            </a:prstGeom>
            <a:no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762"/>
              <a:endParaRPr lang="en-US">
                <a:latin typeface="Arial" pitchFamily="-65" charset="0"/>
              </a:endParaRPr>
            </a:p>
          </p:txBody>
        </p:sp>
      </p:grpSp>
      <p:cxnSp>
        <p:nvCxnSpPr>
          <p:cNvPr id="13" name="Straight Arrow Connector 12"/>
          <p:cNvCxnSpPr/>
          <p:nvPr/>
        </p:nvCxnSpPr>
        <p:spPr>
          <a:xfrm flipH="1" flipV="1">
            <a:off x="5289687" y="5132861"/>
            <a:ext cx="704555" cy="466"/>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596990" y="2856415"/>
            <a:ext cx="4182067" cy="830993"/>
          </a:xfrm>
          <a:prstGeom prst="rect">
            <a:avLst/>
          </a:prstGeom>
        </p:spPr>
        <p:txBody>
          <a:bodyPr wrap="square" lIns="91435" tIns="45718" rIns="91435" bIns="45718">
            <a:spAutoFit/>
          </a:bodyPr>
          <a:lstStyle/>
          <a:p>
            <a:pPr>
              <a:defRPr/>
            </a:pPr>
            <a:r>
              <a:rPr lang="en-US" b="0" dirty="0" smtClean="0">
                <a:latin typeface="Helvetica"/>
                <a:cs typeface="Helvetica"/>
              </a:rPr>
              <a:t>Reads (</a:t>
            </a:r>
            <a:r>
              <a:rPr lang="en-US" b="0" dirty="0" err="1">
                <a:latin typeface="Helvetica"/>
                <a:cs typeface="Helvetica"/>
              </a:rPr>
              <a:t>fasta</a:t>
            </a:r>
            <a:r>
              <a:rPr lang="en-US" b="0" dirty="0" smtClean="0">
                <a:latin typeface="Helvetica"/>
                <a:cs typeface="Helvetica"/>
              </a:rPr>
              <a:t>)</a:t>
            </a:r>
          </a:p>
          <a:p>
            <a:pPr>
              <a:defRPr/>
            </a:pPr>
            <a:r>
              <a:rPr lang="zh-CN" altLang="en-US" b="0" dirty="0" smtClean="0">
                <a:latin typeface="Helvetica"/>
                <a:cs typeface="Helvetica"/>
              </a:rPr>
              <a:t>－</a:t>
            </a:r>
            <a:r>
              <a:rPr lang="en-US" altLang="zh-CN" b="0" dirty="0" smtClean="0">
                <a:latin typeface="Helvetica"/>
                <a:cs typeface="Helvetica"/>
              </a:rPr>
              <a:t> </a:t>
            </a:r>
            <a:r>
              <a:rPr lang="en-US" b="0" dirty="0" smtClean="0">
                <a:latin typeface="Helvetica"/>
                <a:cs typeface="Helvetica"/>
              </a:rPr>
              <a:t>Quality </a:t>
            </a:r>
            <a:r>
              <a:rPr lang="en-US" b="0" dirty="0">
                <a:latin typeface="Helvetica"/>
                <a:cs typeface="Helvetica"/>
              </a:rPr>
              <a:t>scores (</a:t>
            </a:r>
            <a:r>
              <a:rPr lang="en-US" b="0" dirty="0" err="1">
                <a:latin typeface="Helvetica"/>
                <a:cs typeface="Helvetica"/>
              </a:rPr>
              <a:t>fastq</a:t>
            </a:r>
            <a:r>
              <a:rPr lang="en-US" b="0" dirty="0" smtClean="0">
                <a:latin typeface="Helvetica"/>
                <a:cs typeface="Helvetica"/>
              </a:rPr>
              <a:t>)</a:t>
            </a:r>
          </a:p>
          <a:p>
            <a:pPr>
              <a:defRPr/>
            </a:pPr>
            <a:r>
              <a:rPr lang="zh-CN" altLang="en-US" b="0" dirty="0" smtClean="0">
                <a:latin typeface="Helvetica"/>
                <a:cs typeface="Helvetica"/>
              </a:rPr>
              <a:t>－</a:t>
            </a:r>
            <a:r>
              <a:rPr lang="en-US" altLang="zh-CN" b="0" dirty="0" smtClean="0">
                <a:latin typeface="Helvetica"/>
                <a:cs typeface="Helvetica"/>
              </a:rPr>
              <a:t> </a:t>
            </a:r>
            <a:r>
              <a:rPr lang="en-US" b="0" dirty="0">
                <a:latin typeface="Helvetica"/>
                <a:cs typeface="Helvetica"/>
              </a:rPr>
              <a:t>Mapping (BAM)</a:t>
            </a:r>
          </a:p>
          <a:p>
            <a:pPr>
              <a:defRPr/>
            </a:pPr>
            <a:r>
              <a:rPr lang="zh-CN" altLang="en-US" b="0" dirty="0" smtClean="0">
                <a:latin typeface="Helvetica"/>
                <a:cs typeface="Helvetica"/>
              </a:rPr>
              <a:t>－</a:t>
            </a:r>
            <a:r>
              <a:rPr lang="en-US" altLang="zh-CN" b="0" dirty="0" smtClean="0">
                <a:latin typeface="Helvetica"/>
                <a:cs typeface="Helvetica"/>
              </a:rPr>
              <a:t> </a:t>
            </a:r>
            <a:r>
              <a:rPr lang="en-US" b="0" dirty="0">
                <a:latin typeface="Helvetica"/>
                <a:cs typeface="Helvetica"/>
              </a:rPr>
              <a:t>Contain variant information in transcribed </a:t>
            </a:r>
            <a:r>
              <a:rPr lang="en-US" b="0" dirty="0" smtClean="0">
                <a:latin typeface="Helvetica"/>
                <a:cs typeface="Helvetica"/>
              </a:rPr>
              <a:t>regions</a:t>
            </a:r>
          </a:p>
        </p:txBody>
      </p:sp>
      <p:sp>
        <p:nvSpPr>
          <p:cNvPr id="17" name="Rectangle 16"/>
          <p:cNvSpPr/>
          <p:nvPr/>
        </p:nvSpPr>
        <p:spPr>
          <a:xfrm>
            <a:off x="552980" y="6269231"/>
            <a:ext cx="4182067" cy="461661"/>
          </a:xfrm>
          <a:prstGeom prst="rect">
            <a:avLst/>
          </a:prstGeom>
        </p:spPr>
        <p:txBody>
          <a:bodyPr wrap="square" lIns="91435" tIns="45718" rIns="91435" bIns="45718">
            <a:spAutoFit/>
          </a:bodyPr>
          <a:lstStyle/>
          <a:p>
            <a:pPr>
              <a:defRPr/>
            </a:pPr>
            <a:r>
              <a:rPr lang="en-US" b="0" dirty="0" smtClean="0">
                <a:latin typeface="Helvetica"/>
                <a:cs typeface="Helvetica"/>
              </a:rPr>
              <a:t>Quantitative information from RNA-</a:t>
            </a:r>
            <a:r>
              <a:rPr lang="en-US" b="0" dirty="0" err="1" smtClean="0">
                <a:latin typeface="Helvetica"/>
                <a:cs typeface="Helvetica"/>
              </a:rPr>
              <a:t>seq</a:t>
            </a:r>
            <a:r>
              <a:rPr lang="en-US" b="0" dirty="0" smtClean="0">
                <a:latin typeface="Helvetica"/>
                <a:cs typeface="Helvetica"/>
              </a:rPr>
              <a:t> signal: average signals at exon level (RPKMs)</a:t>
            </a:r>
            <a:endParaRPr lang="en-US" b="0" dirty="0">
              <a:latin typeface="Helvetica"/>
              <a:cs typeface="Helvetica"/>
            </a:endParaRPr>
          </a:p>
        </p:txBody>
      </p:sp>
      <p:sp>
        <p:nvSpPr>
          <p:cNvPr id="22" name="Rectangle 21"/>
          <p:cNvSpPr/>
          <p:nvPr/>
        </p:nvSpPr>
        <p:spPr>
          <a:xfrm>
            <a:off x="6139093" y="6303784"/>
            <a:ext cx="1743067" cy="276995"/>
          </a:xfrm>
          <a:prstGeom prst="rect">
            <a:avLst/>
          </a:prstGeom>
        </p:spPr>
        <p:txBody>
          <a:bodyPr wrap="square" lIns="91435" tIns="45718" rIns="91435" bIns="45718">
            <a:spAutoFit/>
          </a:bodyPr>
          <a:lstStyle/>
          <a:p>
            <a:pPr>
              <a:defRPr/>
            </a:pPr>
            <a:r>
              <a:rPr lang="en-US" b="0" dirty="0" smtClean="0">
                <a:latin typeface="Helvetica"/>
                <a:cs typeface="Helvetica"/>
              </a:rPr>
              <a:t>Reads =&gt; Signal</a:t>
            </a:r>
            <a:endParaRPr lang="en-US" b="0" dirty="0">
              <a:latin typeface="Helvetica"/>
              <a:cs typeface="Helvetica"/>
            </a:endParaRPr>
          </a:p>
        </p:txBody>
      </p:sp>
      <p:sp>
        <p:nvSpPr>
          <p:cNvPr id="16" name="Rectangle 15"/>
          <p:cNvSpPr/>
          <p:nvPr/>
        </p:nvSpPr>
        <p:spPr>
          <a:xfrm>
            <a:off x="466057" y="828191"/>
            <a:ext cx="8424281" cy="646327"/>
          </a:xfrm>
          <a:prstGeom prst="rect">
            <a:avLst/>
          </a:prstGeom>
        </p:spPr>
        <p:txBody>
          <a:bodyPr wrap="square" lIns="91435" tIns="45718" rIns="91435" bIns="45718">
            <a:spAutoFit/>
          </a:bodyPr>
          <a:lstStyle/>
          <a:p>
            <a:r>
              <a:rPr lang="en-US" sz="1800" b="0" dirty="0">
                <a:latin typeface="Helvetica"/>
                <a:cs typeface="Helvetica"/>
              </a:rPr>
              <a:t>RNA-</a:t>
            </a:r>
            <a:r>
              <a:rPr lang="en-US" sz="1800" b="0" dirty="0" err="1">
                <a:latin typeface="Helvetica"/>
                <a:cs typeface="Helvetica"/>
              </a:rPr>
              <a:t>seq</a:t>
            </a:r>
            <a:r>
              <a:rPr lang="en-US" sz="1800" b="0" dirty="0">
                <a:latin typeface="Helvetica"/>
                <a:cs typeface="Helvetica"/>
              </a:rPr>
              <a:t> uses next-generation sequencing technologies to reveal RNA presence and quantity within a biological sample.</a:t>
            </a:r>
            <a:endParaRPr lang="en-US" sz="1800" dirty="0"/>
          </a:p>
        </p:txBody>
      </p:sp>
    </p:spTree>
    <p:extLst>
      <p:ext uri="{BB962C8B-B14F-4D97-AF65-F5344CB8AC3E}">
        <p14:creationId xmlns:p14="http://schemas.microsoft.com/office/powerpoint/2010/main" val="1382934915"/>
      </p:ext>
    </p:extLst>
  </p:cSld>
  <p:clrMapOvr>
    <a:masterClrMapping/>
  </p:clrMapOvr>
  <p:transition advTm="31171"/>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2"/>
          <p:cNvSpPr>
            <a:spLocks noGrp="1" noChangeArrowheads="1"/>
          </p:cNvSpPr>
          <p:nvPr>
            <p:ph type="title"/>
          </p:nvPr>
        </p:nvSpPr>
        <p:spPr>
          <a:xfrm>
            <a:off x="685800" y="358775"/>
            <a:ext cx="7772400" cy="800100"/>
          </a:xfrm>
        </p:spPr>
        <p:txBody>
          <a:bodyPr/>
          <a:lstStyle/>
          <a:p>
            <a:pPr eaLnBrk="1" hangingPunct="1"/>
            <a:r>
              <a:rPr lang="en-US" sz="3600">
                <a:latin typeface="Arial" charset="0"/>
                <a:ea typeface="ＭＳ Ｐゴシック" charset="0"/>
                <a:cs typeface="ＭＳ Ｐゴシック" charset="0"/>
              </a:rPr>
              <a:t>Light-weight formats</a:t>
            </a:r>
          </a:p>
        </p:txBody>
      </p:sp>
      <p:pic>
        <p:nvPicPr>
          <p:cNvPr id="323586" name="Picture 4" descr="Screen shot 2010-06-23 a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013" y="3254427"/>
            <a:ext cx="7796212" cy="2030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23587" name="Group 14"/>
          <p:cNvGrpSpPr>
            <a:grpSpLocks/>
          </p:cNvGrpSpPr>
          <p:nvPr/>
        </p:nvGrpSpPr>
        <p:grpSpPr bwMode="auto">
          <a:xfrm>
            <a:off x="3102002" y="5480102"/>
            <a:ext cx="2117725" cy="619125"/>
            <a:chOff x="1028700" y="4082858"/>
            <a:chExt cx="3657600" cy="1069975"/>
          </a:xfrm>
        </p:grpSpPr>
        <p:sp>
          <p:nvSpPr>
            <p:cNvPr id="323592" name="Line 6"/>
            <p:cNvSpPr>
              <a:spLocks noChangeShapeType="1"/>
            </p:cNvSpPr>
            <p:nvPr/>
          </p:nvSpPr>
          <p:spPr bwMode="auto">
            <a:xfrm>
              <a:off x="1028700" y="4235258"/>
              <a:ext cx="3657600" cy="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593" name="Rectangle 7"/>
            <p:cNvSpPr>
              <a:spLocks noChangeArrowheads="1"/>
            </p:cNvSpPr>
            <p:nvPr/>
          </p:nvSpPr>
          <p:spPr bwMode="auto">
            <a:xfrm>
              <a:off x="1333500" y="4159058"/>
              <a:ext cx="9906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594" name="Rectangle 8"/>
            <p:cNvSpPr>
              <a:spLocks noChangeArrowheads="1"/>
            </p:cNvSpPr>
            <p:nvPr/>
          </p:nvSpPr>
          <p:spPr bwMode="auto">
            <a:xfrm>
              <a:off x="2705100" y="4997258"/>
              <a:ext cx="533400" cy="152400"/>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3595" name="Line 9"/>
            <p:cNvSpPr>
              <a:spLocks noChangeShapeType="1"/>
            </p:cNvSpPr>
            <p:nvPr/>
          </p:nvSpPr>
          <p:spPr bwMode="auto">
            <a:xfrm flipH="1" flipV="1">
              <a:off x="2019300" y="4311458"/>
              <a:ext cx="685800" cy="685800"/>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596" name="Line 10"/>
            <p:cNvSpPr>
              <a:spLocks noChangeShapeType="1"/>
            </p:cNvSpPr>
            <p:nvPr/>
          </p:nvSpPr>
          <p:spPr bwMode="auto">
            <a:xfrm flipH="1" flipV="1">
              <a:off x="2324100" y="4311458"/>
              <a:ext cx="685800" cy="685800"/>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597" name="Line 11"/>
            <p:cNvSpPr>
              <a:spLocks noChangeShapeType="1"/>
            </p:cNvSpPr>
            <p:nvPr/>
          </p:nvSpPr>
          <p:spPr bwMode="auto">
            <a:xfrm flipH="1">
              <a:off x="3009900" y="4311458"/>
              <a:ext cx="304800" cy="685800"/>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598" name="Line 12"/>
            <p:cNvSpPr>
              <a:spLocks noChangeShapeType="1"/>
            </p:cNvSpPr>
            <p:nvPr/>
          </p:nvSpPr>
          <p:spPr bwMode="auto">
            <a:xfrm flipH="1">
              <a:off x="3238500" y="4311458"/>
              <a:ext cx="304800" cy="685800"/>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599" name="Rectangle 15"/>
            <p:cNvSpPr>
              <a:spLocks noChangeArrowheads="1"/>
            </p:cNvSpPr>
            <p:nvPr/>
          </p:nvSpPr>
          <p:spPr bwMode="auto">
            <a:xfrm>
              <a:off x="4305300" y="4159058"/>
              <a:ext cx="1524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600" name="Rectangle 16"/>
            <p:cNvSpPr>
              <a:spLocks noChangeArrowheads="1"/>
            </p:cNvSpPr>
            <p:nvPr/>
          </p:nvSpPr>
          <p:spPr bwMode="auto">
            <a:xfrm>
              <a:off x="3314700" y="4159058"/>
              <a:ext cx="6858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601" name="Line 22"/>
            <p:cNvSpPr>
              <a:spLocks noChangeShapeType="1"/>
            </p:cNvSpPr>
            <p:nvPr/>
          </p:nvSpPr>
          <p:spPr bwMode="auto">
            <a:xfrm flipV="1">
              <a:off x="2019300" y="4082858"/>
              <a:ext cx="0" cy="228600"/>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602" name="Line 23"/>
            <p:cNvSpPr>
              <a:spLocks noChangeShapeType="1"/>
            </p:cNvSpPr>
            <p:nvPr/>
          </p:nvSpPr>
          <p:spPr bwMode="auto">
            <a:xfrm flipV="1">
              <a:off x="2324100" y="4082858"/>
              <a:ext cx="0" cy="228600"/>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603" name="Line 24"/>
            <p:cNvSpPr>
              <a:spLocks noChangeShapeType="1"/>
            </p:cNvSpPr>
            <p:nvPr/>
          </p:nvSpPr>
          <p:spPr bwMode="auto">
            <a:xfrm flipV="1">
              <a:off x="3314700" y="4082858"/>
              <a:ext cx="0" cy="228600"/>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604" name="Line 25"/>
            <p:cNvSpPr>
              <a:spLocks noChangeShapeType="1"/>
            </p:cNvSpPr>
            <p:nvPr/>
          </p:nvSpPr>
          <p:spPr bwMode="auto">
            <a:xfrm flipV="1">
              <a:off x="3543300" y="4082858"/>
              <a:ext cx="0" cy="228600"/>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605" name="Line 33"/>
            <p:cNvSpPr>
              <a:spLocks noChangeShapeType="1"/>
            </p:cNvSpPr>
            <p:nvPr/>
          </p:nvSpPr>
          <p:spPr bwMode="auto">
            <a:xfrm>
              <a:off x="3009900" y="5013133"/>
              <a:ext cx="0" cy="139700"/>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323588" name="TextBox 2"/>
          <p:cNvSpPr txBox="1">
            <a:spLocks noChangeArrowheads="1"/>
          </p:cNvSpPr>
          <p:nvPr/>
        </p:nvSpPr>
        <p:spPr bwMode="auto">
          <a:xfrm>
            <a:off x="2879750" y="6192838"/>
            <a:ext cx="2663825" cy="6462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t>Mapping coordinates without variants (MRF)</a:t>
            </a:r>
          </a:p>
        </p:txBody>
      </p:sp>
      <p:sp>
        <p:nvSpPr>
          <p:cNvPr id="323589" name="TextBox 31"/>
          <p:cNvSpPr txBox="1">
            <a:spLocks noChangeArrowheads="1"/>
          </p:cNvSpPr>
          <p:nvPr/>
        </p:nvSpPr>
        <p:spPr bwMode="auto">
          <a:xfrm>
            <a:off x="6242076" y="5494339"/>
            <a:ext cx="1992645" cy="1200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t>Reads </a:t>
            </a:r>
            <a:br>
              <a:rPr lang="en-US" sz="1800"/>
            </a:br>
            <a:r>
              <a:rPr lang="en-US" sz="1800"/>
              <a:t>(linked via ID, </a:t>
            </a:r>
            <a:br>
              <a:rPr lang="en-US" sz="1800"/>
            </a:br>
            <a:r>
              <a:rPr lang="en-US" sz="1800"/>
              <a:t>10X larger than </a:t>
            </a:r>
            <a:br>
              <a:rPr lang="en-US" sz="1800"/>
            </a:br>
            <a:r>
              <a:rPr lang="en-US" sz="1800"/>
              <a:t>mapping coord.)</a:t>
            </a:r>
          </a:p>
        </p:txBody>
      </p:sp>
      <p:sp>
        <p:nvSpPr>
          <p:cNvPr id="323590" name="Content Placeholder 25"/>
          <p:cNvSpPr>
            <a:spLocks noGrp="1"/>
          </p:cNvSpPr>
          <p:nvPr>
            <p:ph idx="1"/>
          </p:nvPr>
        </p:nvSpPr>
        <p:spPr>
          <a:xfrm>
            <a:off x="608013" y="1174802"/>
            <a:ext cx="7796212" cy="2530549"/>
          </a:xfrm>
        </p:spPr>
        <p:txBody>
          <a:bodyPr>
            <a:spAutoFit/>
          </a:bodyPr>
          <a:lstStyle/>
          <a:p>
            <a:r>
              <a:rPr lang="en-US" dirty="0">
                <a:latin typeface="Arial" charset="0"/>
                <a:ea typeface="ＭＳ Ｐゴシック" charset="0"/>
                <a:cs typeface="ＭＳ Ｐゴシック" charset="0"/>
              </a:rPr>
              <a:t>Some lightweight format clearly separate public &amp; private info., aiding exchange</a:t>
            </a:r>
          </a:p>
          <a:p>
            <a:r>
              <a:rPr lang="en-US" dirty="0">
                <a:latin typeface="Arial" charset="0"/>
                <a:ea typeface="ＭＳ Ｐゴシック" charset="0"/>
                <a:cs typeface="ＭＳ Ｐゴシック" charset="0"/>
              </a:rPr>
              <a:t>Files become much smaller</a:t>
            </a:r>
          </a:p>
          <a:p>
            <a:r>
              <a:rPr lang="en-US" dirty="0">
                <a:latin typeface="Arial" charset="0"/>
                <a:ea typeface="ＭＳ Ｐゴシック" charset="0"/>
                <a:cs typeface="ＭＳ Ｐゴシック" charset="0"/>
              </a:rPr>
              <a:t>Distinction between formats to compute on and those to archive with – become sharper with big data</a:t>
            </a:r>
          </a:p>
          <a:p>
            <a:endParaRPr lang="en-US" dirty="0">
              <a:latin typeface="Arial" charset="0"/>
              <a:ea typeface="ＭＳ Ｐゴシック" charset="0"/>
              <a:cs typeface="ＭＳ Ｐゴシック" charset="0"/>
            </a:endParaRPr>
          </a:p>
        </p:txBody>
      </p:sp>
      <p:sp>
        <p:nvSpPr>
          <p:cNvPr id="2" name="TextBox 1"/>
          <p:cNvSpPr txBox="1"/>
          <p:nvPr/>
        </p:nvSpPr>
        <p:spPr>
          <a:xfrm>
            <a:off x="238162" y="6477052"/>
            <a:ext cx="1638319" cy="246161"/>
          </a:xfrm>
          <a:prstGeom prst="rect">
            <a:avLst/>
          </a:prstGeom>
          <a:noFill/>
        </p:spPr>
        <p:txBody>
          <a:bodyPr wrap="none" lIns="91374" tIns="45690" rIns="91374" bIns="45690">
            <a:spAutoFit/>
          </a:bodyPr>
          <a:lstStyle/>
          <a:p>
            <a:pPr>
              <a:defRPr/>
            </a:pPr>
            <a:r>
              <a:rPr lang="en-US" sz="1000" dirty="0">
                <a:solidFill>
                  <a:schemeClr val="bg1">
                    <a:lumMod val="50000"/>
                  </a:schemeClr>
                </a:solidFill>
              </a:rPr>
              <a:t>[</a:t>
            </a:r>
            <a:r>
              <a:rPr lang="en-US" sz="1000" i="1" dirty="0">
                <a:solidFill>
                  <a:schemeClr val="bg1">
                    <a:lumMod val="50000"/>
                  </a:schemeClr>
                </a:solidFill>
              </a:rPr>
              <a:t>Bioinformatics</a:t>
            </a:r>
            <a:r>
              <a:rPr lang="en-US" sz="1000" dirty="0">
                <a:solidFill>
                  <a:schemeClr val="bg1">
                    <a:lumMod val="50000"/>
                  </a:schemeClr>
                </a:solidFill>
              </a:rPr>
              <a:t> 27: 281]</a:t>
            </a:r>
          </a:p>
        </p:txBody>
      </p:sp>
    </p:spTree>
  </p:cSld>
  <p:clrMapOvr>
    <a:masterClrMapping/>
  </p:clrMapOvr>
  <p:transition spd="slow" advTm="2938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2"/>
          <p:cNvSpPr>
            <a:spLocks noGrp="1" noChangeArrowheads="1"/>
          </p:cNvSpPr>
          <p:nvPr>
            <p:ph type="title"/>
          </p:nvPr>
        </p:nvSpPr>
        <p:spPr>
          <a:xfrm>
            <a:off x="514350" y="300038"/>
            <a:ext cx="1708150" cy="1143000"/>
          </a:xfrm>
        </p:spPr>
        <p:txBody>
          <a:bodyPr/>
          <a:lstStyle/>
          <a:p>
            <a:pPr eaLnBrk="1" hangingPunct="1"/>
            <a:r>
              <a:rPr lang="en-US">
                <a:latin typeface="Arial" charset="0"/>
                <a:ea typeface="ＭＳ Ｐゴシック" charset="0"/>
                <a:cs typeface="ＭＳ Ｐゴシック" charset="0"/>
              </a:rPr>
              <a:t>MRF Examples</a:t>
            </a:r>
          </a:p>
        </p:txBody>
      </p:sp>
      <p:grpSp>
        <p:nvGrpSpPr>
          <p:cNvPr id="325634" name="Group 4"/>
          <p:cNvGrpSpPr>
            <a:grpSpLocks/>
          </p:cNvGrpSpPr>
          <p:nvPr/>
        </p:nvGrpSpPr>
        <p:grpSpPr bwMode="auto">
          <a:xfrm>
            <a:off x="2633664" y="763588"/>
            <a:ext cx="5967412" cy="1928812"/>
            <a:chOff x="2352" y="1923"/>
            <a:chExt cx="3360" cy="1086"/>
          </a:xfrm>
        </p:grpSpPr>
        <p:sp>
          <p:nvSpPr>
            <p:cNvPr id="325675" name="Text Box 5"/>
            <p:cNvSpPr txBox="1">
              <a:spLocks noChangeArrowheads="1"/>
            </p:cNvSpPr>
            <p:nvPr/>
          </p:nvSpPr>
          <p:spPr bwMode="auto">
            <a:xfrm>
              <a:off x="2352" y="2294"/>
              <a:ext cx="912" cy="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a:t>AlignmentBlock 1</a:t>
              </a:r>
              <a:endParaRPr lang="en-US" sz="1600"/>
            </a:p>
          </p:txBody>
        </p:sp>
        <p:sp>
          <p:nvSpPr>
            <p:cNvPr id="325676" name="Line 6"/>
            <p:cNvSpPr>
              <a:spLocks noChangeShapeType="1"/>
            </p:cNvSpPr>
            <p:nvPr/>
          </p:nvSpPr>
          <p:spPr bwMode="auto">
            <a:xfrm>
              <a:off x="2448" y="2102"/>
              <a:ext cx="2304" cy="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77" name="Rectangle 7"/>
            <p:cNvSpPr>
              <a:spLocks noChangeArrowheads="1"/>
            </p:cNvSpPr>
            <p:nvPr/>
          </p:nvSpPr>
          <p:spPr bwMode="auto">
            <a:xfrm>
              <a:off x="2640" y="2054"/>
              <a:ext cx="624"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78" name="Rectangle 8"/>
            <p:cNvSpPr>
              <a:spLocks noChangeArrowheads="1"/>
            </p:cNvSpPr>
            <p:nvPr/>
          </p:nvSpPr>
          <p:spPr bwMode="auto">
            <a:xfrm>
              <a:off x="3504" y="2582"/>
              <a:ext cx="336" cy="96"/>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5679" name="Line 9"/>
            <p:cNvSpPr>
              <a:spLocks noChangeShapeType="1"/>
            </p:cNvSpPr>
            <p:nvPr/>
          </p:nvSpPr>
          <p:spPr bwMode="auto">
            <a:xfrm flipH="1" flipV="1">
              <a:off x="3072" y="2150"/>
              <a:ext cx="432" cy="432"/>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80" name="Line 10"/>
            <p:cNvSpPr>
              <a:spLocks noChangeShapeType="1"/>
            </p:cNvSpPr>
            <p:nvPr/>
          </p:nvSpPr>
          <p:spPr bwMode="auto">
            <a:xfrm flipH="1" flipV="1">
              <a:off x="3264" y="2150"/>
              <a:ext cx="432" cy="432"/>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81" name="Line 11"/>
            <p:cNvSpPr>
              <a:spLocks noChangeShapeType="1"/>
            </p:cNvSpPr>
            <p:nvPr/>
          </p:nvSpPr>
          <p:spPr bwMode="auto">
            <a:xfrm flipH="1">
              <a:off x="3696" y="2150"/>
              <a:ext cx="192" cy="432"/>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82" name="Line 12"/>
            <p:cNvSpPr>
              <a:spLocks noChangeShapeType="1"/>
            </p:cNvSpPr>
            <p:nvPr/>
          </p:nvSpPr>
          <p:spPr bwMode="auto">
            <a:xfrm flipH="1">
              <a:off x="3840" y="2150"/>
              <a:ext cx="192" cy="432"/>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83" name="Text Box 13"/>
            <p:cNvSpPr txBox="1">
              <a:spLocks noChangeArrowheads="1"/>
            </p:cNvSpPr>
            <p:nvPr/>
          </p:nvSpPr>
          <p:spPr bwMode="auto">
            <a:xfrm>
              <a:off x="4800" y="1986"/>
              <a:ext cx="912" cy="1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600"/>
                <a:t>Reference</a:t>
              </a:r>
            </a:p>
          </p:txBody>
        </p:sp>
        <p:sp>
          <p:nvSpPr>
            <p:cNvPr id="325684" name="Text Box 14"/>
            <p:cNvSpPr txBox="1">
              <a:spLocks noChangeArrowheads="1"/>
            </p:cNvSpPr>
            <p:nvPr/>
          </p:nvSpPr>
          <p:spPr bwMode="auto">
            <a:xfrm>
              <a:off x="4224" y="2534"/>
              <a:ext cx="1344" cy="1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600"/>
                <a:t>Splice junction Read</a:t>
              </a:r>
            </a:p>
          </p:txBody>
        </p:sp>
        <p:sp>
          <p:nvSpPr>
            <p:cNvPr id="325685" name="Rectangle 15"/>
            <p:cNvSpPr>
              <a:spLocks noChangeArrowheads="1"/>
            </p:cNvSpPr>
            <p:nvPr/>
          </p:nvSpPr>
          <p:spPr bwMode="auto">
            <a:xfrm>
              <a:off x="4512" y="2054"/>
              <a:ext cx="96"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86" name="Rectangle 16"/>
            <p:cNvSpPr>
              <a:spLocks noChangeArrowheads="1"/>
            </p:cNvSpPr>
            <p:nvPr/>
          </p:nvSpPr>
          <p:spPr bwMode="auto">
            <a:xfrm>
              <a:off x="3888" y="2054"/>
              <a:ext cx="432"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87" name="Text Box 17"/>
            <p:cNvSpPr txBox="1">
              <a:spLocks noChangeArrowheads="1"/>
            </p:cNvSpPr>
            <p:nvPr/>
          </p:nvSpPr>
          <p:spPr bwMode="auto">
            <a:xfrm>
              <a:off x="4032" y="2294"/>
              <a:ext cx="912" cy="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dirty="0" err="1"/>
                <a:t>AlignmentBlock</a:t>
              </a:r>
              <a:r>
                <a:rPr lang="en-US" dirty="0"/>
                <a:t> 2</a:t>
              </a:r>
              <a:endParaRPr lang="en-US" sz="1600" dirty="0"/>
            </a:p>
          </p:txBody>
        </p:sp>
        <p:sp>
          <p:nvSpPr>
            <p:cNvPr id="325688" name="Text Box 18"/>
            <p:cNvSpPr txBox="1">
              <a:spLocks noChangeArrowheads="1"/>
            </p:cNvSpPr>
            <p:nvPr/>
          </p:nvSpPr>
          <p:spPr bwMode="auto">
            <a:xfrm>
              <a:off x="3847" y="1926"/>
              <a:ext cx="144" cy="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TS</a:t>
              </a:r>
            </a:p>
          </p:txBody>
        </p:sp>
        <p:sp>
          <p:nvSpPr>
            <p:cNvPr id="325689" name="Text Box 19"/>
            <p:cNvSpPr txBox="1">
              <a:spLocks noChangeArrowheads="1"/>
            </p:cNvSpPr>
            <p:nvPr/>
          </p:nvSpPr>
          <p:spPr bwMode="auto">
            <a:xfrm>
              <a:off x="3027" y="1923"/>
              <a:ext cx="144" cy="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TS</a:t>
              </a:r>
            </a:p>
          </p:txBody>
        </p:sp>
        <p:sp>
          <p:nvSpPr>
            <p:cNvPr id="325690" name="Text Box 20"/>
            <p:cNvSpPr txBox="1">
              <a:spLocks noChangeArrowheads="1"/>
            </p:cNvSpPr>
            <p:nvPr/>
          </p:nvSpPr>
          <p:spPr bwMode="auto">
            <a:xfrm>
              <a:off x="3995" y="1926"/>
              <a:ext cx="144" cy="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TE</a:t>
              </a:r>
            </a:p>
          </p:txBody>
        </p:sp>
        <p:sp>
          <p:nvSpPr>
            <p:cNvPr id="325691" name="Text Box 21"/>
            <p:cNvSpPr txBox="1">
              <a:spLocks noChangeArrowheads="1"/>
            </p:cNvSpPr>
            <p:nvPr/>
          </p:nvSpPr>
          <p:spPr bwMode="auto">
            <a:xfrm>
              <a:off x="3216" y="1924"/>
              <a:ext cx="144" cy="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TE</a:t>
              </a:r>
            </a:p>
          </p:txBody>
        </p:sp>
        <p:sp>
          <p:nvSpPr>
            <p:cNvPr id="325692" name="Line 22"/>
            <p:cNvSpPr>
              <a:spLocks noChangeShapeType="1"/>
            </p:cNvSpPr>
            <p:nvPr/>
          </p:nvSpPr>
          <p:spPr bwMode="auto">
            <a:xfrm flipV="1">
              <a:off x="3072" y="2006"/>
              <a:ext cx="0" cy="144"/>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93" name="Line 23"/>
            <p:cNvSpPr>
              <a:spLocks noChangeShapeType="1"/>
            </p:cNvSpPr>
            <p:nvPr/>
          </p:nvSpPr>
          <p:spPr bwMode="auto">
            <a:xfrm flipV="1">
              <a:off x="3264" y="2006"/>
              <a:ext cx="0" cy="144"/>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94" name="Line 24"/>
            <p:cNvSpPr>
              <a:spLocks noChangeShapeType="1"/>
            </p:cNvSpPr>
            <p:nvPr/>
          </p:nvSpPr>
          <p:spPr bwMode="auto">
            <a:xfrm flipV="1">
              <a:off x="3888" y="2006"/>
              <a:ext cx="0" cy="144"/>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95" name="Line 25"/>
            <p:cNvSpPr>
              <a:spLocks noChangeShapeType="1"/>
            </p:cNvSpPr>
            <p:nvPr/>
          </p:nvSpPr>
          <p:spPr bwMode="auto">
            <a:xfrm flipV="1">
              <a:off x="4032" y="2006"/>
              <a:ext cx="0" cy="144"/>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96" name="Text Box 26"/>
            <p:cNvSpPr txBox="1">
              <a:spLocks noChangeArrowheads="1"/>
            </p:cNvSpPr>
            <p:nvPr/>
          </p:nvSpPr>
          <p:spPr bwMode="auto">
            <a:xfrm>
              <a:off x="3445" y="2742"/>
              <a:ext cx="144" cy="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QS</a:t>
              </a:r>
            </a:p>
          </p:txBody>
        </p:sp>
        <p:sp>
          <p:nvSpPr>
            <p:cNvPr id="325697" name="Line 27"/>
            <p:cNvSpPr>
              <a:spLocks noChangeShapeType="1"/>
            </p:cNvSpPr>
            <p:nvPr/>
          </p:nvSpPr>
          <p:spPr bwMode="auto">
            <a:xfrm flipV="1">
              <a:off x="3504" y="2582"/>
              <a:ext cx="0" cy="144"/>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98" name="Line 28"/>
            <p:cNvSpPr>
              <a:spLocks noChangeShapeType="1"/>
            </p:cNvSpPr>
            <p:nvPr/>
          </p:nvSpPr>
          <p:spPr bwMode="auto">
            <a:xfrm flipV="1">
              <a:off x="3696" y="2582"/>
              <a:ext cx="0" cy="144"/>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99" name="Line 29"/>
            <p:cNvSpPr>
              <a:spLocks noChangeShapeType="1"/>
            </p:cNvSpPr>
            <p:nvPr/>
          </p:nvSpPr>
          <p:spPr bwMode="auto">
            <a:xfrm flipV="1">
              <a:off x="3840" y="2582"/>
              <a:ext cx="0" cy="144"/>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700" name="Text Box 30"/>
            <p:cNvSpPr txBox="1">
              <a:spLocks noChangeArrowheads="1"/>
            </p:cNvSpPr>
            <p:nvPr/>
          </p:nvSpPr>
          <p:spPr bwMode="auto">
            <a:xfrm>
              <a:off x="3806" y="2740"/>
              <a:ext cx="144" cy="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QE</a:t>
              </a:r>
            </a:p>
          </p:txBody>
        </p:sp>
        <p:sp>
          <p:nvSpPr>
            <p:cNvPr id="325701" name="Text Box 31"/>
            <p:cNvSpPr txBox="1">
              <a:spLocks noChangeArrowheads="1"/>
            </p:cNvSpPr>
            <p:nvPr/>
          </p:nvSpPr>
          <p:spPr bwMode="auto">
            <a:xfrm>
              <a:off x="3576" y="2740"/>
              <a:ext cx="203" cy="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QE/QS</a:t>
              </a:r>
            </a:p>
          </p:txBody>
        </p:sp>
        <p:sp>
          <p:nvSpPr>
            <p:cNvPr id="325702" name="Text Box 32"/>
            <p:cNvSpPr txBox="1">
              <a:spLocks noChangeArrowheads="1"/>
            </p:cNvSpPr>
            <p:nvPr/>
          </p:nvSpPr>
          <p:spPr bwMode="auto">
            <a:xfrm>
              <a:off x="2448" y="2870"/>
              <a:ext cx="2976" cy="1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000"/>
                <a:t>Legend: TS = TargetStart, TE = TargetEnd, QS = QueryStart, QE = QueryEnd</a:t>
              </a:r>
            </a:p>
          </p:txBody>
        </p:sp>
        <p:sp>
          <p:nvSpPr>
            <p:cNvPr id="325703" name="Line 33"/>
            <p:cNvSpPr>
              <a:spLocks noChangeShapeType="1"/>
            </p:cNvSpPr>
            <p:nvPr/>
          </p:nvSpPr>
          <p:spPr bwMode="auto">
            <a:xfrm>
              <a:off x="3696" y="2592"/>
              <a:ext cx="0" cy="88"/>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325635" name="Text Box 34"/>
          <p:cNvSpPr txBox="1">
            <a:spLocks noChangeArrowheads="1"/>
          </p:cNvSpPr>
          <p:nvPr/>
        </p:nvSpPr>
        <p:spPr bwMode="auto">
          <a:xfrm>
            <a:off x="3482975" y="196859"/>
            <a:ext cx="4267200" cy="1999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lnSpc>
                <a:spcPct val="50000"/>
              </a:lnSpc>
              <a:spcBef>
                <a:spcPts val="600"/>
              </a:spcBef>
              <a:spcAft>
                <a:spcPts val="600"/>
              </a:spcAft>
            </a:pPr>
            <a:r>
              <a:rPr lang="en-US">
                <a:latin typeface="Courier New" charset="0"/>
              </a:rPr>
              <a:t>chr2:+:601:630:1:30,chr2:+:921:940:31:50</a:t>
            </a:r>
            <a:endParaRPr lang="en-US"/>
          </a:p>
        </p:txBody>
      </p:sp>
      <p:sp>
        <p:nvSpPr>
          <p:cNvPr id="325636" name="TextBox 35"/>
          <p:cNvSpPr txBox="1">
            <a:spLocks noChangeArrowheads="1"/>
          </p:cNvSpPr>
          <p:nvPr/>
        </p:nvSpPr>
        <p:spPr bwMode="auto">
          <a:xfrm>
            <a:off x="204815" y="6424622"/>
            <a:ext cx="3805237" cy="276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B3B3B3"/>
                </a:solidFill>
              </a:rPr>
              <a:t>[Habegger et al., Bioinformatics (‘11)]</a:t>
            </a:r>
          </a:p>
        </p:txBody>
      </p:sp>
      <p:sp>
        <p:nvSpPr>
          <p:cNvPr id="325637" name="Text Box 4"/>
          <p:cNvSpPr txBox="1">
            <a:spLocks noChangeArrowheads="1"/>
          </p:cNvSpPr>
          <p:nvPr/>
        </p:nvSpPr>
        <p:spPr bwMode="auto">
          <a:xfrm>
            <a:off x="3482975" y="3676658"/>
            <a:ext cx="4267200" cy="1999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lnSpc>
                <a:spcPct val="50000"/>
              </a:lnSpc>
              <a:spcBef>
                <a:spcPts val="600"/>
              </a:spcBef>
              <a:spcAft>
                <a:spcPts val="600"/>
              </a:spcAft>
            </a:pPr>
            <a:r>
              <a:rPr lang="en-US">
                <a:latin typeface="Courier New" charset="0"/>
              </a:rPr>
              <a:t>chr9:+:431:480:1:50|chr9:+:945:994:1:50</a:t>
            </a:r>
          </a:p>
        </p:txBody>
      </p:sp>
      <p:grpSp>
        <p:nvGrpSpPr>
          <p:cNvPr id="325638" name="Group 5"/>
          <p:cNvGrpSpPr>
            <a:grpSpLocks/>
          </p:cNvGrpSpPr>
          <p:nvPr/>
        </p:nvGrpSpPr>
        <p:grpSpPr bwMode="auto">
          <a:xfrm>
            <a:off x="2682875" y="4170365"/>
            <a:ext cx="5867400" cy="1835150"/>
            <a:chOff x="2016" y="2058"/>
            <a:chExt cx="3696" cy="1156"/>
          </a:xfrm>
        </p:grpSpPr>
        <p:sp>
          <p:nvSpPr>
            <p:cNvPr id="325641" name="Text Box 6"/>
            <p:cNvSpPr txBox="1">
              <a:spLocks noChangeArrowheads="1"/>
            </p:cNvSpPr>
            <p:nvPr/>
          </p:nvSpPr>
          <p:spPr bwMode="auto">
            <a:xfrm>
              <a:off x="4848" y="2127"/>
              <a:ext cx="816"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600"/>
                <a:t>Reference</a:t>
              </a:r>
            </a:p>
          </p:txBody>
        </p:sp>
        <p:sp>
          <p:nvSpPr>
            <p:cNvPr id="325642" name="Text Box 7"/>
            <p:cNvSpPr txBox="1">
              <a:spLocks noChangeArrowheads="1"/>
            </p:cNvSpPr>
            <p:nvPr/>
          </p:nvSpPr>
          <p:spPr bwMode="auto">
            <a:xfrm>
              <a:off x="4464" y="2675"/>
              <a:ext cx="1248"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600"/>
                <a:t>Paired-end Read</a:t>
              </a:r>
            </a:p>
          </p:txBody>
        </p:sp>
        <p:grpSp>
          <p:nvGrpSpPr>
            <p:cNvPr id="325643" name="Group 8"/>
            <p:cNvGrpSpPr>
              <a:grpSpLocks/>
            </p:cNvGrpSpPr>
            <p:nvPr/>
          </p:nvGrpSpPr>
          <p:grpSpPr bwMode="auto">
            <a:xfrm>
              <a:off x="2016" y="2058"/>
              <a:ext cx="3510" cy="1156"/>
              <a:chOff x="2016" y="2058"/>
              <a:chExt cx="3510" cy="1156"/>
            </a:xfrm>
          </p:grpSpPr>
          <p:sp>
            <p:nvSpPr>
              <p:cNvPr id="325644" name="Line 9"/>
              <p:cNvSpPr>
                <a:spLocks noChangeShapeType="1"/>
              </p:cNvSpPr>
              <p:nvPr/>
            </p:nvSpPr>
            <p:spPr bwMode="auto">
              <a:xfrm>
                <a:off x="2448" y="2243"/>
                <a:ext cx="2304" cy="0"/>
              </a:xfrm>
              <a:prstGeom prst="line">
                <a:avLst/>
              </a:prstGeom>
              <a:noFill/>
              <a:ln w="9525">
                <a:solidFill>
                  <a:schemeClr val="tx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45" name="Rectangle 10"/>
              <p:cNvSpPr>
                <a:spLocks noChangeArrowheads="1"/>
              </p:cNvSpPr>
              <p:nvPr/>
            </p:nvSpPr>
            <p:spPr bwMode="auto">
              <a:xfrm>
                <a:off x="2640" y="2195"/>
                <a:ext cx="624"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46" name="Rectangle 11"/>
              <p:cNvSpPr>
                <a:spLocks noChangeArrowheads="1"/>
              </p:cNvSpPr>
              <p:nvPr/>
            </p:nvSpPr>
            <p:spPr bwMode="auto">
              <a:xfrm>
                <a:off x="4512" y="2195"/>
                <a:ext cx="96"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47" name="Rectangle 12"/>
              <p:cNvSpPr>
                <a:spLocks noChangeArrowheads="1"/>
              </p:cNvSpPr>
              <p:nvPr/>
            </p:nvSpPr>
            <p:spPr bwMode="auto">
              <a:xfrm>
                <a:off x="3888" y="2195"/>
                <a:ext cx="432"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48" name="Text Box 13"/>
              <p:cNvSpPr txBox="1">
                <a:spLocks noChangeArrowheads="1"/>
              </p:cNvSpPr>
              <p:nvPr/>
            </p:nvSpPr>
            <p:spPr bwMode="auto">
              <a:xfrm>
                <a:off x="4176" y="2435"/>
                <a:ext cx="912"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a:t>AlignmentBlock 2</a:t>
                </a:r>
                <a:endParaRPr lang="en-US" sz="1600"/>
              </a:p>
            </p:txBody>
          </p:sp>
          <p:sp>
            <p:nvSpPr>
              <p:cNvPr id="325649" name="Text Box 14"/>
              <p:cNvSpPr txBox="1">
                <a:spLocks noChangeArrowheads="1"/>
              </p:cNvSpPr>
              <p:nvPr/>
            </p:nvSpPr>
            <p:spPr bwMode="auto">
              <a:xfrm>
                <a:off x="2016" y="2448"/>
                <a:ext cx="912"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a:t>AlignmentBlock 1</a:t>
                </a:r>
                <a:endParaRPr lang="en-US" sz="1600"/>
              </a:p>
            </p:txBody>
          </p:sp>
          <p:sp>
            <p:nvSpPr>
              <p:cNvPr id="325650" name="Text Box 15"/>
              <p:cNvSpPr txBox="1">
                <a:spLocks noChangeArrowheads="1"/>
              </p:cNvSpPr>
              <p:nvPr/>
            </p:nvSpPr>
            <p:spPr bwMode="auto">
              <a:xfrm>
                <a:off x="3878" y="2071"/>
                <a:ext cx="144" cy="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TS</a:t>
                </a:r>
              </a:p>
            </p:txBody>
          </p:sp>
          <p:sp>
            <p:nvSpPr>
              <p:cNvPr id="325651" name="Text Box 16"/>
              <p:cNvSpPr txBox="1">
                <a:spLocks noChangeArrowheads="1"/>
              </p:cNvSpPr>
              <p:nvPr/>
            </p:nvSpPr>
            <p:spPr bwMode="auto">
              <a:xfrm>
                <a:off x="2733" y="2058"/>
                <a:ext cx="144" cy="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TS</a:t>
                </a:r>
              </a:p>
            </p:txBody>
          </p:sp>
          <p:sp>
            <p:nvSpPr>
              <p:cNvPr id="325652" name="Text Box 17"/>
              <p:cNvSpPr txBox="1">
                <a:spLocks noChangeArrowheads="1"/>
              </p:cNvSpPr>
              <p:nvPr/>
            </p:nvSpPr>
            <p:spPr bwMode="auto">
              <a:xfrm>
                <a:off x="4212" y="2067"/>
                <a:ext cx="144" cy="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TE</a:t>
                </a:r>
              </a:p>
            </p:txBody>
          </p:sp>
          <p:sp>
            <p:nvSpPr>
              <p:cNvPr id="325653" name="Text Box 18"/>
              <p:cNvSpPr txBox="1">
                <a:spLocks noChangeArrowheads="1"/>
              </p:cNvSpPr>
              <p:nvPr/>
            </p:nvSpPr>
            <p:spPr bwMode="auto">
              <a:xfrm>
                <a:off x="3072" y="2065"/>
                <a:ext cx="144" cy="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TE</a:t>
                </a:r>
              </a:p>
            </p:txBody>
          </p:sp>
          <p:sp>
            <p:nvSpPr>
              <p:cNvPr id="325654" name="Line 19"/>
              <p:cNvSpPr>
                <a:spLocks noChangeShapeType="1"/>
              </p:cNvSpPr>
              <p:nvPr/>
            </p:nvSpPr>
            <p:spPr bwMode="auto">
              <a:xfrm flipV="1">
                <a:off x="2778" y="2141"/>
                <a:ext cx="0" cy="144"/>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55" name="Line 20"/>
              <p:cNvSpPr>
                <a:spLocks noChangeShapeType="1"/>
              </p:cNvSpPr>
              <p:nvPr/>
            </p:nvSpPr>
            <p:spPr bwMode="auto">
              <a:xfrm flipV="1">
                <a:off x="3116" y="2149"/>
                <a:ext cx="0" cy="144"/>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56" name="Line 21"/>
              <p:cNvSpPr>
                <a:spLocks noChangeShapeType="1"/>
              </p:cNvSpPr>
              <p:nvPr/>
            </p:nvSpPr>
            <p:spPr bwMode="auto">
              <a:xfrm flipV="1">
                <a:off x="3931" y="2157"/>
                <a:ext cx="0" cy="144"/>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57" name="Line 22"/>
              <p:cNvSpPr>
                <a:spLocks noChangeShapeType="1"/>
              </p:cNvSpPr>
              <p:nvPr/>
            </p:nvSpPr>
            <p:spPr bwMode="auto">
              <a:xfrm flipV="1">
                <a:off x="4259" y="2145"/>
                <a:ext cx="0" cy="144"/>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58" name="Text Box 23"/>
              <p:cNvSpPr txBox="1">
                <a:spLocks noChangeArrowheads="1"/>
              </p:cNvSpPr>
              <p:nvPr/>
            </p:nvSpPr>
            <p:spPr bwMode="auto">
              <a:xfrm>
                <a:off x="3007" y="2881"/>
                <a:ext cx="144" cy="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QS</a:t>
                </a:r>
              </a:p>
            </p:txBody>
          </p:sp>
          <p:sp>
            <p:nvSpPr>
              <p:cNvPr id="325659" name="Line 24"/>
              <p:cNvSpPr>
                <a:spLocks noChangeShapeType="1"/>
              </p:cNvSpPr>
              <p:nvPr/>
            </p:nvSpPr>
            <p:spPr bwMode="auto">
              <a:xfrm flipV="1">
                <a:off x="3062" y="2726"/>
                <a:ext cx="0" cy="144"/>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60" name="Line 25"/>
              <p:cNvSpPr>
                <a:spLocks noChangeShapeType="1"/>
              </p:cNvSpPr>
              <p:nvPr/>
            </p:nvSpPr>
            <p:spPr bwMode="auto">
              <a:xfrm flipV="1">
                <a:off x="3395" y="2731"/>
                <a:ext cx="0" cy="144"/>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61" name="Line 26"/>
              <p:cNvSpPr>
                <a:spLocks noChangeShapeType="1"/>
              </p:cNvSpPr>
              <p:nvPr/>
            </p:nvSpPr>
            <p:spPr bwMode="auto">
              <a:xfrm flipV="1">
                <a:off x="3741" y="2725"/>
                <a:ext cx="0" cy="144"/>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62" name="Text Box 27"/>
              <p:cNvSpPr txBox="1">
                <a:spLocks noChangeArrowheads="1"/>
              </p:cNvSpPr>
              <p:nvPr/>
            </p:nvSpPr>
            <p:spPr bwMode="auto">
              <a:xfrm>
                <a:off x="3701" y="2881"/>
                <a:ext cx="144" cy="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QS</a:t>
                </a:r>
              </a:p>
            </p:txBody>
          </p:sp>
          <p:sp>
            <p:nvSpPr>
              <p:cNvPr id="325663" name="Text Box 28"/>
              <p:cNvSpPr txBox="1">
                <a:spLocks noChangeArrowheads="1"/>
              </p:cNvSpPr>
              <p:nvPr/>
            </p:nvSpPr>
            <p:spPr bwMode="auto">
              <a:xfrm>
                <a:off x="3351" y="2881"/>
                <a:ext cx="203" cy="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QE</a:t>
                </a:r>
              </a:p>
            </p:txBody>
          </p:sp>
          <p:sp>
            <p:nvSpPr>
              <p:cNvPr id="325664" name="Text Box 29"/>
              <p:cNvSpPr txBox="1">
                <a:spLocks noChangeArrowheads="1"/>
              </p:cNvSpPr>
              <p:nvPr/>
            </p:nvSpPr>
            <p:spPr bwMode="auto">
              <a:xfrm>
                <a:off x="2304" y="3059"/>
                <a:ext cx="3222" cy="1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000"/>
                  <a:t>Legend: TS = TargetStart, TE = TargetEnd, QS = QueryStart, QE = QueryEnd</a:t>
                </a:r>
              </a:p>
            </p:txBody>
          </p:sp>
          <p:sp>
            <p:nvSpPr>
              <p:cNvPr id="325665" name="Line 30"/>
              <p:cNvSpPr>
                <a:spLocks noChangeShapeType="1"/>
              </p:cNvSpPr>
              <p:nvPr/>
            </p:nvSpPr>
            <p:spPr bwMode="auto">
              <a:xfrm flipV="1">
                <a:off x="4073" y="2723"/>
                <a:ext cx="0" cy="144"/>
              </a:xfrm>
              <a:prstGeom prst="line">
                <a:avLst/>
              </a:prstGeom>
              <a:noFill/>
              <a:ln w="6350" cap="rnd">
                <a:solidFill>
                  <a:schemeClr val="bg2"/>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66" name="Line 31"/>
              <p:cNvSpPr>
                <a:spLocks noChangeShapeType="1"/>
              </p:cNvSpPr>
              <p:nvPr/>
            </p:nvSpPr>
            <p:spPr bwMode="auto">
              <a:xfrm flipV="1">
                <a:off x="3399" y="2627"/>
                <a:ext cx="144" cy="9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67" name="Line 32"/>
              <p:cNvSpPr>
                <a:spLocks noChangeShapeType="1"/>
              </p:cNvSpPr>
              <p:nvPr/>
            </p:nvSpPr>
            <p:spPr bwMode="auto">
              <a:xfrm>
                <a:off x="3543" y="2627"/>
                <a:ext cx="192" cy="96"/>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68" name="Text Box 33"/>
              <p:cNvSpPr txBox="1">
                <a:spLocks noChangeArrowheads="1"/>
              </p:cNvSpPr>
              <p:nvPr/>
            </p:nvSpPr>
            <p:spPr bwMode="auto">
              <a:xfrm>
                <a:off x="4026" y="2873"/>
                <a:ext cx="144" cy="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QE</a:t>
                </a:r>
              </a:p>
            </p:txBody>
          </p:sp>
          <p:sp>
            <p:nvSpPr>
              <p:cNvPr id="325669" name="Line 34"/>
              <p:cNvSpPr>
                <a:spLocks noChangeShapeType="1"/>
              </p:cNvSpPr>
              <p:nvPr/>
            </p:nvSpPr>
            <p:spPr bwMode="auto">
              <a:xfrm>
                <a:off x="2772" y="2291"/>
                <a:ext cx="288" cy="432"/>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70" name="Line 35"/>
              <p:cNvSpPr>
                <a:spLocks noChangeShapeType="1"/>
              </p:cNvSpPr>
              <p:nvPr/>
            </p:nvSpPr>
            <p:spPr bwMode="auto">
              <a:xfrm>
                <a:off x="3112" y="2291"/>
                <a:ext cx="288" cy="432"/>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71" name="Line 36"/>
              <p:cNvSpPr>
                <a:spLocks noChangeShapeType="1"/>
              </p:cNvSpPr>
              <p:nvPr/>
            </p:nvSpPr>
            <p:spPr bwMode="auto">
              <a:xfrm flipH="1">
                <a:off x="4074" y="2295"/>
                <a:ext cx="189" cy="421"/>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72" name="Rectangle 37"/>
              <p:cNvSpPr>
                <a:spLocks noChangeArrowheads="1"/>
              </p:cNvSpPr>
              <p:nvPr/>
            </p:nvSpPr>
            <p:spPr bwMode="auto">
              <a:xfrm>
                <a:off x="3060" y="2726"/>
                <a:ext cx="336" cy="96"/>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5673" name="Rectangle 38"/>
              <p:cNvSpPr>
                <a:spLocks noChangeArrowheads="1"/>
              </p:cNvSpPr>
              <p:nvPr/>
            </p:nvSpPr>
            <p:spPr bwMode="auto">
              <a:xfrm>
                <a:off x="3740" y="2722"/>
                <a:ext cx="336" cy="96"/>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5674" name="Line 39"/>
              <p:cNvSpPr>
                <a:spLocks noChangeShapeType="1"/>
              </p:cNvSpPr>
              <p:nvPr/>
            </p:nvSpPr>
            <p:spPr bwMode="auto">
              <a:xfrm flipH="1">
                <a:off x="3744" y="2297"/>
                <a:ext cx="189" cy="421"/>
              </a:xfrm>
              <a:prstGeom prst="line">
                <a:avLst/>
              </a:prstGeom>
              <a:noFill/>
              <a:ln w="9525" cap="rnd">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sp>
        <p:nvSpPr>
          <p:cNvPr id="325639" name="TextBox 2"/>
          <p:cNvSpPr txBox="1">
            <a:spLocks noChangeArrowheads="1"/>
          </p:cNvSpPr>
          <p:nvPr/>
        </p:nvSpPr>
        <p:spPr bwMode="auto">
          <a:xfrm>
            <a:off x="333376" y="1744664"/>
            <a:ext cx="1766888" cy="18773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400" b="0" dirty="0"/>
              <a:t>Reference based compression </a:t>
            </a:r>
            <a:r>
              <a:rPr lang="en-US" sz="1400" b="0" dirty="0" smtClean="0"/>
              <a:t/>
            </a:r>
            <a:br>
              <a:rPr lang="en-US" sz="1400" b="0" dirty="0" smtClean="0"/>
            </a:br>
            <a:r>
              <a:rPr lang="en-US" sz="1800" dirty="0" smtClean="0"/>
              <a:t>(</a:t>
            </a:r>
            <a:r>
              <a:rPr lang="en-US" sz="1800" dirty="0" err="1"/>
              <a:t>ie</a:t>
            </a:r>
            <a:r>
              <a:rPr lang="en-US" sz="1800" dirty="0"/>
              <a:t> CRAM) </a:t>
            </a:r>
            <a:r>
              <a:rPr lang="en-US" sz="1800" dirty="0" smtClean="0"/>
              <a:t/>
            </a:r>
            <a:br>
              <a:rPr lang="en-US" sz="1800" dirty="0" smtClean="0"/>
            </a:br>
            <a:r>
              <a:rPr lang="en-US" sz="1400" b="0" dirty="0" smtClean="0"/>
              <a:t>is </a:t>
            </a:r>
            <a:r>
              <a:rPr lang="en-US" sz="1400" b="0" dirty="0"/>
              <a:t>similar but it stores actual variant beyond just position of alignment block</a:t>
            </a:r>
          </a:p>
        </p:txBody>
      </p:sp>
    </p:spTree>
  </p:cSld>
  <p:clrMapOvr>
    <a:masterClrMapping/>
  </p:clrMapOvr>
  <p:transition spd="slow" advTm="30956"/>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797" y="271992"/>
            <a:ext cx="3237748" cy="1143000"/>
          </a:xfrm>
        </p:spPr>
        <p:txBody>
          <a:bodyPr/>
          <a:lstStyle/>
          <a:p>
            <a:r>
              <a:rPr lang="en-US" sz="2000" dirty="0" smtClean="0">
                <a:solidFill>
                  <a:schemeClr val="tx1">
                    <a:lumMod val="65000"/>
                    <a:lumOff val="35000"/>
                  </a:schemeClr>
                </a:solidFill>
              </a:rPr>
              <a:t>Genomic Privacy &amp; Individualized RNA-</a:t>
            </a:r>
            <a:r>
              <a:rPr lang="en-US" sz="2000" dirty="0" err="1" smtClean="0">
                <a:solidFill>
                  <a:schemeClr val="tx1">
                    <a:lumMod val="65000"/>
                    <a:lumOff val="35000"/>
                  </a:schemeClr>
                </a:solidFill>
              </a:rPr>
              <a:t>seq</a:t>
            </a:r>
            <a:r>
              <a:rPr lang="en-US" sz="2000" dirty="0" smtClean="0">
                <a:solidFill>
                  <a:schemeClr val="tx1">
                    <a:lumMod val="65000"/>
                    <a:lumOff val="35000"/>
                  </a:schemeClr>
                </a:solidFill>
              </a:rPr>
              <a:t>: Incompatible or Feasible?</a:t>
            </a:r>
            <a:endParaRPr lang="en-US" sz="2000" dirty="0">
              <a:solidFill>
                <a:schemeClr val="tx1">
                  <a:lumMod val="65000"/>
                  <a:lumOff val="35000"/>
                </a:schemeClr>
              </a:solidFill>
            </a:endParaRPr>
          </a:p>
        </p:txBody>
      </p:sp>
      <p:sp>
        <p:nvSpPr>
          <p:cNvPr id="3" name="Content Placeholder 2"/>
          <p:cNvSpPr>
            <a:spLocks noGrp="1"/>
          </p:cNvSpPr>
          <p:nvPr>
            <p:ph sz="half" idx="1"/>
          </p:nvPr>
        </p:nvSpPr>
        <p:spPr>
          <a:xfrm>
            <a:off x="171074" y="1593286"/>
            <a:ext cx="3892926" cy="5403747"/>
          </a:xfrm>
        </p:spPr>
        <p:txBody>
          <a:bodyPr/>
          <a:lstStyle/>
          <a:p>
            <a:r>
              <a:rPr lang="en-US" sz="2400" dirty="0">
                <a:solidFill>
                  <a:srgbClr val="FFC000"/>
                </a:solidFill>
              </a:rPr>
              <a:t>The General Dilemma of Genomic Privacy</a:t>
            </a:r>
          </a:p>
          <a:p>
            <a:pPr lvl="1"/>
            <a:r>
              <a:rPr lang="en-US" sz="1800" dirty="0">
                <a:solidFill>
                  <a:schemeClr val="tx1">
                    <a:lumMod val="65000"/>
                    <a:lumOff val="35000"/>
                  </a:schemeClr>
                </a:solidFill>
              </a:rPr>
              <a:t>Fundamental, inherited info that’s very private v need for large-scale mining for med. research</a:t>
            </a:r>
          </a:p>
          <a:p>
            <a:pPr lvl="1"/>
            <a:r>
              <a:rPr lang="en-US" sz="1800" dirty="0">
                <a:solidFill>
                  <a:schemeClr val="tx1">
                    <a:lumMod val="65000"/>
                    <a:lumOff val="35000"/>
                  </a:schemeClr>
                </a:solidFill>
              </a:rPr>
              <a:t>Issues w/ current social &amp; tech approaches: </a:t>
            </a:r>
            <a:r>
              <a:rPr lang="en-US" sz="1800" dirty="0" smtClean="0">
                <a:solidFill>
                  <a:schemeClr val="tx1">
                    <a:lumMod val="65000"/>
                    <a:lumOff val="35000"/>
                  </a:schemeClr>
                </a:solidFill>
              </a:rPr>
              <a:t>inconsistencies &amp; </a:t>
            </a:r>
            <a:r>
              <a:rPr lang="en-US" sz="1800" dirty="0">
                <a:solidFill>
                  <a:schemeClr val="tx1">
                    <a:lumMod val="65000"/>
                    <a:lumOff val="35000"/>
                  </a:schemeClr>
                </a:solidFill>
              </a:rPr>
              <a:t>burdensome </a:t>
            </a:r>
            <a:r>
              <a:rPr lang="en-US" sz="1800" dirty="0" smtClean="0">
                <a:solidFill>
                  <a:schemeClr val="tx1">
                    <a:lumMod val="65000"/>
                    <a:lumOff val="35000"/>
                  </a:schemeClr>
                </a:solidFill>
              </a:rPr>
              <a:t>security</a:t>
            </a:r>
            <a:endParaRPr lang="en-US" sz="1800" dirty="0">
              <a:solidFill>
                <a:schemeClr val="tx1">
                  <a:lumMod val="65000"/>
                  <a:lumOff val="35000"/>
                </a:schemeClr>
              </a:solidFill>
            </a:endParaRPr>
          </a:p>
          <a:p>
            <a:pPr lvl="1"/>
            <a:r>
              <a:rPr lang="en-US" sz="1800" dirty="0" err="1">
                <a:solidFill>
                  <a:schemeClr val="tx1">
                    <a:lumMod val="65000"/>
                    <a:lumOff val="35000"/>
                  </a:schemeClr>
                </a:solidFill>
              </a:rPr>
              <a:t>Strawman</a:t>
            </a:r>
            <a:r>
              <a:rPr lang="en-US" sz="1800" dirty="0">
                <a:solidFill>
                  <a:schemeClr val="tx1">
                    <a:lumMod val="65000"/>
                    <a:lumOff val="35000"/>
                  </a:schemeClr>
                </a:solidFill>
              </a:rPr>
              <a:t> Hybrid </a:t>
            </a:r>
            <a:r>
              <a:rPr lang="en-US" sz="1800" dirty="0" err="1">
                <a:solidFill>
                  <a:schemeClr val="tx1">
                    <a:lumMod val="65000"/>
                    <a:lumOff val="35000"/>
                  </a:schemeClr>
                </a:solidFill>
              </a:rPr>
              <a:t>Soc</a:t>
            </a:r>
            <a:r>
              <a:rPr lang="en-US" sz="1800" dirty="0">
                <a:solidFill>
                  <a:schemeClr val="tx1">
                    <a:lumMod val="65000"/>
                    <a:lumOff val="35000"/>
                  </a:schemeClr>
                </a:solidFill>
              </a:rPr>
              <a:t>-Tech Proposal (Cloud Enclaves. Quantifying Leaks &amp; Closely Coupled priv.-public datasets</a:t>
            </a:r>
            <a:r>
              <a:rPr lang="en-US" sz="1800" dirty="0" smtClean="0">
                <a:solidFill>
                  <a:schemeClr val="tx1">
                    <a:lumMod val="65000"/>
                    <a:lumOff val="35000"/>
                  </a:schemeClr>
                </a:solidFill>
              </a:rPr>
              <a:t>)</a:t>
            </a:r>
          </a:p>
          <a:p>
            <a:pPr lvl="1"/>
            <a:r>
              <a:rPr lang="en-US" sz="1800" dirty="0" smtClean="0">
                <a:solidFill>
                  <a:srgbClr val="FFC000"/>
                </a:solidFill>
              </a:rPr>
              <a:t>Details on Relevant Hacks</a:t>
            </a:r>
            <a:r>
              <a:rPr lang="en-US" sz="1800" dirty="0" smtClean="0">
                <a:solidFill>
                  <a:schemeClr val="tx1">
                    <a:lumMod val="65000"/>
                    <a:lumOff val="35000"/>
                  </a:schemeClr>
                </a:solidFill>
              </a:rPr>
              <a:t>: Genomic, Computer Security, &amp; </a:t>
            </a:r>
            <a:r>
              <a:rPr lang="en-US" sz="1800" dirty="0" err="1" smtClean="0">
                <a:solidFill>
                  <a:schemeClr val="tx1">
                    <a:lumMod val="65000"/>
                    <a:lumOff val="35000"/>
                  </a:schemeClr>
                </a:solidFill>
              </a:rPr>
              <a:t>Netfix</a:t>
            </a:r>
            <a:endParaRPr lang="en-US" sz="1800" dirty="0">
              <a:solidFill>
                <a:schemeClr val="tx1">
                  <a:lumMod val="65000"/>
                  <a:lumOff val="35000"/>
                </a:schemeClr>
              </a:solidFill>
            </a:endParaRPr>
          </a:p>
        </p:txBody>
      </p:sp>
      <p:sp>
        <p:nvSpPr>
          <p:cNvPr id="4" name="Content Placeholder 3"/>
          <p:cNvSpPr>
            <a:spLocks noGrp="1"/>
          </p:cNvSpPr>
          <p:nvPr>
            <p:ph sz="half" idx="2"/>
          </p:nvPr>
        </p:nvSpPr>
        <p:spPr>
          <a:xfrm>
            <a:off x="3911602" y="101600"/>
            <a:ext cx="4851400" cy="6501733"/>
          </a:xfrm>
        </p:spPr>
        <p:txBody>
          <a:bodyPr/>
          <a:lstStyle/>
          <a:p>
            <a:r>
              <a:rPr lang="en-US" sz="2400" dirty="0">
                <a:solidFill>
                  <a:srgbClr val="FFC000"/>
                </a:solidFill>
              </a:rPr>
              <a:t>RNA-</a:t>
            </a:r>
            <a:r>
              <a:rPr lang="en-US" sz="2400" dirty="0" err="1">
                <a:solidFill>
                  <a:srgbClr val="FFC000"/>
                </a:solidFill>
              </a:rPr>
              <a:t>seq</a:t>
            </a:r>
            <a:r>
              <a:rPr lang="en-US" sz="2400" dirty="0">
                <a:solidFill>
                  <a:srgbClr val="FFC000"/>
                </a:solidFill>
              </a:rPr>
              <a:t>: How to Publicly Share Some of it</a:t>
            </a:r>
          </a:p>
          <a:p>
            <a:pPr lvl="1"/>
            <a:r>
              <a:rPr lang="en-US" sz="1800" dirty="0">
                <a:solidFill>
                  <a:schemeClr val="tx1">
                    <a:lumMod val="65000"/>
                    <a:lumOff val="35000"/>
                  </a:schemeClr>
                </a:solidFill>
              </a:rPr>
              <a:t>Presents a </a:t>
            </a:r>
            <a:r>
              <a:rPr lang="en-US" sz="1800" dirty="0" smtClean="0">
                <a:solidFill>
                  <a:schemeClr val="tx1">
                    <a:lumMod val="65000"/>
                    <a:lumOff val="35000"/>
                  </a:schemeClr>
                </a:solidFill>
              </a:rPr>
              <a:t>tricky privacy </a:t>
            </a:r>
            <a:r>
              <a:rPr lang="en-US" sz="1800" dirty="0">
                <a:solidFill>
                  <a:schemeClr val="tx1">
                    <a:lumMod val="65000"/>
                    <a:lumOff val="35000"/>
                  </a:schemeClr>
                </a:solidFill>
              </a:rPr>
              <a:t>issue since much of the sequencing is for </a:t>
            </a:r>
            <a:r>
              <a:rPr lang="en-US" sz="1800" dirty="0" smtClean="0">
                <a:solidFill>
                  <a:schemeClr val="tx1">
                    <a:lumMod val="65000"/>
                    <a:lumOff val="35000"/>
                  </a:schemeClr>
                </a:solidFill>
              </a:rPr>
              <a:t>general, </a:t>
            </a:r>
            <a:r>
              <a:rPr lang="en-US" sz="1800" dirty="0">
                <a:solidFill>
                  <a:schemeClr val="tx1">
                    <a:lumMod val="65000"/>
                    <a:lumOff val="35000"/>
                  </a:schemeClr>
                </a:solidFill>
              </a:rPr>
              <a:t>non-individual specific </a:t>
            </a:r>
            <a:r>
              <a:rPr lang="en-US" sz="1800" dirty="0" smtClean="0">
                <a:solidFill>
                  <a:schemeClr val="tx1">
                    <a:lumMod val="65000"/>
                    <a:lumOff val="35000"/>
                  </a:schemeClr>
                </a:solidFill>
              </a:rPr>
              <a:t>results yet it’s tagged with individual information</a:t>
            </a:r>
            <a:endParaRPr lang="en-US" sz="1800" dirty="0">
              <a:solidFill>
                <a:schemeClr val="tx1">
                  <a:lumMod val="65000"/>
                  <a:lumOff val="35000"/>
                </a:schemeClr>
              </a:solidFill>
            </a:endParaRPr>
          </a:p>
          <a:p>
            <a:pPr lvl="1"/>
            <a:r>
              <a:rPr lang="en-US" sz="1800" dirty="0">
                <a:solidFill>
                  <a:schemeClr val="tx1">
                    <a:lumMod val="65000"/>
                    <a:lumOff val="35000"/>
                  </a:schemeClr>
                </a:solidFill>
              </a:rPr>
              <a:t>Removing SNVs in reads w/ MRF</a:t>
            </a:r>
          </a:p>
          <a:p>
            <a:pPr lvl="1"/>
            <a:r>
              <a:rPr lang="en-US" sz="1800" dirty="0">
                <a:solidFill>
                  <a:schemeClr val="tx1">
                    <a:lumMod val="65000"/>
                    <a:lumOff val="35000"/>
                  </a:schemeClr>
                </a:solidFill>
              </a:rPr>
              <a:t>Quantifying &amp; removing variant info from expression levels + </a:t>
            </a:r>
            <a:r>
              <a:rPr lang="en-US" sz="1800" dirty="0" smtClean="0">
                <a:solidFill>
                  <a:schemeClr val="tx1">
                    <a:lumMod val="65000"/>
                    <a:lumOff val="35000"/>
                  </a:schemeClr>
                </a:solidFill>
              </a:rPr>
              <a:t/>
            </a:r>
            <a:br>
              <a:rPr lang="en-US" sz="1800" dirty="0" smtClean="0">
                <a:solidFill>
                  <a:schemeClr val="tx1">
                    <a:lumMod val="65000"/>
                    <a:lumOff val="35000"/>
                  </a:schemeClr>
                </a:solidFill>
              </a:rPr>
            </a:br>
            <a:r>
              <a:rPr lang="en-US" sz="1800" dirty="0" err="1" smtClean="0">
                <a:solidFill>
                  <a:srgbClr val="FFC000"/>
                </a:solidFill>
              </a:rPr>
              <a:t>eQTLs</a:t>
            </a:r>
            <a:r>
              <a:rPr lang="en-US" sz="1800" dirty="0" smtClean="0">
                <a:solidFill>
                  <a:srgbClr val="FFC000"/>
                </a:solidFill>
              </a:rPr>
              <a:t> </a:t>
            </a:r>
            <a:r>
              <a:rPr lang="en-US" sz="1800" dirty="0">
                <a:solidFill>
                  <a:srgbClr val="FFC000"/>
                </a:solidFill>
              </a:rPr>
              <a:t>using ICI &amp; predictability</a:t>
            </a:r>
          </a:p>
          <a:p>
            <a:pPr lvl="1"/>
            <a:r>
              <a:rPr lang="en-US" sz="1800" dirty="0">
                <a:solidFill>
                  <a:schemeClr val="tx1">
                    <a:lumMod val="65000"/>
                    <a:lumOff val="35000"/>
                  </a:schemeClr>
                </a:solidFill>
              </a:rPr>
              <a:t>Instantiating a </a:t>
            </a:r>
            <a:r>
              <a:rPr lang="en-US" sz="1800" dirty="0">
                <a:solidFill>
                  <a:srgbClr val="FFC000"/>
                </a:solidFill>
              </a:rPr>
              <a:t>practical linking attack </a:t>
            </a:r>
            <a:r>
              <a:rPr lang="en-US" sz="1800" dirty="0">
                <a:solidFill>
                  <a:schemeClr val="tx1">
                    <a:lumMod val="65000"/>
                    <a:lumOff val="35000"/>
                  </a:schemeClr>
                </a:solidFill>
              </a:rPr>
              <a:t>using extreme expression levels</a:t>
            </a:r>
          </a:p>
          <a:p>
            <a:pPr lvl="1"/>
            <a:r>
              <a:rPr lang="en-US" sz="1800" dirty="0">
                <a:solidFill>
                  <a:srgbClr val="FFC000"/>
                </a:solidFill>
              </a:rPr>
              <a:t>Quantifying accuracy of prediction,</a:t>
            </a:r>
            <a:r>
              <a:rPr lang="en-US" sz="1800" dirty="0">
                <a:solidFill>
                  <a:schemeClr val="tx1">
                    <a:lumMod val="65000"/>
                    <a:lumOff val="35000"/>
                  </a:schemeClr>
                </a:solidFill>
              </a:rPr>
              <a:t> via gap between best &amp; 2nd best match</a:t>
            </a:r>
          </a:p>
          <a:p>
            <a:r>
              <a:rPr lang="en-US" sz="2400" dirty="0">
                <a:solidFill>
                  <a:srgbClr val="FFC000"/>
                </a:solidFill>
              </a:rPr>
              <a:t>Allelic </a:t>
            </a:r>
            <a:r>
              <a:rPr lang="en-US" sz="2400" dirty="0" smtClean="0">
                <a:solidFill>
                  <a:srgbClr val="FFC000"/>
                </a:solidFill>
              </a:rPr>
              <a:t>Expression &amp; Binding Activity</a:t>
            </a:r>
            <a:endParaRPr lang="en-US" sz="2400" dirty="0">
              <a:solidFill>
                <a:srgbClr val="FFC000"/>
              </a:solidFill>
            </a:endParaRPr>
          </a:p>
          <a:p>
            <a:pPr lvl="1"/>
            <a:r>
              <a:rPr lang="en-US" sz="1800" dirty="0">
                <a:solidFill>
                  <a:schemeClr val="tx1">
                    <a:lumMod val="65000"/>
                    <a:lumOff val="35000"/>
                  </a:schemeClr>
                </a:solidFill>
              </a:rPr>
              <a:t>Difference in molecular activity between </a:t>
            </a:r>
            <a:r>
              <a:rPr lang="en-US" sz="1800" dirty="0" smtClean="0">
                <a:solidFill>
                  <a:schemeClr val="tx1">
                    <a:lumMod val="65000"/>
                    <a:lumOff val="35000"/>
                  </a:schemeClr>
                </a:solidFill>
              </a:rPr>
              <a:t>specific alleles</a:t>
            </a:r>
            <a:endParaRPr lang="en-US" sz="1800" dirty="0">
              <a:solidFill>
                <a:schemeClr val="tx1">
                  <a:lumMod val="65000"/>
                  <a:lumOff val="35000"/>
                </a:schemeClr>
              </a:solidFill>
            </a:endParaRPr>
          </a:p>
          <a:p>
            <a:pPr lvl="1"/>
            <a:r>
              <a:rPr lang="en-US" sz="1800" dirty="0">
                <a:solidFill>
                  <a:schemeClr val="tx1">
                    <a:lumMod val="65000"/>
                    <a:lumOff val="35000"/>
                  </a:schemeClr>
                </a:solidFill>
              </a:rPr>
              <a:t>RNA-</a:t>
            </a:r>
            <a:r>
              <a:rPr lang="en-US" sz="1800" dirty="0" err="1">
                <a:solidFill>
                  <a:schemeClr val="tx1">
                    <a:lumMod val="65000"/>
                    <a:lumOff val="35000"/>
                  </a:schemeClr>
                </a:solidFill>
              </a:rPr>
              <a:t>seq</a:t>
            </a:r>
            <a:r>
              <a:rPr lang="en-US" sz="1800" dirty="0">
                <a:solidFill>
                  <a:schemeClr val="tx1">
                    <a:lumMod val="65000"/>
                    <a:lumOff val="35000"/>
                  </a:schemeClr>
                </a:solidFill>
              </a:rPr>
              <a:t> calculations that fundamentally involve individual variants</a:t>
            </a: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p:txBody>
      </p:sp>
    </p:spTree>
    <p:extLst>
      <p:ext uri="{BB962C8B-B14F-4D97-AF65-F5344CB8AC3E}">
        <p14:creationId xmlns:p14="http://schemas.microsoft.com/office/powerpoint/2010/main" val="838787428"/>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G_GI_slides_Nov.2015_Large-AH_Page_04.jpg"/>
          <p:cNvPicPr>
            <a:picLocks noChangeAspect="1"/>
          </p:cNvPicPr>
          <p:nvPr/>
        </p:nvPicPr>
        <p:blipFill rotWithShape="1">
          <a:blip r:embed="rId3">
            <a:extLst>
              <a:ext uri="{28A0092B-C50C-407E-A947-70E740481C1C}">
                <a14:useLocalDpi xmlns:a14="http://schemas.microsoft.com/office/drawing/2010/main" val="0"/>
              </a:ext>
            </a:extLst>
          </a:blip>
          <a:srcRect t="12088"/>
          <a:stretch/>
        </p:blipFill>
        <p:spPr>
          <a:xfrm>
            <a:off x="450159" y="3911604"/>
            <a:ext cx="5650778" cy="2793996"/>
          </a:xfrm>
          <a:prstGeom prst="rect">
            <a:avLst/>
          </a:prstGeom>
        </p:spPr>
      </p:pic>
      <p:pic>
        <p:nvPicPr>
          <p:cNvPr id="32870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88" y="175208"/>
            <a:ext cx="5286375" cy="3481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32870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328707" name="Title 1"/>
          <p:cNvSpPr txBox="1">
            <a:spLocks/>
          </p:cNvSpPr>
          <p:nvPr/>
        </p:nvSpPr>
        <p:spPr bwMode="auto">
          <a:xfrm>
            <a:off x="5767653" y="1254124"/>
            <a:ext cx="3285067" cy="71755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01" tIns="46002" rIns="92001" bIns="46002" anchor="ctr"/>
          <a:lstStyle>
            <a:lvl1pPr defTabSz="908050" eaLnBrk="0" hangingPunct="0">
              <a:defRPr sz="1200" b="1">
                <a:solidFill>
                  <a:schemeClr val="tx1"/>
                </a:solidFill>
                <a:latin typeface="Arial" charset="0"/>
                <a:ea typeface="ＭＳ Ｐゴシック" charset="0"/>
                <a:cs typeface="ＭＳ Ｐゴシック" charset="0"/>
              </a:defRPr>
            </a:lvl1pPr>
            <a:lvl2pPr marL="742950" indent="-285750" defTabSz="908050" eaLnBrk="0" hangingPunct="0">
              <a:defRPr sz="1200" b="1">
                <a:solidFill>
                  <a:schemeClr val="tx1"/>
                </a:solidFill>
                <a:latin typeface="Arial" charset="0"/>
                <a:ea typeface="ＭＳ Ｐゴシック" charset="0"/>
              </a:defRPr>
            </a:lvl2pPr>
            <a:lvl3pPr marL="1143000" indent="-228600" defTabSz="908050" eaLnBrk="0" hangingPunct="0">
              <a:defRPr sz="1200" b="1">
                <a:solidFill>
                  <a:schemeClr val="tx1"/>
                </a:solidFill>
                <a:latin typeface="Arial" charset="0"/>
                <a:ea typeface="ＭＳ Ｐゴシック" charset="0"/>
              </a:defRPr>
            </a:lvl3pPr>
            <a:lvl4pPr marL="1600200" indent="-228600" defTabSz="908050" eaLnBrk="0" hangingPunct="0">
              <a:defRPr sz="1200" b="1">
                <a:solidFill>
                  <a:schemeClr val="tx1"/>
                </a:solidFill>
                <a:latin typeface="Arial" charset="0"/>
                <a:ea typeface="ＭＳ Ｐゴシック" charset="0"/>
              </a:defRPr>
            </a:lvl4pPr>
            <a:lvl5pPr marL="2057400" indent="-228600" defTabSz="908050" eaLnBrk="0" hangingPunct="0">
              <a:defRPr sz="1200" b="1">
                <a:solidFill>
                  <a:schemeClr val="tx1"/>
                </a:solidFill>
                <a:latin typeface="Arial" charset="0"/>
                <a:ea typeface="ＭＳ Ｐゴシック" charset="0"/>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3200" dirty="0" err="1">
                <a:solidFill>
                  <a:srgbClr val="22228B"/>
                </a:solidFill>
              </a:rPr>
              <a:t>eQTL</a:t>
            </a:r>
            <a:r>
              <a:rPr lang="en-US" sz="3200" dirty="0">
                <a:solidFill>
                  <a:srgbClr val="22228B"/>
                </a:solidFill>
              </a:rPr>
              <a:t> Mapping Using RNA-</a:t>
            </a:r>
            <a:r>
              <a:rPr lang="en-US" sz="3200" dirty="0" err="1">
                <a:solidFill>
                  <a:srgbClr val="22228B"/>
                </a:solidFill>
              </a:rPr>
              <a:t>Seq</a:t>
            </a:r>
            <a:r>
              <a:rPr lang="en-US" sz="3200" dirty="0">
                <a:solidFill>
                  <a:srgbClr val="22228B"/>
                </a:solidFill>
              </a:rPr>
              <a:t> Data</a:t>
            </a:r>
          </a:p>
        </p:txBody>
      </p:sp>
      <p:sp>
        <p:nvSpPr>
          <p:cNvPr id="328708" name="TextBox 10"/>
          <p:cNvSpPr txBox="1">
            <a:spLocks noChangeArrowheads="1"/>
          </p:cNvSpPr>
          <p:nvPr/>
        </p:nvSpPr>
        <p:spPr bwMode="auto">
          <a:xfrm>
            <a:off x="148933" y="3876726"/>
            <a:ext cx="1579145" cy="246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000" dirty="0">
                <a:solidFill>
                  <a:srgbClr val="7F7F7F"/>
                </a:solidFill>
              </a:rPr>
              <a:t>[</a:t>
            </a:r>
            <a:r>
              <a:rPr lang="en-US" sz="1000" i="1" dirty="0">
                <a:solidFill>
                  <a:srgbClr val="7F7F7F"/>
                </a:solidFill>
              </a:rPr>
              <a:t>Biometrics 68(1) 1–11</a:t>
            </a:r>
            <a:r>
              <a:rPr lang="en-US" sz="1000" dirty="0">
                <a:solidFill>
                  <a:srgbClr val="7F7F7F"/>
                </a:solidFill>
              </a:rPr>
              <a:t>]</a:t>
            </a:r>
          </a:p>
        </p:txBody>
      </p:sp>
      <p:sp>
        <p:nvSpPr>
          <p:cNvPr id="328709" name="Text Placeholder 10"/>
          <p:cNvSpPr>
            <a:spLocks noGrp="1"/>
          </p:cNvSpPr>
          <p:nvPr>
            <p:ph sz="half" idx="1"/>
          </p:nvPr>
        </p:nvSpPr>
        <p:spPr>
          <a:xfrm>
            <a:off x="5765536" y="2673904"/>
            <a:ext cx="3289300" cy="4638675"/>
          </a:xfrm>
        </p:spPr>
        <p:txBody>
          <a:bodyPr/>
          <a:lstStyle/>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are genomic loci that contribute to variation in mRNA expression </a:t>
            </a:r>
            <a:r>
              <a:rPr lang="en-US" sz="2000" dirty="0" smtClean="0">
                <a:latin typeface="Arial" charset="0"/>
                <a:ea typeface="ＭＳ Ｐゴシック" charset="0"/>
                <a:cs typeface="ＭＳ Ｐゴシック" charset="0"/>
              </a:rPr>
              <a:t>levels</a:t>
            </a:r>
            <a:endParaRPr lang="en-US" sz="2000" dirty="0">
              <a:latin typeface="Arial" charset="0"/>
              <a:ea typeface="ＭＳ Ｐゴシック" charset="0"/>
              <a:cs typeface="ＭＳ Ｐゴシック" charset="0"/>
            </a:endParaRPr>
          </a:p>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provide insights on transcription regulation, and the molecular basis of phenotypic </a:t>
            </a:r>
            <a:r>
              <a:rPr lang="en-US" sz="2000" dirty="0" smtClean="0">
                <a:latin typeface="Arial" charset="0"/>
                <a:ea typeface="ＭＳ Ｐゴシック" charset="0"/>
                <a:cs typeface="ＭＳ Ｐゴシック" charset="0"/>
              </a:rPr>
              <a:t>outcomes</a:t>
            </a:r>
            <a:endParaRPr lang="en-US" sz="2000" dirty="0">
              <a:latin typeface="Arial" charset="0"/>
              <a:ea typeface="ＭＳ Ｐゴシック" charset="0"/>
              <a:cs typeface="ＭＳ Ｐゴシック" charset="0"/>
            </a:endParaRPr>
          </a:p>
          <a:p>
            <a:pPr eaLnBrk="1" hangingPunct="1"/>
            <a:r>
              <a:rPr lang="en-US" sz="2000" dirty="0" err="1">
                <a:latin typeface="Arial" charset="0"/>
                <a:ea typeface="ＭＳ Ｐゴシック" charset="0"/>
                <a:cs typeface="ＭＳ Ｐゴシック" charset="0"/>
              </a:rPr>
              <a:t>eQTL</a:t>
            </a:r>
            <a:r>
              <a:rPr lang="en-US" sz="2000" dirty="0">
                <a:latin typeface="Arial" charset="0"/>
                <a:ea typeface="ＭＳ Ｐゴシック" charset="0"/>
                <a:cs typeface="ＭＳ Ｐゴシック" charset="0"/>
              </a:rPr>
              <a:t> mapping can be done with RNA-</a:t>
            </a:r>
            <a:r>
              <a:rPr lang="en-US" sz="2000" dirty="0" err="1">
                <a:latin typeface="Arial" charset="0"/>
                <a:ea typeface="ＭＳ Ｐゴシック" charset="0"/>
                <a:cs typeface="ＭＳ Ｐゴシック" charset="0"/>
              </a:rPr>
              <a:t>Seq</a:t>
            </a:r>
            <a:r>
              <a:rPr lang="en-US" sz="2000" dirty="0">
                <a:latin typeface="Arial" charset="0"/>
                <a:ea typeface="ＭＳ Ｐゴシック" charset="0"/>
                <a:cs typeface="ＭＳ Ｐゴシック" charset="0"/>
              </a:rPr>
              <a:t> data</a:t>
            </a:r>
          </a:p>
        </p:txBody>
      </p:sp>
    </p:spTree>
  </p:cSld>
  <p:clrMapOvr>
    <a:masterClrMapping/>
  </p:clrMapOvr>
  <p:transition spd="med" advTm="42478"/>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4" descr="C:\Users\JM\Desktop\Untitled-4.png"/>
          <p:cNvPicPr>
            <a:picLocks noChangeAspect="1" noChangeArrowheads="1"/>
          </p:cNvPicPr>
          <p:nvPr/>
        </p:nvPicPr>
        <p:blipFill>
          <a:blip r:embed="rId2">
            <a:lum bright="46000"/>
            <a:extLst>
              <a:ext uri="{28A0092B-C50C-407E-A947-70E740481C1C}">
                <a14:useLocalDpi xmlns:a14="http://schemas.microsoft.com/office/drawing/2010/main" val="0"/>
              </a:ext>
            </a:extLst>
          </a:blip>
          <a:srcRect b="35101"/>
          <a:stretch>
            <a:fillRect/>
          </a:stretch>
        </p:blipFill>
        <p:spPr bwMode="auto">
          <a:xfrm>
            <a:off x="228600" y="152400"/>
            <a:ext cx="8610600"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890" name="Picture 3" descr="C:\Users\JM\Desktop\adult-male-body-no-descriptors-hi.png"/>
          <p:cNvPicPr>
            <a:picLocks noChangeAspect="1" noChangeArrowheads="1"/>
          </p:cNvPicPr>
          <p:nvPr/>
        </p:nvPicPr>
        <p:blipFill>
          <a:blip r:embed="rId3">
            <a:extLst>
              <a:ext uri="{28A0092B-C50C-407E-A947-70E740481C1C}">
                <a14:useLocalDpi xmlns:a14="http://schemas.microsoft.com/office/drawing/2010/main" val="0"/>
              </a:ext>
            </a:extLst>
          </a:blip>
          <a:srcRect b="17567"/>
          <a:stretch>
            <a:fillRect/>
          </a:stretch>
        </p:blipFill>
        <p:spPr bwMode="auto">
          <a:xfrm>
            <a:off x="304800" y="2209800"/>
            <a:ext cx="40005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65891" name="Group 16"/>
          <p:cNvGrpSpPr>
            <a:grpSpLocks/>
          </p:cNvGrpSpPr>
          <p:nvPr/>
        </p:nvGrpSpPr>
        <p:grpSpPr bwMode="auto">
          <a:xfrm>
            <a:off x="5562602" y="228642"/>
            <a:ext cx="390525" cy="722313"/>
            <a:chOff x="5562600" y="267946"/>
            <a:chExt cx="390462" cy="722654"/>
          </a:xfrm>
        </p:grpSpPr>
        <p:pic>
          <p:nvPicPr>
            <p:cNvPr id="165928"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5562600" y="267946"/>
              <a:ext cx="389904" cy="341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29"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5562600" y="648946"/>
              <a:ext cx="390462" cy="3416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65892" name="Group 15"/>
          <p:cNvGrpSpPr>
            <a:grpSpLocks/>
          </p:cNvGrpSpPr>
          <p:nvPr/>
        </p:nvGrpSpPr>
        <p:grpSpPr bwMode="auto">
          <a:xfrm>
            <a:off x="533402" y="228642"/>
            <a:ext cx="390525" cy="722313"/>
            <a:chOff x="533400" y="228600"/>
            <a:chExt cx="390462" cy="722654"/>
          </a:xfrm>
        </p:grpSpPr>
        <p:pic>
          <p:nvPicPr>
            <p:cNvPr id="165926"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533400" y="228600"/>
              <a:ext cx="389904" cy="341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27"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533400" y="609600"/>
              <a:ext cx="390462" cy="3416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65893" name="Group 19"/>
          <p:cNvGrpSpPr>
            <a:grpSpLocks/>
          </p:cNvGrpSpPr>
          <p:nvPr/>
        </p:nvGrpSpPr>
        <p:grpSpPr bwMode="auto">
          <a:xfrm>
            <a:off x="7924802" y="228642"/>
            <a:ext cx="390525" cy="722313"/>
            <a:chOff x="7924800" y="267946"/>
            <a:chExt cx="390462" cy="722654"/>
          </a:xfrm>
        </p:grpSpPr>
        <p:pic>
          <p:nvPicPr>
            <p:cNvPr id="165924"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7924800" y="267946"/>
              <a:ext cx="389904" cy="341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25"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7924800" y="648946"/>
              <a:ext cx="390462" cy="3416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65894" name="Group 20"/>
          <p:cNvGrpSpPr>
            <a:grpSpLocks/>
          </p:cNvGrpSpPr>
          <p:nvPr/>
        </p:nvGrpSpPr>
        <p:grpSpPr bwMode="auto">
          <a:xfrm>
            <a:off x="7162802" y="1828842"/>
            <a:ext cx="390525" cy="722313"/>
            <a:chOff x="7162800" y="1868146"/>
            <a:chExt cx="390462" cy="722654"/>
          </a:xfrm>
        </p:grpSpPr>
        <p:pic>
          <p:nvPicPr>
            <p:cNvPr id="165922"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7162800" y="1868146"/>
              <a:ext cx="389904" cy="341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23"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7162800" y="2249146"/>
              <a:ext cx="390462" cy="3416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65895" name="Group 25"/>
          <p:cNvGrpSpPr>
            <a:grpSpLocks/>
          </p:cNvGrpSpPr>
          <p:nvPr/>
        </p:nvGrpSpPr>
        <p:grpSpPr bwMode="auto">
          <a:xfrm>
            <a:off x="8001002" y="1828842"/>
            <a:ext cx="390525" cy="722313"/>
            <a:chOff x="8001000" y="1868146"/>
            <a:chExt cx="390462" cy="722654"/>
          </a:xfrm>
        </p:grpSpPr>
        <p:pic>
          <p:nvPicPr>
            <p:cNvPr id="165920"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8001000" y="1868146"/>
              <a:ext cx="389904" cy="341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21"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8001000" y="2249146"/>
              <a:ext cx="390462" cy="3416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65896" name="Group 88"/>
          <p:cNvGrpSpPr>
            <a:grpSpLocks/>
          </p:cNvGrpSpPr>
          <p:nvPr/>
        </p:nvGrpSpPr>
        <p:grpSpPr bwMode="auto">
          <a:xfrm>
            <a:off x="3581400" y="2679700"/>
            <a:ext cx="2133600" cy="3771900"/>
            <a:chOff x="6096000" y="2895600"/>
            <a:chExt cx="2133600" cy="3771900"/>
          </a:xfrm>
        </p:grpSpPr>
        <p:pic>
          <p:nvPicPr>
            <p:cNvPr id="165918"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6096000" y="2895600"/>
              <a:ext cx="2130552" cy="18653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19"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6096000" y="4800600"/>
              <a:ext cx="2133600" cy="186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65897"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1209677" y="228642"/>
            <a:ext cx="390525" cy="34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898"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1971677" y="228642"/>
            <a:ext cx="390525" cy="34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899"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2657477" y="228642"/>
            <a:ext cx="390525" cy="34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00"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3343277" y="228642"/>
            <a:ext cx="390525" cy="34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01"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4029077" y="228642"/>
            <a:ext cx="390525" cy="34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02"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4724402" y="228642"/>
            <a:ext cx="390525" cy="34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03"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6248402" y="228642"/>
            <a:ext cx="390525" cy="34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04"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7077077" y="228642"/>
            <a:ext cx="390525" cy="34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05"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8686802" y="228642"/>
            <a:ext cx="390525" cy="34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06"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8677277" y="1828800"/>
            <a:ext cx="390525" cy="34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07"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6248402" y="1828800"/>
            <a:ext cx="390525" cy="34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08"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5476876" y="1828800"/>
            <a:ext cx="390525" cy="34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09"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4724402" y="1828800"/>
            <a:ext cx="390525" cy="34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10"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4029077" y="1828800"/>
            <a:ext cx="390525" cy="34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11"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2428877" y="1828800"/>
            <a:ext cx="390525" cy="34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12"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1600202" y="1828800"/>
            <a:ext cx="390525" cy="34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13"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838202" y="1828800"/>
            <a:ext cx="390525" cy="34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14"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76202" y="2133642"/>
            <a:ext cx="390525" cy="34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65915" name="Group 20"/>
          <p:cNvGrpSpPr>
            <a:grpSpLocks/>
          </p:cNvGrpSpPr>
          <p:nvPr/>
        </p:nvGrpSpPr>
        <p:grpSpPr bwMode="auto">
          <a:xfrm>
            <a:off x="3267076" y="1828842"/>
            <a:ext cx="390525" cy="722313"/>
            <a:chOff x="7162800" y="1868146"/>
            <a:chExt cx="390462" cy="722654"/>
          </a:xfrm>
        </p:grpSpPr>
        <p:pic>
          <p:nvPicPr>
            <p:cNvPr id="165916"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7162800" y="1868146"/>
              <a:ext cx="389904" cy="341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917"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7162800" y="2249146"/>
              <a:ext cx="390462" cy="3416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 name="TextBox 1"/>
          <p:cNvSpPr txBox="1"/>
          <p:nvPr/>
        </p:nvSpPr>
        <p:spPr>
          <a:xfrm>
            <a:off x="6485466" y="3327399"/>
            <a:ext cx="2048934" cy="3170099"/>
          </a:xfrm>
          <a:prstGeom prst="rect">
            <a:avLst/>
          </a:prstGeom>
          <a:noFill/>
        </p:spPr>
        <p:txBody>
          <a:bodyPr wrap="square" rtlCol="0">
            <a:spAutoFit/>
          </a:bodyPr>
          <a:lstStyle/>
          <a:p>
            <a:r>
              <a:rPr lang="en-US" sz="2000" dirty="0" smtClean="0"/>
              <a:t>Placing the individual into the context of the population </a:t>
            </a:r>
          </a:p>
          <a:p>
            <a:r>
              <a:rPr lang="en-US" sz="2000" dirty="0" smtClean="0"/>
              <a:t>&amp;</a:t>
            </a:r>
          </a:p>
          <a:p>
            <a:r>
              <a:rPr lang="en-US" sz="2000" dirty="0" smtClean="0"/>
              <a:t>using the population to build a interpretative model</a:t>
            </a:r>
            <a:endParaRPr lang="en-US" sz="2000" dirty="0"/>
          </a:p>
        </p:txBody>
      </p:sp>
    </p:spTree>
    <p:extLst>
      <p:ext uri="{BB962C8B-B14F-4D97-AF65-F5344CB8AC3E}">
        <p14:creationId xmlns:p14="http://schemas.microsoft.com/office/powerpoint/2010/main" val="2871249344"/>
      </p:ext>
    </p:extLst>
  </p:cSld>
  <p:clrMapOvr>
    <a:masterClrMapping/>
  </p:clrMapOvr>
  <p:transition advTm="28837"/>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2875" y="452105"/>
            <a:ext cx="6529589" cy="6393016"/>
          </a:xfrm>
          <a:prstGeom prst="rect">
            <a:avLst/>
          </a:prstGeom>
        </p:spPr>
      </p:pic>
      <p:sp>
        <p:nvSpPr>
          <p:cNvPr id="5" name="Title 1"/>
          <p:cNvSpPr>
            <a:spLocks noGrp="1"/>
          </p:cNvSpPr>
          <p:nvPr>
            <p:ph type="title"/>
          </p:nvPr>
        </p:nvSpPr>
        <p:spPr>
          <a:xfrm>
            <a:off x="144888" y="0"/>
            <a:ext cx="9137561" cy="452176"/>
          </a:xfrm>
        </p:spPr>
        <p:txBody>
          <a:bodyPr>
            <a:normAutofit fontScale="90000"/>
          </a:bodyPr>
          <a:lstStyle/>
          <a:p>
            <a:pPr algn="ctr"/>
            <a:r>
              <a:rPr lang="en-US" dirty="0" smtClean="0"/>
              <a:t>Information Content and Predictability</a:t>
            </a:r>
            <a:endParaRPr lang="en-US" dirty="0"/>
          </a:p>
        </p:txBody>
      </p:sp>
      <p:sp>
        <p:nvSpPr>
          <p:cNvPr id="6" name="Rectangle 5"/>
          <p:cNvSpPr/>
          <p:nvPr/>
        </p:nvSpPr>
        <p:spPr>
          <a:xfrm>
            <a:off x="6535768" y="6583511"/>
            <a:ext cx="2379177"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dirty="0" smtClean="0">
                <a:solidFill>
                  <a:srgbClr val="A6A6A6"/>
                </a:solidFill>
              </a:rPr>
              <a:t> et al. Nat. Meth.  2016</a:t>
            </a:r>
            <a:r>
              <a:rPr lang="en-US" altLang="ja-JP" sz="1100" dirty="0" smtClean="0">
                <a:solidFill>
                  <a:srgbClr val="A6A6A6"/>
                </a:solidFill>
              </a:rPr>
              <a:t>]</a:t>
            </a:r>
            <a:endParaRPr lang="en-US" sz="1100" dirty="0">
              <a:solidFill>
                <a:srgbClr val="A6A6A6"/>
              </a:solidFill>
            </a:endParaRPr>
          </a:p>
        </p:txBody>
      </p:sp>
      <p:sp>
        <p:nvSpPr>
          <p:cNvPr id="2" name="TextBox 1"/>
          <p:cNvSpPr txBox="1"/>
          <p:nvPr/>
        </p:nvSpPr>
        <p:spPr>
          <a:xfrm>
            <a:off x="6097516" y="1187355"/>
            <a:ext cx="3046483" cy="784830"/>
          </a:xfrm>
          <a:prstGeom prst="rect">
            <a:avLst/>
          </a:prstGeom>
          <a:noFill/>
        </p:spPr>
        <p:txBody>
          <a:bodyPr wrap="square" rtlCol="0">
            <a:spAutoFit/>
          </a:bodyPr>
          <a:lstStyle/>
          <a:p>
            <a:pPr marL="171450" indent="-171450">
              <a:buFont typeface="Arial" panose="020B0604020202020204" pitchFamily="34" charset="0"/>
              <a:buChar char="•"/>
            </a:pPr>
            <a:r>
              <a:rPr lang="en-US" sz="1500" dirty="0" smtClean="0"/>
              <a:t>Higher frequency: Lower ICI</a:t>
            </a:r>
          </a:p>
          <a:p>
            <a:pPr marL="171450" indent="-171450">
              <a:buFont typeface="Arial" panose="020B0604020202020204" pitchFamily="34" charset="0"/>
              <a:buChar char="•"/>
            </a:pPr>
            <a:r>
              <a:rPr lang="en-US" sz="1500" dirty="0" smtClean="0"/>
              <a:t>Lower frequency: Higher ICI</a:t>
            </a:r>
          </a:p>
          <a:p>
            <a:pPr marL="171450" indent="-171450">
              <a:buFont typeface="Arial" panose="020B0604020202020204" pitchFamily="34" charset="0"/>
              <a:buChar char="•"/>
            </a:pPr>
            <a:r>
              <a:rPr lang="en-US" sz="1500" dirty="0" smtClean="0"/>
              <a:t>Additive for multiple variants</a:t>
            </a:r>
            <a:endParaRPr lang="en-US" sz="1500" dirty="0"/>
          </a:p>
        </p:txBody>
      </p:sp>
      <p:sp>
        <p:nvSpPr>
          <p:cNvPr id="7" name="TextBox 6"/>
          <p:cNvSpPr txBox="1"/>
          <p:nvPr/>
        </p:nvSpPr>
        <p:spPr>
          <a:xfrm>
            <a:off x="6097517" y="4260376"/>
            <a:ext cx="3046483" cy="1246495"/>
          </a:xfrm>
          <a:prstGeom prst="rect">
            <a:avLst/>
          </a:prstGeom>
          <a:noFill/>
        </p:spPr>
        <p:txBody>
          <a:bodyPr wrap="square" rtlCol="0">
            <a:spAutoFit/>
          </a:bodyPr>
          <a:lstStyle/>
          <a:p>
            <a:pPr marL="171450" indent="-171450">
              <a:buFont typeface="Arial" panose="020B0604020202020204" pitchFamily="34" charset="0"/>
              <a:buChar char="•"/>
            </a:pPr>
            <a:r>
              <a:rPr lang="en-US" sz="1500" dirty="0" smtClean="0"/>
              <a:t>Higher cond. entropy: Lower predictability</a:t>
            </a:r>
          </a:p>
          <a:p>
            <a:pPr marL="171450" indent="-171450">
              <a:buFont typeface="Arial" panose="020B0604020202020204" pitchFamily="34" charset="0"/>
              <a:buChar char="•"/>
            </a:pPr>
            <a:r>
              <a:rPr lang="en-US" sz="1500" dirty="0" smtClean="0"/>
              <a:t>Lower cond. entropy: Higher predictability</a:t>
            </a:r>
          </a:p>
          <a:p>
            <a:pPr marL="171450" indent="-171450">
              <a:buFont typeface="Arial" panose="020B0604020202020204" pitchFamily="34" charset="0"/>
              <a:buChar char="•"/>
            </a:pPr>
            <a:r>
              <a:rPr lang="en-US" sz="1500" dirty="0" smtClean="0"/>
              <a:t>Additive for multiple </a:t>
            </a:r>
            <a:r>
              <a:rPr lang="en-US" sz="1500" dirty="0" err="1" smtClean="0"/>
              <a:t>eQTLs</a:t>
            </a:r>
            <a:endParaRPr lang="en-US" sz="1500" dirty="0"/>
          </a:p>
        </p:txBody>
      </p:sp>
    </p:spTree>
    <p:extLst>
      <p:ext uri="{BB962C8B-B14F-4D97-AF65-F5344CB8AC3E}">
        <p14:creationId xmlns:p14="http://schemas.microsoft.com/office/powerpoint/2010/main" val="4085307777"/>
      </p:ext>
    </p:extLst>
  </p:cSld>
  <p:clrMapOvr>
    <a:masterClrMapping/>
  </p:clrMapOvr>
  <mc:AlternateContent xmlns:mc="http://schemas.openxmlformats.org/markup-compatibility/2006" xmlns:p14="http://schemas.microsoft.com/office/powerpoint/2010/main">
    <mc:Choice Requires="p14">
      <p:transition spd="slow" p14:dur="2000" advTm="113865"/>
    </mc:Choice>
    <mc:Fallback xmlns="">
      <p:transition xmlns:p14="http://schemas.microsoft.com/office/powerpoint/2010/main" spd="slow" advTm="113865"/>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42861"/>
            <a:ext cx="7948820" cy="1117634"/>
          </a:xfrm>
        </p:spPr>
        <p:txBody>
          <a:bodyPr>
            <a:normAutofit fontScale="90000"/>
          </a:bodyPr>
          <a:lstStyle/>
          <a:p>
            <a:pPr algn="ctr"/>
            <a:r>
              <a:rPr lang="en-US" dirty="0" smtClean="0"/>
              <a:t>Representative Expression, Genotype, </a:t>
            </a:r>
            <a:r>
              <a:rPr lang="en-US" dirty="0" err="1" smtClean="0"/>
              <a:t>eQTL</a:t>
            </a:r>
            <a:r>
              <a:rPr lang="en-US" dirty="0" smtClean="0"/>
              <a:t> Datasets</a:t>
            </a:r>
            <a:endParaRPr lang="en-US" dirty="0"/>
          </a:p>
        </p:txBody>
      </p:sp>
      <p:sp>
        <p:nvSpPr>
          <p:cNvPr id="3" name="Content Placeholder 2"/>
          <p:cNvSpPr>
            <a:spLocks noGrp="1"/>
          </p:cNvSpPr>
          <p:nvPr>
            <p:ph idx="1"/>
          </p:nvPr>
        </p:nvSpPr>
        <p:spPr>
          <a:xfrm>
            <a:off x="628650" y="2187832"/>
            <a:ext cx="7886700" cy="3263504"/>
          </a:xfrm>
        </p:spPr>
        <p:txBody>
          <a:bodyPr/>
          <a:lstStyle/>
          <a:p>
            <a:r>
              <a:rPr lang="en-US" dirty="0"/>
              <a:t>Genotypes are available from the 1000 Genomes </a:t>
            </a:r>
            <a:r>
              <a:rPr lang="en-US" dirty="0" smtClean="0"/>
              <a:t>Project</a:t>
            </a:r>
          </a:p>
          <a:p>
            <a:r>
              <a:rPr lang="en-US" dirty="0" smtClean="0"/>
              <a:t>mRNA </a:t>
            </a:r>
            <a:r>
              <a:rPr lang="en-US" dirty="0"/>
              <a:t>sequencing </a:t>
            </a:r>
            <a:r>
              <a:rPr lang="en-US" dirty="0" smtClean="0"/>
              <a:t>for </a:t>
            </a:r>
            <a:r>
              <a:rPr lang="en-US" dirty="0"/>
              <a:t>462 </a:t>
            </a:r>
            <a:r>
              <a:rPr lang="en-US" dirty="0" smtClean="0"/>
              <a:t>individuals</a:t>
            </a:r>
          </a:p>
          <a:p>
            <a:pPr lvl="1"/>
            <a:r>
              <a:rPr lang="en-US" dirty="0" smtClean="0"/>
              <a:t>Publicly available quantification for protein coding genes</a:t>
            </a:r>
          </a:p>
          <a:p>
            <a:r>
              <a:rPr lang="en-US" dirty="0" smtClean="0"/>
              <a:t>Approximately 3,000 </a:t>
            </a:r>
            <a:r>
              <a:rPr lang="en-US" dirty="0" err="1" smtClean="0"/>
              <a:t>cis-eQTL</a:t>
            </a:r>
            <a:r>
              <a:rPr lang="en-US" dirty="0" smtClean="0"/>
              <a:t> (FDR&lt;0.05)</a:t>
            </a:r>
          </a:p>
          <a:p>
            <a:endParaRPr lang="en-US" dirty="0"/>
          </a:p>
        </p:txBody>
      </p:sp>
      <p:pic>
        <p:nvPicPr>
          <p:cNvPr id="1026" name="Picture 2" descr="Geuvadis RNA sequencing project of 1000 Genomes samp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8260" y="4656110"/>
            <a:ext cx="3557422" cy="1197665"/>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755" y="4784551"/>
            <a:ext cx="4280696" cy="1087008"/>
          </a:xfrm>
          <a:prstGeom prst="rect">
            <a:avLst/>
          </a:prstGeom>
        </p:spPr>
      </p:pic>
    </p:spTree>
    <p:extLst>
      <p:ext uri="{BB962C8B-B14F-4D97-AF65-F5344CB8AC3E}">
        <p14:creationId xmlns:p14="http://schemas.microsoft.com/office/powerpoint/2010/main" val="4017870194"/>
      </p:ext>
    </p:extLst>
  </p:cSld>
  <p:clrMapOvr>
    <a:masterClrMapping/>
  </p:clrMapOvr>
  <mc:AlternateContent xmlns:mc="http://schemas.openxmlformats.org/markup-compatibility/2006" xmlns:p14="http://schemas.microsoft.com/office/powerpoint/2010/main">
    <mc:Choice Requires="p14">
      <p:transition spd="slow" p14:dur="2000" advTm="28923"/>
    </mc:Choice>
    <mc:Fallback xmlns="">
      <p:transition xmlns:p14="http://schemas.microsoft.com/office/powerpoint/2010/main" spd="slow" advTm="28923"/>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37831" y="-44968"/>
            <a:ext cx="8411307" cy="2145323"/>
          </a:xfrm>
        </p:spPr>
        <p:txBody>
          <a:bodyPr>
            <a:normAutofit/>
          </a:bodyPr>
          <a:lstStyle/>
          <a:p>
            <a:r>
              <a:rPr lang="en-US" sz="4000" dirty="0"/>
              <a:t>Per </a:t>
            </a:r>
            <a:r>
              <a:rPr lang="en-US" sz="4000" dirty="0" err="1"/>
              <a:t>eQTL</a:t>
            </a:r>
            <a:r>
              <a:rPr lang="en-US" sz="4000" dirty="0"/>
              <a:t> and ICI Cumulative Leakage versus Genotype Predictability</a:t>
            </a:r>
          </a:p>
        </p:txBody>
      </p:sp>
      <p:sp>
        <p:nvSpPr>
          <p:cNvPr id="5" name="TextBox 4"/>
          <p:cNvSpPr txBox="1"/>
          <p:nvPr/>
        </p:nvSpPr>
        <p:spPr>
          <a:xfrm>
            <a:off x="5126686" y="1982272"/>
            <a:ext cx="3441582" cy="338554"/>
          </a:xfrm>
          <a:prstGeom prst="rect">
            <a:avLst/>
          </a:prstGeom>
          <a:noFill/>
        </p:spPr>
        <p:txBody>
          <a:bodyPr wrap="square" rtlCol="0">
            <a:spAutoFit/>
          </a:bodyPr>
          <a:lstStyle/>
          <a:p>
            <a:pPr fontAlgn="auto">
              <a:spcBef>
                <a:spcPts val="0"/>
              </a:spcBef>
              <a:spcAft>
                <a:spcPts val="0"/>
              </a:spcAft>
            </a:pPr>
            <a:r>
              <a:rPr lang="en-US" sz="1600" b="0" dirty="0">
                <a:solidFill>
                  <a:prstClr val="black"/>
                </a:solidFill>
                <a:latin typeface="Helvetica" panose="020B0604020202020204" pitchFamily="34" charset="0"/>
                <a:ea typeface="+mn-ea"/>
                <a:cs typeface="Helvetica" panose="020B0604020202020204" pitchFamily="34" charset="0"/>
              </a:rPr>
              <a:t>Colors by absolute correlation</a:t>
            </a:r>
          </a:p>
        </p:txBody>
      </p:sp>
      <p:sp>
        <p:nvSpPr>
          <p:cNvPr id="6" name="TextBox 5"/>
          <p:cNvSpPr txBox="1"/>
          <p:nvPr/>
        </p:nvSpPr>
        <p:spPr>
          <a:xfrm rot="16200000">
            <a:off x="7376807" y="4112294"/>
            <a:ext cx="2786603" cy="369332"/>
          </a:xfrm>
          <a:prstGeom prst="rect">
            <a:avLst/>
          </a:prstGeom>
          <a:noFill/>
        </p:spPr>
        <p:txBody>
          <a:bodyPr wrap="square" rtlCol="0">
            <a:spAutoFit/>
          </a:bodyPr>
          <a:lstStyle/>
          <a:p>
            <a:pPr fontAlgn="auto">
              <a:spcBef>
                <a:spcPts val="0"/>
              </a:spcBef>
              <a:spcAft>
                <a:spcPts val="0"/>
              </a:spcAft>
            </a:pPr>
            <a:r>
              <a:rPr lang="en-US" sz="1800" b="0" dirty="0">
                <a:solidFill>
                  <a:prstClr val="black"/>
                </a:solidFill>
                <a:latin typeface="Helvetica" panose="020B0604020202020204" pitchFamily="34" charset="0"/>
                <a:ea typeface="+mn-ea"/>
                <a:cs typeface="Helvetica" panose="020B0604020202020204" pitchFamily="34" charset="0"/>
              </a:rPr>
              <a:t>Absolute Correlation</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2110" y="2534190"/>
            <a:ext cx="3876404" cy="411394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248" y="2446038"/>
            <a:ext cx="3923391" cy="4113948"/>
          </a:xfrm>
          <a:prstGeom prst="rect">
            <a:avLst/>
          </a:prstGeom>
        </p:spPr>
      </p:pic>
      <p:sp>
        <p:nvSpPr>
          <p:cNvPr id="9" name="Rectangle 8"/>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957281131"/>
      </p:ext>
    </p:extLst>
  </p:cSld>
  <p:clrMapOvr>
    <a:masterClrMapping/>
  </p:clrMapOvr>
  <mc:AlternateContent xmlns:mc="http://schemas.openxmlformats.org/markup-compatibility/2006" xmlns:p14="http://schemas.microsoft.com/office/powerpoint/2010/main">
    <mc:Choice Requires="p14">
      <p:transition spd="slow" p14:dur="2000" advTm="100456"/>
    </mc:Choice>
    <mc:Fallback xmlns="">
      <p:transition xmlns:p14="http://schemas.microsoft.com/office/powerpoint/2010/main" spd="slow" advTm="100456"/>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13565"/>
            <a:ext cx="7886700" cy="1325563"/>
          </a:xfrm>
        </p:spPr>
        <p:txBody>
          <a:bodyPr/>
          <a:lstStyle/>
          <a:p>
            <a:r>
              <a:rPr lang="en-US" dirty="0" smtClean="0"/>
              <a:t>Cumulative Leakage versus Joint Predictability</a:t>
            </a:r>
            <a:endParaRPr lang="en-US" dirty="0"/>
          </a:p>
        </p:txBody>
      </p:sp>
      <p:pic>
        <p:nvPicPr>
          <p:cNvPr id="3" name="Picture 2" descr="MG_GI_slides_Nov.2015_Large-AH_Page_07.jpg"/>
          <p:cNvPicPr>
            <a:picLocks noChangeAspect="1"/>
          </p:cNvPicPr>
          <p:nvPr/>
        </p:nvPicPr>
        <p:blipFill rotWithShape="1">
          <a:blip r:embed="rId2">
            <a:extLst>
              <a:ext uri="{28A0092B-C50C-407E-A947-70E740481C1C}">
                <a14:useLocalDpi xmlns:a14="http://schemas.microsoft.com/office/drawing/2010/main" val="0"/>
              </a:ext>
            </a:extLst>
          </a:blip>
          <a:srcRect t="9172"/>
          <a:stretch/>
        </p:blipFill>
        <p:spPr>
          <a:xfrm>
            <a:off x="127000" y="1888067"/>
            <a:ext cx="9144000" cy="4671163"/>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
        <p:nvSpPr>
          <p:cNvPr id="5" name="TextBox 4"/>
          <p:cNvSpPr txBox="1"/>
          <p:nvPr/>
        </p:nvSpPr>
        <p:spPr>
          <a:xfrm>
            <a:off x="325305" y="5453843"/>
            <a:ext cx="774572" cy="369332"/>
          </a:xfrm>
          <a:prstGeom prst="rect">
            <a:avLst/>
          </a:prstGeom>
          <a:noFill/>
        </p:spPr>
        <p:txBody>
          <a:bodyPr wrap="none" rtlCol="0">
            <a:spAutoFit/>
          </a:bodyPr>
          <a:lstStyle/>
          <a:p>
            <a:pPr algn="ctr"/>
            <a:r>
              <a:rPr lang="en-US" sz="900" i="1" dirty="0">
                <a:solidFill>
                  <a:srgbClr val="FF0000"/>
                </a:solidFill>
              </a:rPr>
              <a:t>Less #</a:t>
            </a:r>
          </a:p>
          <a:p>
            <a:pPr algn="ctr"/>
            <a:r>
              <a:rPr lang="en-US" sz="900" i="1" dirty="0">
                <a:solidFill>
                  <a:srgbClr val="FF0000"/>
                </a:solidFill>
              </a:rPr>
              <a:t>Vulnerable</a:t>
            </a:r>
          </a:p>
        </p:txBody>
      </p:sp>
      <p:sp>
        <p:nvSpPr>
          <p:cNvPr id="6" name="TextBox 5"/>
          <p:cNvSpPr txBox="1"/>
          <p:nvPr/>
        </p:nvSpPr>
        <p:spPr>
          <a:xfrm>
            <a:off x="253954" y="2126834"/>
            <a:ext cx="774572" cy="369332"/>
          </a:xfrm>
          <a:prstGeom prst="rect">
            <a:avLst/>
          </a:prstGeom>
          <a:noFill/>
        </p:spPr>
        <p:txBody>
          <a:bodyPr wrap="none" rtlCol="0">
            <a:spAutoFit/>
          </a:bodyPr>
          <a:lstStyle/>
          <a:p>
            <a:pPr algn="ctr"/>
            <a:r>
              <a:rPr lang="en-US" sz="900" i="1" dirty="0">
                <a:solidFill>
                  <a:srgbClr val="FF0000"/>
                </a:solidFill>
              </a:rPr>
              <a:t>More #</a:t>
            </a:r>
          </a:p>
          <a:p>
            <a:pPr algn="ctr"/>
            <a:r>
              <a:rPr lang="en-US" sz="900" i="1" dirty="0">
                <a:solidFill>
                  <a:srgbClr val="FF0000"/>
                </a:solidFill>
              </a:rPr>
              <a:t>Vulnerable</a:t>
            </a:r>
          </a:p>
        </p:txBody>
      </p:sp>
      <p:cxnSp>
        <p:nvCxnSpPr>
          <p:cNvPr id="7" name="Straight Arrow Connector 6"/>
          <p:cNvCxnSpPr/>
          <p:nvPr/>
        </p:nvCxnSpPr>
        <p:spPr>
          <a:xfrm>
            <a:off x="628650" y="2738924"/>
            <a:ext cx="0" cy="2561253"/>
          </a:xfrm>
          <a:prstGeom prst="straightConnector1">
            <a:avLst/>
          </a:prstGeom>
          <a:ln w="5715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6308250"/>
      </p:ext>
    </p:extLst>
  </p:cSld>
  <p:clrMapOvr>
    <a:masterClrMapping/>
  </p:clrMapOvr>
  <mc:AlternateContent xmlns:mc="http://schemas.openxmlformats.org/markup-compatibility/2006" xmlns:p14="http://schemas.microsoft.com/office/powerpoint/2010/main">
    <mc:Choice Requires="p14">
      <p:transition spd="slow" p14:dur="2000" advTm="48204"/>
    </mc:Choice>
    <mc:Fallback xmlns="">
      <p:transition xmlns:p14="http://schemas.microsoft.com/office/powerpoint/2010/main" spd="slow" advTm="48204"/>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797" y="271992"/>
            <a:ext cx="3237748" cy="1143000"/>
          </a:xfrm>
        </p:spPr>
        <p:txBody>
          <a:bodyPr/>
          <a:lstStyle/>
          <a:p>
            <a:r>
              <a:rPr lang="en-US" sz="2000" dirty="0" smtClean="0">
                <a:solidFill>
                  <a:schemeClr val="tx1">
                    <a:lumMod val="65000"/>
                    <a:lumOff val="35000"/>
                  </a:schemeClr>
                </a:solidFill>
              </a:rPr>
              <a:t>Genomic Privacy &amp; Individualized RNA-</a:t>
            </a:r>
            <a:r>
              <a:rPr lang="en-US" sz="2000" dirty="0" err="1" smtClean="0">
                <a:solidFill>
                  <a:schemeClr val="tx1">
                    <a:lumMod val="65000"/>
                    <a:lumOff val="35000"/>
                  </a:schemeClr>
                </a:solidFill>
              </a:rPr>
              <a:t>seq</a:t>
            </a:r>
            <a:r>
              <a:rPr lang="en-US" sz="2000" dirty="0" smtClean="0">
                <a:solidFill>
                  <a:schemeClr val="tx1">
                    <a:lumMod val="65000"/>
                    <a:lumOff val="35000"/>
                  </a:schemeClr>
                </a:solidFill>
              </a:rPr>
              <a:t>: Incompatible or Feasible?</a:t>
            </a:r>
            <a:endParaRPr lang="en-US" sz="2000" dirty="0">
              <a:solidFill>
                <a:schemeClr val="tx1">
                  <a:lumMod val="65000"/>
                  <a:lumOff val="35000"/>
                </a:schemeClr>
              </a:solidFill>
            </a:endParaRPr>
          </a:p>
        </p:txBody>
      </p:sp>
      <p:sp>
        <p:nvSpPr>
          <p:cNvPr id="3" name="Content Placeholder 2"/>
          <p:cNvSpPr>
            <a:spLocks noGrp="1"/>
          </p:cNvSpPr>
          <p:nvPr>
            <p:ph sz="half" idx="1"/>
          </p:nvPr>
        </p:nvSpPr>
        <p:spPr>
          <a:xfrm>
            <a:off x="171074" y="1593286"/>
            <a:ext cx="3892926" cy="5403747"/>
          </a:xfrm>
        </p:spPr>
        <p:txBody>
          <a:bodyPr/>
          <a:lstStyle/>
          <a:p>
            <a:r>
              <a:rPr lang="en-US" sz="2400" dirty="0">
                <a:solidFill>
                  <a:srgbClr val="FFC000"/>
                </a:solidFill>
              </a:rPr>
              <a:t>The General Dilemma of Genomic Privacy</a:t>
            </a:r>
          </a:p>
          <a:p>
            <a:pPr lvl="1"/>
            <a:r>
              <a:rPr lang="en-US" sz="1800" dirty="0">
                <a:solidFill>
                  <a:schemeClr val="tx1">
                    <a:lumMod val="65000"/>
                    <a:lumOff val="35000"/>
                  </a:schemeClr>
                </a:solidFill>
              </a:rPr>
              <a:t>Fundamental, inherited info that’s very private v need for large-scale mining for med. research</a:t>
            </a:r>
          </a:p>
          <a:p>
            <a:pPr lvl="1"/>
            <a:r>
              <a:rPr lang="en-US" sz="1800" dirty="0">
                <a:solidFill>
                  <a:schemeClr val="tx1">
                    <a:lumMod val="65000"/>
                    <a:lumOff val="35000"/>
                  </a:schemeClr>
                </a:solidFill>
              </a:rPr>
              <a:t>Issues w/ current social &amp; tech approaches: </a:t>
            </a:r>
            <a:r>
              <a:rPr lang="en-US" sz="1800" dirty="0" smtClean="0">
                <a:solidFill>
                  <a:schemeClr val="tx1">
                    <a:lumMod val="65000"/>
                    <a:lumOff val="35000"/>
                  </a:schemeClr>
                </a:solidFill>
              </a:rPr>
              <a:t>inconsistencies &amp; </a:t>
            </a:r>
            <a:r>
              <a:rPr lang="en-US" sz="1800" dirty="0">
                <a:solidFill>
                  <a:schemeClr val="tx1">
                    <a:lumMod val="65000"/>
                    <a:lumOff val="35000"/>
                  </a:schemeClr>
                </a:solidFill>
              </a:rPr>
              <a:t>burdensome </a:t>
            </a:r>
            <a:r>
              <a:rPr lang="en-US" sz="1800" dirty="0" smtClean="0">
                <a:solidFill>
                  <a:schemeClr val="tx1">
                    <a:lumMod val="65000"/>
                    <a:lumOff val="35000"/>
                  </a:schemeClr>
                </a:solidFill>
              </a:rPr>
              <a:t>security</a:t>
            </a:r>
            <a:endParaRPr lang="en-US" sz="1800" dirty="0">
              <a:solidFill>
                <a:schemeClr val="tx1">
                  <a:lumMod val="65000"/>
                  <a:lumOff val="35000"/>
                </a:schemeClr>
              </a:solidFill>
            </a:endParaRPr>
          </a:p>
          <a:p>
            <a:pPr lvl="1"/>
            <a:r>
              <a:rPr lang="en-US" sz="1800" dirty="0" err="1">
                <a:solidFill>
                  <a:schemeClr val="tx1">
                    <a:lumMod val="65000"/>
                    <a:lumOff val="35000"/>
                  </a:schemeClr>
                </a:solidFill>
              </a:rPr>
              <a:t>Strawman</a:t>
            </a:r>
            <a:r>
              <a:rPr lang="en-US" sz="1800" dirty="0">
                <a:solidFill>
                  <a:schemeClr val="tx1">
                    <a:lumMod val="65000"/>
                    <a:lumOff val="35000"/>
                  </a:schemeClr>
                </a:solidFill>
              </a:rPr>
              <a:t> Hybrid </a:t>
            </a:r>
            <a:r>
              <a:rPr lang="en-US" sz="1800" dirty="0" err="1">
                <a:solidFill>
                  <a:schemeClr val="tx1">
                    <a:lumMod val="65000"/>
                    <a:lumOff val="35000"/>
                  </a:schemeClr>
                </a:solidFill>
              </a:rPr>
              <a:t>Soc</a:t>
            </a:r>
            <a:r>
              <a:rPr lang="en-US" sz="1800" dirty="0">
                <a:solidFill>
                  <a:schemeClr val="tx1">
                    <a:lumMod val="65000"/>
                    <a:lumOff val="35000"/>
                  </a:schemeClr>
                </a:solidFill>
              </a:rPr>
              <a:t>-Tech Proposal (Cloud Enclaves. Quantifying Leaks &amp; Closely Coupled priv.-public datasets</a:t>
            </a:r>
            <a:r>
              <a:rPr lang="en-US" sz="1800" dirty="0" smtClean="0">
                <a:solidFill>
                  <a:schemeClr val="tx1">
                    <a:lumMod val="65000"/>
                    <a:lumOff val="35000"/>
                  </a:schemeClr>
                </a:solidFill>
              </a:rPr>
              <a:t>)</a:t>
            </a:r>
          </a:p>
          <a:p>
            <a:pPr lvl="1"/>
            <a:r>
              <a:rPr lang="en-US" sz="1800" dirty="0" smtClean="0">
                <a:solidFill>
                  <a:srgbClr val="FFC000"/>
                </a:solidFill>
              </a:rPr>
              <a:t>Details on Relevant Hacks</a:t>
            </a:r>
            <a:r>
              <a:rPr lang="en-US" sz="1800" dirty="0" smtClean="0">
                <a:solidFill>
                  <a:schemeClr val="tx1">
                    <a:lumMod val="65000"/>
                    <a:lumOff val="35000"/>
                  </a:schemeClr>
                </a:solidFill>
              </a:rPr>
              <a:t>: Genomic, Computer Security, &amp; </a:t>
            </a:r>
            <a:r>
              <a:rPr lang="en-US" sz="1800" dirty="0" err="1" smtClean="0">
                <a:solidFill>
                  <a:schemeClr val="tx1">
                    <a:lumMod val="65000"/>
                    <a:lumOff val="35000"/>
                  </a:schemeClr>
                </a:solidFill>
              </a:rPr>
              <a:t>Netfix</a:t>
            </a:r>
            <a:endParaRPr lang="en-US" sz="1800" dirty="0">
              <a:solidFill>
                <a:schemeClr val="tx1">
                  <a:lumMod val="65000"/>
                  <a:lumOff val="35000"/>
                </a:schemeClr>
              </a:solidFill>
            </a:endParaRPr>
          </a:p>
        </p:txBody>
      </p:sp>
      <p:sp>
        <p:nvSpPr>
          <p:cNvPr id="4" name="Content Placeholder 3"/>
          <p:cNvSpPr>
            <a:spLocks noGrp="1"/>
          </p:cNvSpPr>
          <p:nvPr>
            <p:ph sz="half" idx="2"/>
          </p:nvPr>
        </p:nvSpPr>
        <p:spPr>
          <a:xfrm>
            <a:off x="3911602" y="101600"/>
            <a:ext cx="4851400" cy="6501733"/>
          </a:xfrm>
        </p:spPr>
        <p:txBody>
          <a:bodyPr/>
          <a:lstStyle/>
          <a:p>
            <a:r>
              <a:rPr lang="en-US" sz="2400" dirty="0">
                <a:solidFill>
                  <a:srgbClr val="FFC000"/>
                </a:solidFill>
              </a:rPr>
              <a:t>RNA-</a:t>
            </a:r>
            <a:r>
              <a:rPr lang="en-US" sz="2400" dirty="0" err="1">
                <a:solidFill>
                  <a:srgbClr val="FFC000"/>
                </a:solidFill>
              </a:rPr>
              <a:t>seq</a:t>
            </a:r>
            <a:r>
              <a:rPr lang="en-US" sz="2400" dirty="0">
                <a:solidFill>
                  <a:srgbClr val="FFC000"/>
                </a:solidFill>
              </a:rPr>
              <a:t>: How to Publicly Share Some of it</a:t>
            </a:r>
          </a:p>
          <a:p>
            <a:pPr lvl="1"/>
            <a:r>
              <a:rPr lang="en-US" sz="1800" dirty="0">
                <a:solidFill>
                  <a:schemeClr val="tx1">
                    <a:lumMod val="65000"/>
                    <a:lumOff val="35000"/>
                  </a:schemeClr>
                </a:solidFill>
              </a:rPr>
              <a:t>Presents a </a:t>
            </a:r>
            <a:r>
              <a:rPr lang="en-US" sz="1800" dirty="0" smtClean="0">
                <a:solidFill>
                  <a:schemeClr val="tx1">
                    <a:lumMod val="65000"/>
                    <a:lumOff val="35000"/>
                  </a:schemeClr>
                </a:solidFill>
              </a:rPr>
              <a:t>tricky privacy </a:t>
            </a:r>
            <a:r>
              <a:rPr lang="en-US" sz="1800" dirty="0">
                <a:solidFill>
                  <a:schemeClr val="tx1">
                    <a:lumMod val="65000"/>
                    <a:lumOff val="35000"/>
                  </a:schemeClr>
                </a:solidFill>
              </a:rPr>
              <a:t>issue since much of the sequencing is for </a:t>
            </a:r>
            <a:r>
              <a:rPr lang="en-US" sz="1800" dirty="0" smtClean="0">
                <a:solidFill>
                  <a:schemeClr val="tx1">
                    <a:lumMod val="65000"/>
                    <a:lumOff val="35000"/>
                  </a:schemeClr>
                </a:solidFill>
              </a:rPr>
              <a:t>general, </a:t>
            </a:r>
            <a:r>
              <a:rPr lang="en-US" sz="1800" dirty="0">
                <a:solidFill>
                  <a:schemeClr val="tx1">
                    <a:lumMod val="65000"/>
                    <a:lumOff val="35000"/>
                  </a:schemeClr>
                </a:solidFill>
              </a:rPr>
              <a:t>non-individual specific </a:t>
            </a:r>
            <a:r>
              <a:rPr lang="en-US" sz="1800" dirty="0" smtClean="0">
                <a:solidFill>
                  <a:schemeClr val="tx1">
                    <a:lumMod val="65000"/>
                    <a:lumOff val="35000"/>
                  </a:schemeClr>
                </a:solidFill>
              </a:rPr>
              <a:t>results yet it’s tagged with individual information</a:t>
            </a:r>
            <a:endParaRPr lang="en-US" sz="1800" dirty="0">
              <a:solidFill>
                <a:schemeClr val="tx1">
                  <a:lumMod val="65000"/>
                  <a:lumOff val="35000"/>
                </a:schemeClr>
              </a:solidFill>
            </a:endParaRPr>
          </a:p>
          <a:p>
            <a:pPr lvl="1"/>
            <a:r>
              <a:rPr lang="en-US" sz="1800" dirty="0">
                <a:solidFill>
                  <a:schemeClr val="tx1">
                    <a:lumMod val="65000"/>
                    <a:lumOff val="35000"/>
                  </a:schemeClr>
                </a:solidFill>
              </a:rPr>
              <a:t>Removing SNVs in reads w/ MRF</a:t>
            </a:r>
          </a:p>
          <a:p>
            <a:pPr lvl="1"/>
            <a:r>
              <a:rPr lang="en-US" sz="1800" dirty="0">
                <a:solidFill>
                  <a:schemeClr val="tx1">
                    <a:lumMod val="65000"/>
                    <a:lumOff val="35000"/>
                  </a:schemeClr>
                </a:solidFill>
              </a:rPr>
              <a:t>Quantifying &amp; removing variant info from expression levels + </a:t>
            </a:r>
            <a:r>
              <a:rPr lang="en-US" sz="1800" dirty="0" smtClean="0">
                <a:solidFill>
                  <a:schemeClr val="tx1">
                    <a:lumMod val="65000"/>
                    <a:lumOff val="35000"/>
                  </a:schemeClr>
                </a:solidFill>
              </a:rPr>
              <a:t/>
            </a:r>
            <a:br>
              <a:rPr lang="en-US" sz="1800" dirty="0" smtClean="0">
                <a:solidFill>
                  <a:schemeClr val="tx1">
                    <a:lumMod val="65000"/>
                    <a:lumOff val="35000"/>
                  </a:schemeClr>
                </a:solidFill>
              </a:rPr>
            </a:br>
            <a:r>
              <a:rPr lang="en-US" sz="1800" dirty="0" err="1" smtClean="0">
                <a:solidFill>
                  <a:srgbClr val="FFC000"/>
                </a:solidFill>
              </a:rPr>
              <a:t>eQTLs</a:t>
            </a:r>
            <a:r>
              <a:rPr lang="en-US" sz="1800" dirty="0" smtClean="0">
                <a:solidFill>
                  <a:srgbClr val="FFC000"/>
                </a:solidFill>
              </a:rPr>
              <a:t> </a:t>
            </a:r>
            <a:r>
              <a:rPr lang="en-US" sz="1800" dirty="0">
                <a:solidFill>
                  <a:srgbClr val="FFC000"/>
                </a:solidFill>
              </a:rPr>
              <a:t>using ICI &amp; predictability</a:t>
            </a:r>
          </a:p>
          <a:p>
            <a:pPr lvl="1"/>
            <a:r>
              <a:rPr lang="en-US" sz="1800" dirty="0">
                <a:solidFill>
                  <a:schemeClr val="tx1">
                    <a:lumMod val="65000"/>
                    <a:lumOff val="35000"/>
                  </a:schemeClr>
                </a:solidFill>
              </a:rPr>
              <a:t>Instantiating a </a:t>
            </a:r>
            <a:r>
              <a:rPr lang="en-US" sz="1800" dirty="0">
                <a:solidFill>
                  <a:srgbClr val="FFC000"/>
                </a:solidFill>
              </a:rPr>
              <a:t>practical linking attack </a:t>
            </a:r>
            <a:r>
              <a:rPr lang="en-US" sz="1800" dirty="0">
                <a:solidFill>
                  <a:schemeClr val="tx1">
                    <a:lumMod val="65000"/>
                    <a:lumOff val="35000"/>
                  </a:schemeClr>
                </a:solidFill>
              </a:rPr>
              <a:t>using extreme expression levels</a:t>
            </a:r>
          </a:p>
          <a:p>
            <a:pPr lvl="1"/>
            <a:r>
              <a:rPr lang="en-US" sz="1800" dirty="0">
                <a:solidFill>
                  <a:srgbClr val="FFC000"/>
                </a:solidFill>
              </a:rPr>
              <a:t>Quantifying accuracy of prediction,</a:t>
            </a:r>
            <a:r>
              <a:rPr lang="en-US" sz="1800" dirty="0">
                <a:solidFill>
                  <a:schemeClr val="tx1">
                    <a:lumMod val="65000"/>
                    <a:lumOff val="35000"/>
                  </a:schemeClr>
                </a:solidFill>
              </a:rPr>
              <a:t> via gap between best &amp; 2nd best match</a:t>
            </a:r>
          </a:p>
          <a:p>
            <a:r>
              <a:rPr lang="en-US" sz="2400" dirty="0">
                <a:solidFill>
                  <a:srgbClr val="FFC000"/>
                </a:solidFill>
              </a:rPr>
              <a:t>Allelic </a:t>
            </a:r>
            <a:r>
              <a:rPr lang="en-US" sz="2400" dirty="0" smtClean="0">
                <a:solidFill>
                  <a:srgbClr val="FFC000"/>
                </a:solidFill>
              </a:rPr>
              <a:t>Expression &amp; Binding Activity</a:t>
            </a:r>
            <a:endParaRPr lang="en-US" sz="2400" dirty="0">
              <a:solidFill>
                <a:srgbClr val="FFC000"/>
              </a:solidFill>
            </a:endParaRPr>
          </a:p>
          <a:p>
            <a:pPr lvl="1"/>
            <a:r>
              <a:rPr lang="en-US" sz="1800" dirty="0">
                <a:solidFill>
                  <a:schemeClr val="tx1">
                    <a:lumMod val="65000"/>
                    <a:lumOff val="35000"/>
                  </a:schemeClr>
                </a:solidFill>
              </a:rPr>
              <a:t>Difference in molecular activity between </a:t>
            </a:r>
            <a:r>
              <a:rPr lang="en-US" sz="1800" dirty="0" smtClean="0">
                <a:solidFill>
                  <a:schemeClr val="tx1">
                    <a:lumMod val="65000"/>
                    <a:lumOff val="35000"/>
                  </a:schemeClr>
                </a:solidFill>
              </a:rPr>
              <a:t>specific alleles</a:t>
            </a:r>
            <a:endParaRPr lang="en-US" sz="1800" dirty="0">
              <a:solidFill>
                <a:schemeClr val="tx1">
                  <a:lumMod val="65000"/>
                  <a:lumOff val="35000"/>
                </a:schemeClr>
              </a:solidFill>
            </a:endParaRPr>
          </a:p>
          <a:p>
            <a:pPr lvl="1"/>
            <a:r>
              <a:rPr lang="en-US" sz="1800" dirty="0">
                <a:solidFill>
                  <a:schemeClr val="tx1">
                    <a:lumMod val="65000"/>
                    <a:lumOff val="35000"/>
                  </a:schemeClr>
                </a:solidFill>
              </a:rPr>
              <a:t>RNA-</a:t>
            </a:r>
            <a:r>
              <a:rPr lang="en-US" sz="1800" dirty="0" err="1">
                <a:solidFill>
                  <a:schemeClr val="tx1">
                    <a:lumMod val="65000"/>
                    <a:lumOff val="35000"/>
                  </a:schemeClr>
                </a:solidFill>
              </a:rPr>
              <a:t>seq</a:t>
            </a:r>
            <a:r>
              <a:rPr lang="en-US" sz="1800" dirty="0">
                <a:solidFill>
                  <a:schemeClr val="tx1">
                    <a:lumMod val="65000"/>
                    <a:lumOff val="35000"/>
                  </a:schemeClr>
                </a:solidFill>
              </a:rPr>
              <a:t> calculations that fundamentally involve individual variants</a:t>
            </a: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p:txBody>
      </p:sp>
    </p:spTree>
    <p:extLst>
      <p:ext uri="{BB962C8B-B14F-4D97-AF65-F5344CB8AC3E}">
        <p14:creationId xmlns:p14="http://schemas.microsoft.com/office/powerpoint/2010/main" val="217617649"/>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itle 1"/>
          <p:cNvSpPr>
            <a:spLocks noGrp="1"/>
          </p:cNvSpPr>
          <p:nvPr>
            <p:ph type="title"/>
          </p:nvPr>
        </p:nvSpPr>
        <p:spPr>
          <a:xfrm>
            <a:off x="628651" y="-521467"/>
            <a:ext cx="7948820" cy="1490179"/>
          </a:xfrm>
        </p:spPr>
        <p:txBody>
          <a:bodyPr>
            <a:normAutofit/>
          </a:bodyPr>
          <a:lstStyle/>
          <a:p>
            <a:pPr algn="ctr"/>
            <a:r>
              <a:rPr lang="en-US" sz="3600" dirty="0" smtClean="0"/>
              <a:t>Linking Attack Scenario</a:t>
            </a:r>
            <a:endParaRPr lang="en-US" sz="3600" dirty="0"/>
          </a:p>
        </p:txBody>
      </p:sp>
      <p:pic>
        <p:nvPicPr>
          <p:cNvPr id="2" name="Picture 1" descr="MG_GI_slides_Nov.2015_Large-AH_Page_02.jpg"/>
          <p:cNvPicPr>
            <a:picLocks noChangeAspect="1"/>
          </p:cNvPicPr>
          <p:nvPr/>
        </p:nvPicPr>
        <p:blipFill rotWithShape="1">
          <a:blip r:embed="rId2">
            <a:extLst>
              <a:ext uri="{28A0092B-C50C-407E-A947-70E740481C1C}">
                <a14:useLocalDpi xmlns:a14="http://schemas.microsoft.com/office/drawing/2010/main" val="0"/>
              </a:ext>
            </a:extLst>
          </a:blip>
          <a:srcRect t="6338" b="-1"/>
          <a:stretch/>
        </p:blipFill>
        <p:spPr>
          <a:xfrm>
            <a:off x="-677333" y="1473200"/>
            <a:ext cx="9482666" cy="4995334"/>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3536404810"/>
      </p:ext>
    </p:extLst>
  </p:cSld>
  <p:clrMapOvr>
    <a:masterClrMapping/>
  </p:clrMapOvr>
  <mc:AlternateContent xmlns:mc="http://schemas.openxmlformats.org/markup-compatibility/2006" xmlns:p14="http://schemas.microsoft.com/office/powerpoint/2010/main">
    <mc:Choice Requires="p14">
      <p:transition spd="slow" p14:dur="2000" advTm="137549"/>
    </mc:Choice>
    <mc:Fallback xmlns="">
      <p:transition xmlns:p14="http://schemas.microsoft.com/office/powerpoint/2010/main" spd="slow" advTm="137549"/>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G_GI_slides_Nov.2015_Large-AH_Page_08.jpg"/>
          <p:cNvPicPr>
            <a:picLocks noChangeAspect="1"/>
          </p:cNvPicPr>
          <p:nvPr/>
        </p:nvPicPr>
        <p:blipFill rotWithShape="1">
          <a:blip r:embed="rId2">
            <a:extLst>
              <a:ext uri="{28A0092B-C50C-407E-A947-70E740481C1C}">
                <a14:useLocalDpi xmlns:a14="http://schemas.microsoft.com/office/drawing/2010/main" val="0"/>
              </a:ext>
            </a:extLst>
          </a:blip>
          <a:srcRect t="17074"/>
          <a:stretch/>
        </p:blipFill>
        <p:spPr>
          <a:xfrm>
            <a:off x="0" y="1642529"/>
            <a:ext cx="9144000" cy="4264762"/>
          </a:xfrm>
          <a:prstGeom prst="rect">
            <a:avLst/>
          </a:prstGeom>
        </p:spPr>
      </p:pic>
      <p:sp>
        <p:nvSpPr>
          <p:cNvPr id="5" name="Title 4"/>
          <p:cNvSpPr>
            <a:spLocks noGrp="1"/>
          </p:cNvSpPr>
          <p:nvPr>
            <p:ph type="title"/>
          </p:nvPr>
        </p:nvSpPr>
        <p:spPr>
          <a:xfrm>
            <a:off x="628650" y="43399"/>
            <a:ext cx="7886700" cy="1325563"/>
          </a:xfrm>
        </p:spPr>
        <p:txBody>
          <a:bodyPr>
            <a:normAutofit/>
          </a:bodyPr>
          <a:lstStyle/>
          <a:p>
            <a:r>
              <a:rPr lang="en-US" dirty="0">
                <a:solidFill>
                  <a:prstClr val="black"/>
                </a:solidFill>
                <a:latin typeface="Calibri"/>
              </a:rPr>
              <a:t>Steps in Instantiation of a (Mock) Linking </a:t>
            </a:r>
            <a:r>
              <a:rPr lang="en-US" dirty="0" smtClean="0">
                <a:solidFill>
                  <a:prstClr val="black"/>
                </a:solidFill>
                <a:latin typeface="Calibri"/>
              </a:rPr>
              <a:t>Attack</a:t>
            </a:r>
            <a:endParaRPr lang="en-US" dirty="0"/>
          </a:p>
        </p:txBody>
      </p:sp>
      <p:sp>
        <p:nvSpPr>
          <p:cNvPr id="4" name="Rectangle 3"/>
          <p:cNvSpPr/>
          <p:nvPr/>
        </p:nvSpPr>
        <p:spPr>
          <a:xfrm>
            <a:off x="0" y="6581001"/>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dirty="0" smtClean="0">
                <a:solidFill>
                  <a:srgbClr val="A6A6A6"/>
                </a:solidFill>
              </a:rPr>
              <a:t> et 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2232847950"/>
      </p:ext>
    </p:extLst>
  </p:cSld>
  <p:clrMapOvr>
    <a:masterClrMapping/>
  </p:clrMapOvr>
  <mc:AlternateContent xmlns:mc="http://schemas.openxmlformats.org/markup-compatibility/2006" xmlns:p14="http://schemas.microsoft.com/office/powerpoint/2010/main">
    <mc:Choice Requires="p14">
      <p:transition spd="slow" p14:dur="2000" advTm="39386"/>
    </mc:Choice>
    <mc:Fallback xmlns="">
      <p:transition xmlns:p14="http://schemas.microsoft.com/office/powerpoint/2010/main" spd="slow" advTm="39386"/>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7626"/>
            <a:ext cx="7886700" cy="1325563"/>
          </a:xfrm>
        </p:spPr>
        <p:txBody>
          <a:bodyPr>
            <a:normAutofit/>
          </a:bodyPr>
          <a:lstStyle/>
          <a:p>
            <a:r>
              <a:rPr lang="en-US" dirty="0"/>
              <a:t>Levels of Expression-Genotype Model </a:t>
            </a:r>
            <a:r>
              <a:rPr lang="en-US" dirty="0" smtClean="0"/>
              <a:t>Simplifications</a:t>
            </a:r>
            <a:endParaRPr lang="en-US" dirty="0"/>
          </a:p>
        </p:txBody>
      </p:sp>
      <p:pic>
        <p:nvPicPr>
          <p:cNvPr id="3" name="Picture 2" descr="Transcriptome-Mining-Building-Models-while-Protecting-Privacy--20151030-i0gi2015-AH_edited_Page_31.jpg"/>
          <p:cNvPicPr>
            <a:picLocks noChangeAspect="1"/>
          </p:cNvPicPr>
          <p:nvPr/>
        </p:nvPicPr>
        <p:blipFill rotWithShape="1">
          <a:blip r:embed="rId2">
            <a:extLst>
              <a:ext uri="{28A0092B-C50C-407E-A947-70E740481C1C}">
                <a14:useLocalDpi xmlns:a14="http://schemas.microsoft.com/office/drawing/2010/main" val="0"/>
              </a:ext>
            </a:extLst>
          </a:blip>
          <a:srcRect l="4006" t="22963" r="3839" b="15556"/>
          <a:stretch/>
        </p:blipFill>
        <p:spPr>
          <a:xfrm>
            <a:off x="12700" y="1331213"/>
            <a:ext cx="9144000" cy="4713987"/>
          </a:xfrm>
          <a:prstGeom prst="rect">
            <a:avLst/>
          </a:prstGeom>
        </p:spPr>
      </p:pic>
      <p:sp>
        <p:nvSpPr>
          <p:cNvPr id="5" name="Rectangle 4"/>
          <p:cNvSpPr/>
          <p:nvPr/>
        </p:nvSpPr>
        <p:spPr>
          <a:xfrm>
            <a:off x="0" y="6581001"/>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3406616749"/>
      </p:ext>
    </p:extLst>
  </p:cSld>
  <p:clrMapOvr>
    <a:masterClrMapping/>
  </p:clrMapOvr>
  <mc:AlternateContent xmlns:mc="http://schemas.openxmlformats.org/markup-compatibility/2006" xmlns:p14="http://schemas.microsoft.com/office/powerpoint/2010/main">
    <mc:Choice Requires="p14">
      <p:transition spd="slow" p14:dur="2000" advTm="43403"/>
    </mc:Choice>
    <mc:Fallback xmlns="">
      <p:transition xmlns:p14="http://schemas.microsoft.com/office/powerpoint/2010/main" spd="slow" advTm="43403"/>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797" y="271992"/>
            <a:ext cx="3237748" cy="1143000"/>
          </a:xfrm>
        </p:spPr>
        <p:txBody>
          <a:bodyPr/>
          <a:lstStyle/>
          <a:p>
            <a:r>
              <a:rPr lang="en-US" sz="2000" dirty="0" smtClean="0">
                <a:solidFill>
                  <a:schemeClr val="tx1">
                    <a:lumMod val="65000"/>
                    <a:lumOff val="35000"/>
                  </a:schemeClr>
                </a:solidFill>
              </a:rPr>
              <a:t>Genomic Privacy &amp; Individualized RNA-</a:t>
            </a:r>
            <a:r>
              <a:rPr lang="en-US" sz="2000" dirty="0" err="1" smtClean="0">
                <a:solidFill>
                  <a:schemeClr val="tx1">
                    <a:lumMod val="65000"/>
                    <a:lumOff val="35000"/>
                  </a:schemeClr>
                </a:solidFill>
              </a:rPr>
              <a:t>seq</a:t>
            </a:r>
            <a:r>
              <a:rPr lang="en-US" sz="2000" dirty="0" smtClean="0">
                <a:solidFill>
                  <a:schemeClr val="tx1">
                    <a:lumMod val="65000"/>
                    <a:lumOff val="35000"/>
                  </a:schemeClr>
                </a:solidFill>
              </a:rPr>
              <a:t>: Incompatible or Feasible?</a:t>
            </a:r>
            <a:endParaRPr lang="en-US" sz="2000" dirty="0">
              <a:solidFill>
                <a:schemeClr val="tx1">
                  <a:lumMod val="65000"/>
                  <a:lumOff val="35000"/>
                </a:schemeClr>
              </a:solidFill>
            </a:endParaRPr>
          </a:p>
        </p:txBody>
      </p:sp>
      <p:sp>
        <p:nvSpPr>
          <p:cNvPr id="3" name="Content Placeholder 2"/>
          <p:cNvSpPr>
            <a:spLocks noGrp="1"/>
          </p:cNvSpPr>
          <p:nvPr>
            <p:ph sz="half" idx="1"/>
          </p:nvPr>
        </p:nvSpPr>
        <p:spPr>
          <a:xfrm>
            <a:off x="171074" y="1593286"/>
            <a:ext cx="3892926" cy="5403747"/>
          </a:xfrm>
        </p:spPr>
        <p:txBody>
          <a:bodyPr/>
          <a:lstStyle/>
          <a:p>
            <a:r>
              <a:rPr lang="en-US" sz="2400" dirty="0">
                <a:solidFill>
                  <a:srgbClr val="FFC000"/>
                </a:solidFill>
              </a:rPr>
              <a:t>The General Dilemma of Genomic Privacy</a:t>
            </a:r>
          </a:p>
          <a:p>
            <a:pPr lvl="1"/>
            <a:r>
              <a:rPr lang="en-US" sz="1800" dirty="0">
                <a:solidFill>
                  <a:schemeClr val="tx1">
                    <a:lumMod val="65000"/>
                    <a:lumOff val="35000"/>
                  </a:schemeClr>
                </a:solidFill>
              </a:rPr>
              <a:t>Fundamental, inherited info that’s very private v need for large-scale mining for med. research</a:t>
            </a:r>
          </a:p>
          <a:p>
            <a:pPr lvl="1"/>
            <a:r>
              <a:rPr lang="en-US" sz="1800" dirty="0">
                <a:solidFill>
                  <a:schemeClr val="tx1">
                    <a:lumMod val="65000"/>
                    <a:lumOff val="35000"/>
                  </a:schemeClr>
                </a:solidFill>
              </a:rPr>
              <a:t>Issues w/ current social &amp; tech approaches: </a:t>
            </a:r>
            <a:r>
              <a:rPr lang="en-US" sz="1800" dirty="0" smtClean="0">
                <a:solidFill>
                  <a:schemeClr val="tx1">
                    <a:lumMod val="65000"/>
                    <a:lumOff val="35000"/>
                  </a:schemeClr>
                </a:solidFill>
              </a:rPr>
              <a:t>inconsistencies &amp; </a:t>
            </a:r>
            <a:r>
              <a:rPr lang="en-US" sz="1800" dirty="0">
                <a:solidFill>
                  <a:schemeClr val="tx1">
                    <a:lumMod val="65000"/>
                    <a:lumOff val="35000"/>
                  </a:schemeClr>
                </a:solidFill>
              </a:rPr>
              <a:t>burdensome </a:t>
            </a:r>
            <a:r>
              <a:rPr lang="en-US" sz="1800" dirty="0" smtClean="0">
                <a:solidFill>
                  <a:schemeClr val="tx1">
                    <a:lumMod val="65000"/>
                    <a:lumOff val="35000"/>
                  </a:schemeClr>
                </a:solidFill>
              </a:rPr>
              <a:t>security</a:t>
            </a:r>
            <a:endParaRPr lang="en-US" sz="1800" dirty="0">
              <a:solidFill>
                <a:schemeClr val="tx1">
                  <a:lumMod val="65000"/>
                  <a:lumOff val="35000"/>
                </a:schemeClr>
              </a:solidFill>
            </a:endParaRPr>
          </a:p>
          <a:p>
            <a:pPr lvl="1"/>
            <a:r>
              <a:rPr lang="en-US" sz="1800" dirty="0" err="1">
                <a:solidFill>
                  <a:schemeClr val="tx1">
                    <a:lumMod val="65000"/>
                    <a:lumOff val="35000"/>
                  </a:schemeClr>
                </a:solidFill>
              </a:rPr>
              <a:t>Strawman</a:t>
            </a:r>
            <a:r>
              <a:rPr lang="en-US" sz="1800" dirty="0">
                <a:solidFill>
                  <a:schemeClr val="tx1">
                    <a:lumMod val="65000"/>
                    <a:lumOff val="35000"/>
                  </a:schemeClr>
                </a:solidFill>
              </a:rPr>
              <a:t> Hybrid </a:t>
            </a:r>
            <a:r>
              <a:rPr lang="en-US" sz="1800" dirty="0" err="1">
                <a:solidFill>
                  <a:schemeClr val="tx1">
                    <a:lumMod val="65000"/>
                    <a:lumOff val="35000"/>
                  </a:schemeClr>
                </a:solidFill>
              </a:rPr>
              <a:t>Soc</a:t>
            </a:r>
            <a:r>
              <a:rPr lang="en-US" sz="1800" dirty="0">
                <a:solidFill>
                  <a:schemeClr val="tx1">
                    <a:lumMod val="65000"/>
                    <a:lumOff val="35000"/>
                  </a:schemeClr>
                </a:solidFill>
              </a:rPr>
              <a:t>-Tech Proposal (Cloud Enclaves. Quantifying Leaks &amp; Closely Coupled priv.-public datasets</a:t>
            </a:r>
            <a:r>
              <a:rPr lang="en-US" sz="1800" dirty="0" smtClean="0">
                <a:solidFill>
                  <a:schemeClr val="tx1">
                    <a:lumMod val="65000"/>
                    <a:lumOff val="35000"/>
                  </a:schemeClr>
                </a:solidFill>
              </a:rPr>
              <a:t>)</a:t>
            </a:r>
          </a:p>
          <a:p>
            <a:pPr lvl="1"/>
            <a:r>
              <a:rPr lang="en-US" sz="1800" dirty="0" smtClean="0">
                <a:solidFill>
                  <a:srgbClr val="FFC000"/>
                </a:solidFill>
              </a:rPr>
              <a:t>Details on Relevant Hacks</a:t>
            </a:r>
            <a:r>
              <a:rPr lang="en-US" sz="1800" dirty="0" smtClean="0">
                <a:solidFill>
                  <a:schemeClr val="tx1">
                    <a:lumMod val="65000"/>
                    <a:lumOff val="35000"/>
                  </a:schemeClr>
                </a:solidFill>
              </a:rPr>
              <a:t>: Genomic, Computer Security, &amp; </a:t>
            </a:r>
            <a:r>
              <a:rPr lang="en-US" sz="1800" dirty="0" err="1" smtClean="0">
                <a:solidFill>
                  <a:schemeClr val="tx1">
                    <a:lumMod val="65000"/>
                    <a:lumOff val="35000"/>
                  </a:schemeClr>
                </a:solidFill>
              </a:rPr>
              <a:t>Netfix</a:t>
            </a:r>
            <a:endParaRPr lang="en-US" sz="1800" dirty="0">
              <a:solidFill>
                <a:schemeClr val="tx1">
                  <a:lumMod val="65000"/>
                  <a:lumOff val="35000"/>
                </a:schemeClr>
              </a:solidFill>
            </a:endParaRPr>
          </a:p>
        </p:txBody>
      </p:sp>
      <p:sp>
        <p:nvSpPr>
          <p:cNvPr id="4" name="Content Placeholder 3"/>
          <p:cNvSpPr>
            <a:spLocks noGrp="1"/>
          </p:cNvSpPr>
          <p:nvPr>
            <p:ph sz="half" idx="2"/>
          </p:nvPr>
        </p:nvSpPr>
        <p:spPr>
          <a:xfrm>
            <a:off x="3911602" y="101600"/>
            <a:ext cx="4851400" cy="6501733"/>
          </a:xfrm>
        </p:spPr>
        <p:txBody>
          <a:bodyPr/>
          <a:lstStyle/>
          <a:p>
            <a:r>
              <a:rPr lang="en-US" sz="2400" dirty="0">
                <a:solidFill>
                  <a:srgbClr val="FFC000"/>
                </a:solidFill>
              </a:rPr>
              <a:t>RNA-</a:t>
            </a:r>
            <a:r>
              <a:rPr lang="en-US" sz="2400" dirty="0" err="1">
                <a:solidFill>
                  <a:srgbClr val="FFC000"/>
                </a:solidFill>
              </a:rPr>
              <a:t>seq</a:t>
            </a:r>
            <a:r>
              <a:rPr lang="en-US" sz="2400" dirty="0">
                <a:solidFill>
                  <a:srgbClr val="FFC000"/>
                </a:solidFill>
              </a:rPr>
              <a:t>: How to Publicly Share Some of it</a:t>
            </a:r>
          </a:p>
          <a:p>
            <a:pPr lvl="1"/>
            <a:r>
              <a:rPr lang="en-US" sz="1800" dirty="0">
                <a:solidFill>
                  <a:schemeClr val="tx1">
                    <a:lumMod val="65000"/>
                    <a:lumOff val="35000"/>
                  </a:schemeClr>
                </a:solidFill>
              </a:rPr>
              <a:t>Presents a </a:t>
            </a:r>
            <a:r>
              <a:rPr lang="en-US" sz="1800" dirty="0" smtClean="0">
                <a:solidFill>
                  <a:schemeClr val="tx1">
                    <a:lumMod val="65000"/>
                    <a:lumOff val="35000"/>
                  </a:schemeClr>
                </a:solidFill>
              </a:rPr>
              <a:t>tricky privacy </a:t>
            </a:r>
            <a:r>
              <a:rPr lang="en-US" sz="1800" dirty="0">
                <a:solidFill>
                  <a:schemeClr val="tx1">
                    <a:lumMod val="65000"/>
                    <a:lumOff val="35000"/>
                  </a:schemeClr>
                </a:solidFill>
              </a:rPr>
              <a:t>issue since much of the sequencing is for </a:t>
            </a:r>
            <a:r>
              <a:rPr lang="en-US" sz="1800" dirty="0" smtClean="0">
                <a:solidFill>
                  <a:schemeClr val="tx1">
                    <a:lumMod val="65000"/>
                    <a:lumOff val="35000"/>
                  </a:schemeClr>
                </a:solidFill>
              </a:rPr>
              <a:t>general, </a:t>
            </a:r>
            <a:r>
              <a:rPr lang="en-US" sz="1800" dirty="0">
                <a:solidFill>
                  <a:schemeClr val="tx1">
                    <a:lumMod val="65000"/>
                    <a:lumOff val="35000"/>
                  </a:schemeClr>
                </a:solidFill>
              </a:rPr>
              <a:t>non-individual specific </a:t>
            </a:r>
            <a:r>
              <a:rPr lang="en-US" sz="1800" dirty="0" smtClean="0">
                <a:solidFill>
                  <a:schemeClr val="tx1">
                    <a:lumMod val="65000"/>
                    <a:lumOff val="35000"/>
                  </a:schemeClr>
                </a:solidFill>
              </a:rPr>
              <a:t>results yet it’s tagged with individual information</a:t>
            </a:r>
            <a:endParaRPr lang="en-US" sz="1800" dirty="0">
              <a:solidFill>
                <a:schemeClr val="tx1">
                  <a:lumMod val="65000"/>
                  <a:lumOff val="35000"/>
                </a:schemeClr>
              </a:solidFill>
            </a:endParaRPr>
          </a:p>
          <a:p>
            <a:pPr lvl="1"/>
            <a:r>
              <a:rPr lang="en-US" sz="1800" dirty="0">
                <a:solidFill>
                  <a:schemeClr val="tx1">
                    <a:lumMod val="65000"/>
                    <a:lumOff val="35000"/>
                  </a:schemeClr>
                </a:solidFill>
              </a:rPr>
              <a:t>Removing SNVs in reads w/ MRF</a:t>
            </a:r>
          </a:p>
          <a:p>
            <a:pPr lvl="1"/>
            <a:r>
              <a:rPr lang="en-US" sz="1800" dirty="0">
                <a:solidFill>
                  <a:schemeClr val="tx1">
                    <a:lumMod val="65000"/>
                    <a:lumOff val="35000"/>
                  </a:schemeClr>
                </a:solidFill>
              </a:rPr>
              <a:t>Quantifying &amp; removing variant info from expression levels + </a:t>
            </a:r>
            <a:r>
              <a:rPr lang="en-US" sz="1800" dirty="0" smtClean="0">
                <a:solidFill>
                  <a:schemeClr val="tx1">
                    <a:lumMod val="65000"/>
                    <a:lumOff val="35000"/>
                  </a:schemeClr>
                </a:solidFill>
              </a:rPr>
              <a:t/>
            </a:r>
            <a:br>
              <a:rPr lang="en-US" sz="1800" dirty="0" smtClean="0">
                <a:solidFill>
                  <a:schemeClr val="tx1">
                    <a:lumMod val="65000"/>
                    <a:lumOff val="35000"/>
                  </a:schemeClr>
                </a:solidFill>
              </a:rPr>
            </a:br>
            <a:r>
              <a:rPr lang="en-US" sz="1800" dirty="0" err="1" smtClean="0">
                <a:solidFill>
                  <a:srgbClr val="FFC000"/>
                </a:solidFill>
              </a:rPr>
              <a:t>eQTLs</a:t>
            </a:r>
            <a:r>
              <a:rPr lang="en-US" sz="1800" dirty="0" smtClean="0">
                <a:solidFill>
                  <a:srgbClr val="FFC000"/>
                </a:solidFill>
              </a:rPr>
              <a:t> </a:t>
            </a:r>
            <a:r>
              <a:rPr lang="en-US" sz="1800" dirty="0">
                <a:solidFill>
                  <a:srgbClr val="FFC000"/>
                </a:solidFill>
              </a:rPr>
              <a:t>using ICI &amp; predictability</a:t>
            </a:r>
          </a:p>
          <a:p>
            <a:pPr lvl="1"/>
            <a:r>
              <a:rPr lang="en-US" sz="1800" dirty="0">
                <a:solidFill>
                  <a:schemeClr val="tx1">
                    <a:lumMod val="65000"/>
                    <a:lumOff val="35000"/>
                  </a:schemeClr>
                </a:solidFill>
              </a:rPr>
              <a:t>Instantiating a </a:t>
            </a:r>
            <a:r>
              <a:rPr lang="en-US" sz="1800" dirty="0">
                <a:solidFill>
                  <a:srgbClr val="FFC000"/>
                </a:solidFill>
              </a:rPr>
              <a:t>practical linking attack </a:t>
            </a:r>
            <a:r>
              <a:rPr lang="en-US" sz="1800" dirty="0">
                <a:solidFill>
                  <a:schemeClr val="tx1">
                    <a:lumMod val="65000"/>
                    <a:lumOff val="35000"/>
                  </a:schemeClr>
                </a:solidFill>
              </a:rPr>
              <a:t>using extreme expression levels</a:t>
            </a:r>
          </a:p>
          <a:p>
            <a:pPr lvl="1"/>
            <a:r>
              <a:rPr lang="en-US" sz="1800" dirty="0">
                <a:solidFill>
                  <a:srgbClr val="FFC000"/>
                </a:solidFill>
              </a:rPr>
              <a:t>Quantifying accuracy of prediction,</a:t>
            </a:r>
            <a:r>
              <a:rPr lang="en-US" sz="1800" dirty="0">
                <a:solidFill>
                  <a:schemeClr val="tx1">
                    <a:lumMod val="65000"/>
                    <a:lumOff val="35000"/>
                  </a:schemeClr>
                </a:solidFill>
              </a:rPr>
              <a:t> via gap between best &amp; 2nd best match</a:t>
            </a:r>
          </a:p>
          <a:p>
            <a:r>
              <a:rPr lang="en-US" sz="2400" dirty="0">
                <a:solidFill>
                  <a:srgbClr val="FFC000"/>
                </a:solidFill>
              </a:rPr>
              <a:t>Allelic </a:t>
            </a:r>
            <a:r>
              <a:rPr lang="en-US" sz="2400" dirty="0" smtClean="0">
                <a:solidFill>
                  <a:srgbClr val="FFC000"/>
                </a:solidFill>
              </a:rPr>
              <a:t>Expression &amp; Binding Activity</a:t>
            </a:r>
            <a:endParaRPr lang="en-US" sz="2400" dirty="0">
              <a:solidFill>
                <a:srgbClr val="FFC000"/>
              </a:solidFill>
            </a:endParaRPr>
          </a:p>
          <a:p>
            <a:pPr lvl="1"/>
            <a:r>
              <a:rPr lang="en-US" sz="1800" dirty="0">
                <a:solidFill>
                  <a:schemeClr val="tx1">
                    <a:lumMod val="65000"/>
                    <a:lumOff val="35000"/>
                  </a:schemeClr>
                </a:solidFill>
              </a:rPr>
              <a:t>Difference in molecular activity between </a:t>
            </a:r>
            <a:r>
              <a:rPr lang="en-US" sz="1800" dirty="0" smtClean="0">
                <a:solidFill>
                  <a:schemeClr val="tx1">
                    <a:lumMod val="65000"/>
                    <a:lumOff val="35000"/>
                  </a:schemeClr>
                </a:solidFill>
              </a:rPr>
              <a:t>specific alleles</a:t>
            </a:r>
            <a:endParaRPr lang="en-US" sz="1800" dirty="0">
              <a:solidFill>
                <a:schemeClr val="tx1">
                  <a:lumMod val="65000"/>
                  <a:lumOff val="35000"/>
                </a:schemeClr>
              </a:solidFill>
            </a:endParaRPr>
          </a:p>
          <a:p>
            <a:pPr lvl="1"/>
            <a:r>
              <a:rPr lang="en-US" sz="1800" dirty="0">
                <a:solidFill>
                  <a:schemeClr val="tx1">
                    <a:lumMod val="65000"/>
                    <a:lumOff val="35000"/>
                  </a:schemeClr>
                </a:solidFill>
              </a:rPr>
              <a:t>RNA-</a:t>
            </a:r>
            <a:r>
              <a:rPr lang="en-US" sz="1800" dirty="0" err="1">
                <a:solidFill>
                  <a:schemeClr val="tx1">
                    <a:lumMod val="65000"/>
                    <a:lumOff val="35000"/>
                  </a:schemeClr>
                </a:solidFill>
              </a:rPr>
              <a:t>seq</a:t>
            </a:r>
            <a:r>
              <a:rPr lang="en-US" sz="1800" dirty="0">
                <a:solidFill>
                  <a:schemeClr val="tx1">
                    <a:lumMod val="65000"/>
                    <a:lumOff val="35000"/>
                  </a:schemeClr>
                </a:solidFill>
              </a:rPr>
              <a:t> calculations that fundamentally involve individual variants</a:t>
            </a: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p:txBody>
      </p:sp>
    </p:spTree>
    <p:extLst>
      <p:ext uri="{BB962C8B-B14F-4D97-AF65-F5344CB8AC3E}">
        <p14:creationId xmlns:p14="http://schemas.microsoft.com/office/powerpoint/2010/main" val="1744429785"/>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59594"/>
            <a:ext cx="7886700" cy="994172"/>
          </a:xfrm>
        </p:spPr>
        <p:txBody>
          <a:bodyPr>
            <a:normAutofit fontScale="90000"/>
          </a:bodyPr>
          <a:lstStyle/>
          <a:p>
            <a:r>
              <a:rPr lang="en-US" dirty="0"/>
              <a:t>Linking Attack with Extremity based Genotype Prediction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28" y="2770934"/>
            <a:ext cx="4196974" cy="3286966"/>
          </a:xfrm>
          <a:prstGeom prst="rect">
            <a:avLst/>
          </a:prstGeom>
        </p:spPr>
      </p:pic>
      <p:sp>
        <p:nvSpPr>
          <p:cNvPr id="14" name="TextBox 13"/>
          <p:cNvSpPr txBox="1"/>
          <p:nvPr/>
        </p:nvSpPr>
        <p:spPr>
          <a:xfrm>
            <a:off x="1020374" y="1946696"/>
            <a:ext cx="2947987" cy="523220"/>
          </a:xfrm>
          <a:prstGeom prst="rect">
            <a:avLst/>
          </a:prstGeom>
          <a:noFill/>
        </p:spPr>
        <p:txBody>
          <a:bodyPr wrap="none" rtlCol="0">
            <a:spAutoFit/>
          </a:bodyPr>
          <a:lstStyle/>
          <a:p>
            <a:r>
              <a:rPr lang="en-US" sz="1400" dirty="0"/>
              <a:t>200 individuals </a:t>
            </a:r>
            <a:r>
              <a:rPr lang="en-US" sz="1400" dirty="0" err="1"/>
              <a:t>eQTL</a:t>
            </a:r>
            <a:r>
              <a:rPr lang="en-US" sz="1400" dirty="0"/>
              <a:t> Discovery </a:t>
            </a:r>
          </a:p>
          <a:p>
            <a:r>
              <a:rPr lang="en-US" sz="1400" dirty="0"/>
              <a:t>200 individuals in Linking Attack</a:t>
            </a:r>
          </a:p>
        </p:txBody>
      </p:sp>
      <p:sp>
        <p:nvSpPr>
          <p:cNvPr id="20" name="Slide Number Placeholder 19"/>
          <p:cNvSpPr>
            <a:spLocks noGrp="1"/>
          </p:cNvSpPr>
          <p:nvPr>
            <p:ph type="sldNum" sz="quarter" idx="12"/>
          </p:nvPr>
        </p:nvSpPr>
        <p:spPr/>
        <p:txBody>
          <a:bodyPr/>
          <a:lstStyle/>
          <a:p>
            <a:fld id="{F068B97E-5631-405C-87BA-F8CC00DDD808}" type="slidenum">
              <a:rPr lang="en-US" smtClean="0"/>
              <a:t>39</a:t>
            </a:fld>
            <a:endParaRPr lang="en-US"/>
          </a:p>
        </p:txBody>
      </p:sp>
      <p:cxnSp>
        <p:nvCxnSpPr>
          <p:cNvPr id="8" name="Straight Arrow Connector 7"/>
          <p:cNvCxnSpPr/>
          <p:nvPr/>
        </p:nvCxnSpPr>
        <p:spPr>
          <a:xfrm>
            <a:off x="1078173" y="6103962"/>
            <a:ext cx="3697406" cy="0"/>
          </a:xfrm>
          <a:prstGeom prst="straightConnector1">
            <a:avLst/>
          </a:prstGeom>
          <a:ln w="47625">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91530" y="2838734"/>
            <a:ext cx="0" cy="2825088"/>
          </a:xfrm>
          <a:prstGeom prst="straightConnector1">
            <a:avLst/>
          </a:prstGeom>
          <a:ln w="47625">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0750" y="2212129"/>
            <a:ext cx="1079142" cy="523220"/>
          </a:xfrm>
          <a:prstGeom prst="rect">
            <a:avLst/>
          </a:prstGeom>
          <a:noFill/>
        </p:spPr>
        <p:txBody>
          <a:bodyPr wrap="none" rtlCol="0">
            <a:spAutoFit/>
          </a:bodyPr>
          <a:lstStyle/>
          <a:p>
            <a:pPr algn="ctr"/>
            <a:r>
              <a:rPr lang="en-US" sz="1400" dirty="0" smtClean="0"/>
              <a:t>High</a:t>
            </a:r>
          </a:p>
          <a:p>
            <a:r>
              <a:rPr lang="en-US" sz="1400" dirty="0" smtClean="0"/>
              <a:t>Sensitivity</a:t>
            </a:r>
            <a:endParaRPr lang="en-US" sz="1400" dirty="0"/>
          </a:p>
        </p:txBody>
      </p:sp>
      <p:sp>
        <p:nvSpPr>
          <p:cNvPr id="11" name="TextBox 10"/>
          <p:cNvSpPr txBox="1"/>
          <p:nvPr/>
        </p:nvSpPr>
        <p:spPr>
          <a:xfrm>
            <a:off x="-78380" y="5626345"/>
            <a:ext cx="1079142" cy="523220"/>
          </a:xfrm>
          <a:prstGeom prst="rect">
            <a:avLst/>
          </a:prstGeom>
          <a:noFill/>
        </p:spPr>
        <p:txBody>
          <a:bodyPr wrap="none" rtlCol="0">
            <a:spAutoFit/>
          </a:bodyPr>
          <a:lstStyle/>
          <a:p>
            <a:pPr algn="ctr"/>
            <a:r>
              <a:rPr lang="en-US" sz="1400" dirty="0" smtClean="0"/>
              <a:t>Low</a:t>
            </a:r>
          </a:p>
          <a:p>
            <a:r>
              <a:rPr lang="en-US" sz="1400" dirty="0" smtClean="0"/>
              <a:t>Sensitivity</a:t>
            </a:r>
            <a:endParaRPr lang="en-US" sz="1400" dirty="0"/>
          </a:p>
        </p:txBody>
      </p:sp>
      <p:sp>
        <p:nvSpPr>
          <p:cNvPr id="12" name="TextBox 11"/>
          <p:cNvSpPr txBox="1"/>
          <p:nvPr/>
        </p:nvSpPr>
        <p:spPr>
          <a:xfrm>
            <a:off x="791571" y="6175667"/>
            <a:ext cx="1309974" cy="523220"/>
          </a:xfrm>
          <a:prstGeom prst="rect">
            <a:avLst/>
          </a:prstGeom>
          <a:noFill/>
        </p:spPr>
        <p:txBody>
          <a:bodyPr wrap="none" rtlCol="0">
            <a:spAutoFit/>
          </a:bodyPr>
          <a:lstStyle/>
          <a:p>
            <a:pPr algn="ctr"/>
            <a:r>
              <a:rPr lang="en-US" sz="1400" dirty="0" smtClean="0"/>
              <a:t>High Number</a:t>
            </a:r>
          </a:p>
          <a:p>
            <a:pPr algn="ctr"/>
            <a:r>
              <a:rPr lang="en-US" sz="1400" dirty="0" smtClean="0"/>
              <a:t>Of </a:t>
            </a:r>
            <a:r>
              <a:rPr lang="en-US" sz="1400" dirty="0" err="1" smtClean="0"/>
              <a:t>eQTLs</a:t>
            </a:r>
            <a:endParaRPr lang="en-US" sz="1400" dirty="0" smtClean="0"/>
          </a:p>
        </p:txBody>
      </p:sp>
      <p:sp>
        <p:nvSpPr>
          <p:cNvPr id="13" name="TextBox 12"/>
          <p:cNvSpPr txBox="1"/>
          <p:nvPr/>
        </p:nvSpPr>
        <p:spPr>
          <a:xfrm>
            <a:off x="3823234" y="6170928"/>
            <a:ext cx="1269899" cy="523220"/>
          </a:xfrm>
          <a:prstGeom prst="rect">
            <a:avLst/>
          </a:prstGeom>
          <a:noFill/>
        </p:spPr>
        <p:txBody>
          <a:bodyPr wrap="none" rtlCol="0">
            <a:spAutoFit/>
          </a:bodyPr>
          <a:lstStyle/>
          <a:p>
            <a:pPr algn="ctr"/>
            <a:r>
              <a:rPr lang="en-US" sz="1400" dirty="0" smtClean="0"/>
              <a:t>Low Number</a:t>
            </a:r>
          </a:p>
          <a:p>
            <a:pPr algn="ctr"/>
            <a:r>
              <a:rPr lang="en-US" sz="1400" dirty="0" smtClean="0"/>
              <a:t>Of </a:t>
            </a:r>
            <a:r>
              <a:rPr lang="en-US" sz="1400" dirty="0" err="1" smtClean="0"/>
              <a:t>eQTLs</a:t>
            </a:r>
            <a:endParaRPr lang="en-US" sz="1400" dirty="0" smtClean="0"/>
          </a:p>
        </p:txBody>
      </p:sp>
      <p:sp>
        <p:nvSpPr>
          <p:cNvPr id="18" name="TextBox 17"/>
          <p:cNvSpPr txBox="1"/>
          <p:nvPr/>
        </p:nvSpPr>
        <p:spPr>
          <a:xfrm>
            <a:off x="4930633" y="2910954"/>
            <a:ext cx="4213367" cy="2062103"/>
          </a:xfrm>
          <a:prstGeom prst="rect">
            <a:avLst/>
          </a:prstGeom>
          <a:noFill/>
        </p:spPr>
        <p:txBody>
          <a:bodyPr wrap="square" rtlCol="0">
            <a:spAutoFit/>
          </a:bodyPr>
          <a:lstStyle/>
          <a:p>
            <a:pPr marL="171450" indent="-171450">
              <a:buFont typeface="Arial" panose="020B0604020202020204" pitchFamily="34" charset="0"/>
              <a:buChar char="•"/>
            </a:pPr>
            <a:r>
              <a:rPr lang="en-US" sz="1600" b="0" dirty="0" smtClean="0"/>
              <a:t>X-axis: The threshold of association for selecting the </a:t>
            </a:r>
            <a:r>
              <a:rPr lang="en-US" sz="1600" b="0" dirty="0" err="1" smtClean="0"/>
              <a:t>eQTLs</a:t>
            </a:r>
            <a:r>
              <a:rPr lang="en-US" sz="1600" b="0" dirty="0" smtClean="0"/>
              <a:t> </a:t>
            </a:r>
          </a:p>
          <a:p>
            <a:pPr marL="628624" lvl="1" indent="-171450">
              <a:buFont typeface="Arial" panose="020B0604020202020204" pitchFamily="34" charset="0"/>
              <a:buChar char="•"/>
            </a:pPr>
            <a:r>
              <a:rPr lang="en-US" sz="1600" b="0" dirty="0" smtClean="0"/>
              <a:t>Higher threshold: Smaller number of </a:t>
            </a:r>
            <a:r>
              <a:rPr lang="en-US" sz="1600" b="0" dirty="0" err="1" smtClean="0"/>
              <a:t>eQTLs</a:t>
            </a:r>
            <a:endParaRPr lang="en-US" sz="1600" b="0" dirty="0" smtClean="0"/>
          </a:p>
          <a:p>
            <a:pPr marL="171450" indent="-171450">
              <a:buFont typeface="Arial" panose="020B0604020202020204" pitchFamily="34" charset="0"/>
              <a:buChar char="•"/>
            </a:pPr>
            <a:r>
              <a:rPr lang="en-US" sz="1600" b="0" dirty="0" smtClean="0"/>
              <a:t>Y-axis: Fraction of correctly linked individuals</a:t>
            </a:r>
          </a:p>
          <a:p>
            <a:pPr marL="628624" lvl="1" indent="-171450">
              <a:buFont typeface="Arial" panose="020B0604020202020204" pitchFamily="34" charset="0"/>
              <a:buChar char="•"/>
            </a:pPr>
            <a:r>
              <a:rPr lang="en-US" sz="1600" b="0" dirty="0" smtClean="0"/>
              <a:t>Measures the </a:t>
            </a:r>
            <a:r>
              <a:rPr lang="en-US" sz="1600" i="1" dirty="0" smtClean="0"/>
              <a:t>Sensitivity of the attack</a:t>
            </a:r>
            <a:endParaRPr lang="en-US" sz="1600" i="1" dirty="0"/>
          </a:p>
        </p:txBody>
      </p:sp>
      <p:sp>
        <p:nvSpPr>
          <p:cNvPr id="15" name="Rectangle 14"/>
          <p:cNvSpPr/>
          <p:nvPr/>
        </p:nvSpPr>
        <p:spPr>
          <a:xfrm>
            <a:off x="5899023" y="6596390"/>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38147090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797" y="271992"/>
            <a:ext cx="3237748" cy="1143000"/>
          </a:xfrm>
        </p:spPr>
        <p:txBody>
          <a:bodyPr/>
          <a:lstStyle/>
          <a:p>
            <a:r>
              <a:rPr lang="en-US" sz="2000" dirty="0" smtClean="0"/>
              <a:t>Genomic Privacy &amp; Individualized RNA-</a:t>
            </a:r>
            <a:r>
              <a:rPr lang="en-US" sz="2000" dirty="0" err="1" smtClean="0"/>
              <a:t>seq</a:t>
            </a:r>
            <a:r>
              <a:rPr lang="en-US" sz="2000" dirty="0" smtClean="0"/>
              <a:t>: Incompatible or Feasible?</a:t>
            </a:r>
            <a:endParaRPr lang="en-US" sz="2000" dirty="0"/>
          </a:p>
        </p:txBody>
      </p:sp>
      <p:sp>
        <p:nvSpPr>
          <p:cNvPr id="3" name="Content Placeholder 2"/>
          <p:cNvSpPr>
            <a:spLocks noGrp="1"/>
          </p:cNvSpPr>
          <p:nvPr>
            <p:ph sz="half" idx="1"/>
          </p:nvPr>
        </p:nvSpPr>
        <p:spPr>
          <a:xfrm>
            <a:off x="171074" y="1593286"/>
            <a:ext cx="3892926" cy="5403747"/>
          </a:xfrm>
        </p:spPr>
        <p:txBody>
          <a:bodyPr/>
          <a:lstStyle/>
          <a:p>
            <a:r>
              <a:rPr lang="en-US" sz="2400" dirty="0"/>
              <a:t>The General Dilemma of Genomic Privacy</a:t>
            </a:r>
          </a:p>
          <a:p>
            <a:pPr lvl="1"/>
            <a:r>
              <a:rPr lang="en-US" sz="1800" dirty="0"/>
              <a:t>Fundamental, inherited info that’s very private v need for large-scale mining for med. research</a:t>
            </a:r>
          </a:p>
          <a:p>
            <a:pPr lvl="1"/>
            <a:r>
              <a:rPr lang="en-US" sz="1800" dirty="0"/>
              <a:t>Issues w/ current social &amp; tech approaches: </a:t>
            </a:r>
            <a:r>
              <a:rPr lang="en-US" sz="1800" dirty="0" smtClean="0"/>
              <a:t>inconsistencies &amp; </a:t>
            </a:r>
            <a:r>
              <a:rPr lang="en-US" sz="1800" dirty="0"/>
              <a:t>burdensome </a:t>
            </a:r>
            <a:r>
              <a:rPr lang="en-US" sz="1800" dirty="0" smtClean="0"/>
              <a:t>security</a:t>
            </a:r>
            <a:endParaRPr lang="en-US" sz="1800" dirty="0"/>
          </a:p>
          <a:p>
            <a:pPr lvl="1"/>
            <a:r>
              <a:rPr lang="en-US" sz="1800" dirty="0" err="1"/>
              <a:t>Strawman</a:t>
            </a:r>
            <a:r>
              <a:rPr lang="en-US" sz="1800" dirty="0"/>
              <a:t> Hybrid </a:t>
            </a:r>
            <a:r>
              <a:rPr lang="en-US" sz="1800" dirty="0" err="1"/>
              <a:t>Soc</a:t>
            </a:r>
            <a:r>
              <a:rPr lang="en-US" sz="1800" dirty="0"/>
              <a:t>-Tech Proposal (Cloud Enclaves. Quantifying Leaks &amp; Closely Coupled priv.-public datasets</a:t>
            </a:r>
            <a:r>
              <a:rPr lang="en-US" sz="1800" dirty="0" smtClean="0"/>
              <a:t>)</a:t>
            </a:r>
          </a:p>
          <a:p>
            <a:pPr lvl="1"/>
            <a:r>
              <a:rPr lang="en-US" sz="1800" dirty="0" smtClean="0"/>
              <a:t>Details on Relevant Hacks: Genomic, Computer Security, &amp; </a:t>
            </a:r>
            <a:r>
              <a:rPr lang="en-US" sz="1800" dirty="0" err="1" smtClean="0"/>
              <a:t>Netfix</a:t>
            </a:r>
            <a:endParaRPr lang="en-US" sz="1800" dirty="0"/>
          </a:p>
        </p:txBody>
      </p:sp>
      <p:sp>
        <p:nvSpPr>
          <p:cNvPr id="4" name="Content Placeholder 3"/>
          <p:cNvSpPr>
            <a:spLocks noGrp="1"/>
          </p:cNvSpPr>
          <p:nvPr>
            <p:ph sz="half" idx="2"/>
          </p:nvPr>
        </p:nvSpPr>
        <p:spPr>
          <a:xfrm>
            <a:off x="3911602" y="101600"/>
            <a:ext cx="4851400" cy="6501733"/>
          </a:xfrm>
        </p:spPr>
        <p:txBody>
          <a:bodyPr/>
          <a:lstStyle/>
          <a:p>
            <a:r>
              <a:rPr lang="en-US" sz="2400" dirty="0"/>
              <a:t>RNA-</a:t>
            </a:r>
            <a:r>
              <a:rPr lang="en-US" sz="2400" dirty="0" err="1"/>
              <a:t>seq</a:t>
            </a:r>
            <a:r>
              <a:rPr lang="en-US" sz="2400" dirty="0"/>
              <a:t>: How to Publicly Share Some of it</a:t>
            </a:r>
          </a:p>
          <a:p>
            <a:pPr lvl="1"/>
            <a:r>
              <a:rPr lang="en-US" sz="1800" dirty="0"/>
              <a:t>Presents a </a:t>
            </a:r>
            <a:r>
              <a:rPr lang="en-US" sz="1800" dirty="0" smtClean="0"/>
              <a:t>tricky privacy </a:t>
            </a:r>
            <a:r>
              <a:rPr lang="en-US" sz="1800" dirty="0"/>
              <a:t>issue since much of the sequencing is for </a:t>
            </a:r>
            <a:r>
              <a:rPr lang="en-US" sz="1800" dirty="0" smtClean="0"/>
              <a:t>general, </a:t>
            </a:r>
            <a:r>
              <a:rPr lang="en-US" sz="1800" dirty="0"/>
              <a:t>non-individual specific </a:t>
            </a:r>
            <a:r>
              <a:rPr lang="en-US" sz="1800" dirty="0" smtClean="0"/>
              <a:t>results yet it’s tagged with individual information</a:t>
            </a:r>
            <a:endParaRPr lang="en-US" sz="1800" dirty="0"/>
          </a:p>
          <a:p>
            <a:pPr lvl="1"/>
            <a:r>
              <a:rPr lang="en-US" sz="1800" dirty="0"/>
              <a:t>Removing SNVs in reads w/ MRF</a:t>
            </a:r>
          </a:p>
          <a:p>
            <a:pPr lvl="1"/>
            <a:r>
              <a:rPr lang="en-US" sz="1800" dirty="0"/>
              <a:t>Quantifying &amp; removing variant info from expression levels + </a:t>
            </a:r>
            <a:r>
              <a:rPr lang="en-US" sz="1800" dirty="0" smtClean="0"/>
              <a:t/>
            </a:r>
            <a:br>
              <a:rPr lang="en-US" sz="1800" dirty="0" smtClean="0"/>
            </a:br>
            <a:r>
              <a:rPr lang="en-US" sz="1800" dirty="0" err="1" smtClean="0"/>
              <a:t>eQTLs</a:t>
            </a:r>
            <a:r>
              <a:rPr lang="en-US" sz="1800" dirty="0" smtClean="0"/>
              <a:t> </a:t>
            </a:r>
            <a:r>
              <a:rPr lang="en-US" sz="1800" dirty="0"/>
              <a:t>using ICI &amp; predictability</a:t>
            </a:r>
          </a:p>
          <a:p>
            <a:pPr lvl="1"/>
            <a:r>
              <a:rPr lang="en-US" sz="1800" dirty="0"/>
              <a:t>Instantiating a practical linking attack using extreme expression </a:t>
            </a:r>
            <a:r>
              <a:rPr lang="en-US" sz="1800" dirty="0" smtClean="0"/>
              <a:t>levels</a:t>
            </a:r>
          </a:p>
          <a:p>
            <a:pPr lvl="1"/>
            <a:r>
              <a:rPr lang="en-US" sz="1800" dirty="0" smtClean="0"/>
              <a:t>Quantifying accuracy of prediction, via gap between best &amp; 2</a:t>
            </a:r>
            <a:r>
              <a:rPr lang="en-US" sz="1800" baseline="30000" dirty="0" smtClean="0"/>
              <a:t>nd</a:t>
            </a:r>
            <a:r>
              <a:rPr lang="en-US" sz="1800" dirty="0" smtClean="0"/>
              <a:t> best match</a:t>
            </a:r>
          </a:p>
          <a:p>
            <a:r>
              <a:rPr lang="en-US" sz="2400" dirty="0"/>
              <a:t>Allelic </a:t>
            </a:r>
            <a:r>
              <a:rPr lang="en-US" sz="2400" dirty="0" smtClean="0"/>
              <a:t>Expression &amp; Binding Activity</a:t>
            </a:r>
            <a:endParaRPr lang="en-US" sz="2400" dirty="0"/>
          </a:p>
          <a:p>
            <a:pPr lvl="1"/>
            <a:r>
              <a:rPr lang="en-US" sz="1800" dirty="0"/>
              <a:t>Difference in molecular activity between </a:t>
            </a:r>
            <a:r>
              <a:rPr lang="en-US" sz="1800" dirty="0" smtClean="0"/>
              <a:t>specific alleles</a:t>
            </a:r>
            <a:endParaRPr lang="en-US" sz="1800" dirty="0"/>
          </a:p>
          <a:p>
            <a:pPr lvl="1"/>
            <a:r>
              <a:rPr lang="en-US" sz="1800" dirty="0"/>
              <a:t>RNA-</a:t>
            </a:r>
            <a:r>
              <a:rPr lang="en-US" sz="1800" dirty="0" err="1"/>
              <a:t>seq</a:t>
            </a:r>
            <a:r>
              <a:rPr lang="en-US" sz="1800" dirty="0"/>
              <a:t> calculations that fundamentally involve individual variants</a:t>
            </a:r>
          </a:p>
          <a:p>
            <a:endParaRPr lang="en-US" sz="2400" dirty="0"/>
          </a:p>
          <a:p>
            <a:endParaRPr lang="en-US" sz="2400" dirty="0"/>
          </a:p>
          <a:p>
            <a:endParaRPr lang="en-US" sz="2400" dirty="0"/>
          </a:p>
          <a:p>
            <a:endParaRPr lang="en-US" sz="2400" dirty="0"/>
          </a:p>
        </p:txBody>
      </p:sp>
    </p:spTree>
    <p:extLst>
      <p:ext uri="{BB962C8B-B14F-4D97-AF65-F5344CB8AC3E}">
        <p14:creationId xmlns:p14="http://schemas.microsoft.com/office/powerpoint/2010/main" val="1744828935"/>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59594"/>
            <a:ext cx="7886700" cy="994172"/>
          </a:xfrm>
        </p:spPr>
        <p:txBody>
          <a:bodyPr>
            <a:normAutofit fontScale="90000"/>
          </a:bodyPr>
          <a:lstStyle/>
          <a:p>
            <a:r>
              <a:rPr lang="en-US" dirty="0"/>
              <a:t>Linking Attack with Extremity based Genotype Prediction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428" y="2770934"/>
            <a:ext cx="4196974" cy="3286966"/>
          </a:xfrm>
          <a:prstGeom prst="rect">
            <a:avLst/>
          </a:prstGeom>
        </p:spPr>
      </p:pic>
      <p:sp>
        <p:nvSpPr>
          <p:cNvPr id="14" name="TextBox 13"/>
          <p:cNvSpPr txBox="1"/>
          <p:nvPr/>
        </p:nvSpPr>
        <p:spPr>
          <a:xfrm>
            <a:off x="1020374" y="1946696"/>
            <a:ext cx="2947987" cy="523220"/>
          </a:xfrm>
          <a:prstGeom prst="rect">
            <a:avLst/>
          </a:prstGeom>
          <a:noFill/>
        </p:spPr>
        <p:txBody>
          <a:bodyPr wrap="none" rtlCol="0">
            <a:spAutoFit/>
          </a:bodyPr>
          <a:lstStyle/>
          <a:p>
            <a:r>
              <a:rPr lang="en-US" sz="1400" dirty="0">
                <a:solidFill>
                  <a:srgbClr val="FF0000"/>
                </a:solidFill>
              </a:rPr>
              <a:t>200 individuals </a:t>
            </a:r>
            <a:r>
              <a:rPr lang="en-US" sz="1400" dirty="0" err="1">
                <a:solidFill>
                  <a:srgbClr val="FF0000"/>
                </a:solidFill>
              </a:rPr>
              <a:t>eQTL</a:t>
            </a:r>
            <a:r>
              <a:rPr lang="en-US" sz="1400" dirty="0">
                <a:solidFill>
                  <a:srgbClr val="FF0000"/>
                </a:solidFill>
              </a:rPr>
              <a:t> Discovery </a:t>
            </a:r>
          </a:p>
          <a:p>
            <a:r>
              <a:rPr lang="en-US" sz="1400" dirty="0">
                <a:solidFill>
                  <a:srgbClr val="FF0000"/>
                </a:solidFill>
              </a:rPr>
              <a:t>200 individuals in Linking Attack</a:t>
            </a:r>
          </a:p>
        </p:txBody>
      </p:sp>
      <p:sp>
        <p:nvSpPr>
          <p:cNvPr id="20" name="Slide Number Placeholder 19"/>
          <p:cNvSpPr>
            <a:spLocks noGrp="1"/>
          </p:cNvSpPr>
          <p:nvPr>
            <p:ph type="sldNum" sz="quarter" idx="12"/>
          </p:nvPr>
        </p:nvSpPr>
        <p:spPr/>
        <p:txBody>
          <a:bodyPr/>
          <a:lstStyle/>
          <a:p>
            <a:fld id="{F068B97E-5631-405C-87BA-F8CC00DDD808}" type="slidenum">
              <a:rPr lang="en-US" smtClean="0"/>
              <a:t>40</a:t>
            </a:fld>
            <a:endParaRPr lang="en-US"/>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800" y="2728945"/>
            <a:ext cx="4241800" cy="3318789"/>
          </a:xfrm>
          <a:prstGeom prst="rect">
            <a:avLst/>
          </a:prstGeom>
        </p:spPr>
      </p:pic>
      <p:sp>
        <p:nvSpPr>
          <p:cNvPr id="16" name="TextBox 15"/>
          <p:cNvSpPr txBox="1"/>
          <p:nvPr/>
        </p:nvSpPr>
        <p:spPr>
          <a:xfrm>
            <a:off x="5103424" y="1946696"/>
            <a:ext cx="3295839" cy="523220"/>
          </a:xfrm>
          <a:prstGeom prst="rect">
            <a:avLst/>
          </a:prstGeom>
          <a:noFill/>
        </p:spPr>
        <p:txBody>
          <a:bodyPr wrap="none" rtlCol="0">
            <a:spAutoFit/>
          </a:bodyPr>
          <a:lstStyle/>
          <a:p>
            <a:r>
              <a:rPr lang="en-US" sz="1400" dirty="0">
                <a:solidFill>
                  <a:srgbClr val="FF0000"/>
                </a:solidFill>
              </a:rPr>
              <a:t>200 individuals </a:t>
            </a:r>
            <a:r>
              <a:rPr lang="en-US" sz="1400" dirty="0" err="1">
                <a:solidFill>
                  <a:srgbClr val="FF0000"/>
                </a:solidFill>
              </a:rPr>
              <a:t>eQTL</a:t>
            </a:r>
            <a:r>
              <a:rPr lang="en-US" sz="1400" dirty="0">
                <a:solidFill>
                  <a:srgbClr val="FF0000"/>
                </a:solidFill>
              </a:rPr>
              <a:t> Discovery </a:t>
            </a:r>
          </a:p>
          <a:p>
            <a:r>
              <a:rPr lang="en-US" sz="1400" dirty="0">
                <a:solidFill>
                  <a:srgbClr val="FF0000"/>
                </a:solidFill>
              </a:rPr>
              <a:t>100,200 individuals in Linking Attack</a:t>
            </a:r>
          </a:p>
        </p:txBody>
      </p:sp>
      <p:sp>
        <p:nvSpPr>
          <p:cNvPr id="8" name="Rectangle 7"/>
          <p:cNvSpPr/>
          <p:nvPr/>
        </p:nvSpPr>
        <p:spPr>
          <a:xfrm>
            <a:off x="0" y="6581001"/>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1255542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70%?</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42900" y="2131219"/>
                <a:ext cx="7886700" cy="3263504"/>
              </a:xfrm>
            </p:spPr>
            <p:txBody>
              <a:bodyPr>
                <a:normAutofit fontScale="70000" lnSpcReduction="20000"/>
              </a:bodyPr>
              <a:lstStyle/>
              <a:p>
                <a:r>
                  <a:rPr lang="en-US" dirty="0" smtClean="0"/>
                  <a:t>Attacker arbitrarily selects </a:t>
                </a:r>
                <a:r>
                  <a:rPr lang="en-US" dirty="0" err="1" smtClean="0"/>
                  <a:t>eQTLs</a:t>
                </a:r>
                <a:r>
                  <a:rPr lang="en-US" dirty="0" smtClean="0"/>
                  <a:t> with </a:t>
                </a:r>
              </a:p>
              <a:p>
                <a:pPr marL="0" indent="0">
                  <a:buNone/>
                </a:pPr>
                <a:r>
                  <a:rPr lang="en-US" dirty="0"/>
                  <a:t> </a:t>
                </a:r>
                <a:r>
                  <a:rPr lang="en-US" dirty="0" smtClean="0"/>
                  <a:t>  </a:t>
                </a:r>
                <a:r>
                  <a:rPr lang="en-US" dirty="0"/>
                  <a:t>association strength above </a:t>
                </a:r>
                <a:r>
                  <a:rPr lang="en-US" dirty="0" smtClean="0"/>
                  <a:t>10</a:t>
                </a:r>
              </a:p>
              <a:p>
                <a:r>
                  <a:rPr lang="en-US" dirty="0" smtClean="0"/>
                  <a:t>70% of the individuals are linked correctly</a:t>
                </a:r>
              </a:p>
              <a:p>
                <a:r>
                  <a:rPr lang="en-US" dirty="0" smtClean="0"/>
                  <a:t>But which 70%?</a:t>
                </a:r>
              </a:p>
              <a:p>
                <a:r>
                  <a:rPr lang="en-US" dirty="0" smtClean="0"/>
                  <a:t>Is there a way to differentiate between </a:t>
                </a:r>
                <a:r>
                  <a:rPr lang="en-US" dirty="0" err="1" smtClean="0"/>
                  <a:t>linkings</a:t>
                </a:r>
                <a:r>
                  <a:rPr lang="en-US" dirty="0" smtClean="0"/>
                  <a:t> </a:t>
                </a:r>
              </a:p>
              <a:p>
                <a:pPr marL="0" indent="0">
                  <a:buNone/>
                </a:pPr>
                <a:r>
                  <a:rPr lang="en-US" dirty="0" smtClean="0"/>
                  <a:t>   to distinguish their reliability?</a:t>
                </a:r>
              </a:p>
              <a:p>
                <a:r>
                  <a:rPr lang="en-US" dirty="0" smtClean="0"/>
                  <a:t>First Distance Gap:</a:t>
                </a:r>
              </a:p>
              <a:p>
                <a:pPr lvl="1"/>
                <a:r>
                  <a:rPr lang="en-US" dirty="0" smtClean="0"/>
                  <a:t>Difference between the genotype distance of second best matching and best matching individuals</a:t>
                </a:r>
              </a:p>
              <a:p>
                <a:pPr lvl="1"/>
                <a14:m>
                  <m:oMath xmlns:m="http://schemas.openxmlformats.org/officeDocument/2006/math">
                    <m:sSub>
                      <m:sSubPr>
                        <m:ctrlPr>
                          <a:rPr lang="en-US" i="1">
                            <a:latin typeface="Cambria Math" charset="0"/>
                            <a:cs typeface="Helvetica" panose="020B0604020202020204" pitchFamily="34" charset="0"/>
                          </a:rPr>
                        </m:ctrlPr>
                      </m:sSubPr>
                      <m:e>
                        <m:r>
                          <a:rPr lang="en-US" i="1">
                            <a:latin typeface="Cambria Math" panose="02040503050406030204" pitchFamily="18" charset="0"/>
                            <a:cs typeface="Helvetica" panose="020B0604020202020204" pitchFamily="34" charset="0"/>
                          </a:rPr>
                          <m:t>𝑑</m:t>
                        </m:r>
                      </m:e>
                      <m:sub>
                        <m:r>
                          <a:rPr lang="en-US" i="1">
                            <a:latin typeface="Cambria Math" panose="02040503050406030204" pitchFamily="18" charset="0"/>
                            <a:cs typeface="Helvetica" panose="020B0604020202020204" pitchFamily="34" charset="0"/>
                          </a:rPr>
                          <m:t>1,2</m:t>
                        </m:r>
                      </m:sub>
                    </m:sSub>
                    <m:r>
                      <a:rPr lang="en-US" b="0" i="1" smtClean="0">
                        <a:latin typeface="Cambria Math" panose="02040503050406030204" pitchFamily="18" charset="0"/>
                        <a:cs typeface="Helvetica" panose="020B0604020202020204" pitchFamily="34" charset="0"/>
                      </a:rPr>
                      <m:t>=</m:t>
                    </m:r>
                    <m:sSub>
                      <m:sSubPr>
                        <m:ctrlPr>
                          <a:rPr lang="en-US" b="0" i="1" smtClean="0">
                            <a:latin typeface="Cambria Math" charset="0"/>
                            <a:cs typeface="Helvetica" panose="020B0604020202020204" pitchFamily="34" charset="0"/>
                          </a:rPr>
                        </m:ctrlPr>
                      </m:sSubPr>
                      <m:e>
                        <m:r>
                          <a:rPr lang="en-US" b="0" i="1" smtClean="0">
                            <a:latin typeface="Cambria Math" panose="02040503050406030204" pitchFamily="18" charset="0"/>
                            <a:cs typeface="Helvetica" panose="020B0604020202020204" pitchFamily="34" charset="0"/>
                          </a:rPr>
                          <m:t>𝑑</m:t>
                        </m:r>
                      </m:e>
                      <m:sub>
                        <m:r>
                          <a:rPr lang="en-US" b="0" i="1" smtClean="0">
                            <a:latin typeface="Cambria Math" panose="02040503050406030204" pitchFamily="18" charset="0"/>
                            <a:cs typeface="Helvetica" panose="020B0604020202020204" pitchFamily="34" charset="0"/>
                          </a:rPr>
                          <m:t>𝑠𝑒𝑐𝑜𝑛𝑑</m:t>
                        </m:r>
                      </m:sub>
                    </m:sSub>
                    <m:r>
                      <a:rPr lang="en-US" b="0" i="1" smtClean="0">
                        <a:latin typeface="Cambria Math" panose="02040503050406030204" pitchFamily="18" charset="0"/>
                        <a:cs typeface="Helvetica" panose="020B0604020202020204" pitchFamily="34" charset="0"/>
                      </a:rPr>
                      <m:t>−</m:t>
                    </m:r>
                    <m:sSub>
                      <m:sSubPr>
                        <m:ctrlPr>
                          <a:rPr lang="en-US" b="0" i="1" smtClean="0">
                            <a:latin typeface="Cambria Math" charset="0"/>
                            <a:cs typeface="Helvetica" panose="020B0604020202020204" pitchFamily="34" charset="0"/>
                          </a:rPr>
                        </m:ctrlPr>
                      </m:sSubPr>
                      <m:e>
                        <m:r>
                          <a:rPr lang="en-US" b="0" i="1" smtClean="0">
                            <a:latin typeface="Cambria Math" panose="02040503050406030204" pitchFamily="18" charset="0"/>
                            <a:cs typeface="Helvetica" panose="020B0604020202020204" pitchFamily="34" charset="0"/>
                          </a:rPr>
                          <m:t>𝑑</m:t>
                        </m:r>
                      </m:e>
                      <m:sub>
                        <m:r>
                          <a:rPr lang="en-US" b="0" i="1" smtClean="0">
                            <a:latin typeface="Cambria Math" panose="02040503050406030204" pitchFamily="18" charset="0"/>
                            <a:cs typeface="Helvetica" panose="020B0604020202020204" pitchFamily="34" charset="0"/>
                          </a:rPr>
                          <m:t>𝑓𝑖𝑟𝑠𝑡</m:t>
                        </m:r>
                      </m:sub>
                    </m:sSub>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42900" y="2131219"/>
                <a:ext cx="7886700" cy="3263504"/>
              </a:xfrm>
              <a:blipFill rotWithShape="0">
                <a:blip r:embed="rId2"/>
                <a:stretch>
                  <a:fillRect l="-696" t="-3551"/>
                </a:stretch>
              </a:blipFill>
            </p:spPr>
            <p:txBody>
              <a:bodyPr/>
              <a:lstStyle/>
              <a:p>
                <a:r>
                  <a:rPr lang="en-US">
                    <a:noFill/>
                  </a:rPr>
                  <a:t> </a:t>
                </a:r>
              </a:p>
            </p:txBody>
          </p:sp>
        </mc:Fallback>
      </mc:AlternateContent>
      <p:grpSp>
        <p:nvGrpSpPr>
          <p:cNvPr id="9" name="Group 8"/>
          <p:cNvGrpSpPr/>
          <p:nvPr/>
        </p:nvGrpSpPr>
        <p:grpSpPr>
          <a:xfrm>
            <a:off x="5834841" y="857251"/>
            <a:ext cx="3309160" cy="2416376"/>
            <a:chOff x="6909409" y="2967141"/>
            <a:chExt cx="3453591" cy="2732359"/>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9409" y="2967141"/>
              <a:ext cx="3453591" cy="2732359"/>
            </a:xfrm>
            <a:prstGeom prst="rect">
              <a:avLst/>
            </a:prstGeom>
          </p:spPr>
        </p:pic>
        <p:cxnSp>
          <p:nvCxnSpPr>
            <p:cNvPr id="12" name="Straight Connector 11"/>
            <p:cNvCxnSpPr/>
            <p:nvPr/>
          </p:nvCxnSpPr>
          <p:spPr>
            <a:xfrm flipV="1">
              <a:off x="8015346" y="3713736"/>
              <a:ext cx="0" cy="1639237"/>
            </a:xfrm>
            <a:prstGeom prst="line">
              <a:avLst/>
            </a:prstGeom>
            <a:ln w="444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307736" y="3699720"/>
              <a:ext cx="710993" cy="0"/>
            </a:xfrm>
            <a:prstGeom prst="line">
              <a:avLst/>
            </a:prstGeom>
            <a:ln w="44450">
              <a:solidFill>
                <a:srgbClr val="FFC000"/>
              </a:solidFill>
              <a:prstDash val="dash"/>
            </a:ln>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5948362" y="1362075"/>
            <a:ext cx="415498" cy="230832"/>
          </a:xfrm>
          <a:prstGeom prst="rect">
            <a:avLst/>
          </a:prstGeom>
          <a:noFill/>
        </p:spPr>
        <p:txBody>
          <a:bodyPr wrap="none" rtlCol="0">
            <a:spAutoFit/>
          </a:bodyPr>
          <a:lstStyle/>
          <a:p>
            <a:r>
              <a:rPr lang="en-US" sz="900" dirty="0"/>
              <a:t>70%</a:t>
            </a:r>
          </a:p>
        </p:txBody>
      </p:sp>
      <p:sp>
        <p:nvSpPr>
          <p:cNvPr id="7" name="Slide Number Placeholder 6"/>
          <p:cNvSpPr>
            <a:spLocks noGrp="1"/>
          </p:cNvSpPr>
          <p:nvPr>
            <p:ph type="sldNum" sz="quarter" idx="12"/>
          </p:nvPr>
        </p:nvSpPr>
        <p:spPr/>
        <p:txBody>
          <a:bodyPr/>
          <a:lstStyle/>
          <a:p>
            <a:fld id="{F068B97E-5631-405C-87BA-F8CC00DDD808}" type="slidenum">
              <a:rPr lang="en-US" smtClean="0"/>
              <a:t>41</a:t>
            </a:fld>
            <a:endParaRPr lang="en-US"/>
          </a:p>
        </p:txBody>
      </p:sp>
      <p:sp>
        <p:nvSpPr>
          <p:cNvPr id="11" name="Rectangle 10"/>
          <p:cNvSpPr/>
          <p:nvPr/>
        </p:nvSpPr>
        <p:spPr>
          <a:xfrm>
            <a:off x="0" y="6581001"/>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4221941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714375" y="557274"/>
                <a:ext cx="7886700" cy="994172"/>
              </a:xfrm>
            </p:spPr>
            <p:txBody>
              <a:bodyPr>
                <a:normAutofit fontScale="90000"/>
              </a:bodyPr>
              <a:lstStyle/>
              <a:p>
                <a:r>
                  <a:rPr lang="en-US" dirty="0" smtClean="0"/>
                  <a:t>Sensitivity vs PPV for </a:t>
                </a:r>
                <a:r>
                  <a:rPr lang="en-US" dirty="0" err="1" smtClean="0"/>
                  <a:t>Linkings</a:t>
                </a:r>
                <a:r>
                  <a:rPr lang="en-US" dirty="0" smtClean="0"/>
                  <a:t> selected per f</a:t>
                </a:r>
                <a:r>
                  <a:rPr lang="en-US" i="1" dirty="0" smtClean="0"/>
                  <a:t>irst distance gap, </a:t>
                </a:r>
                <a14:m>
                  <m:oMath xmlns:m="http://schemas.openxmlformats.org/officeDocument/2006/math">
                    <m:sSub>
                      <m:sSubPr>
                        <m:ctrlPr>
                          <a:rPr lang="en-US" i="1">
                            <a:latin typeface="Cambria Math" charset="0"/>
                            <a:cs typeface="Helvetica" panose="020B0604020202020204" pitchFamily="34" charset="0"/>
                          </a:rPr>
                        </m:ctrlPr>
                      </m:sSubPr>
                      <m:e>
                        <m:r>
                          <a:rPr lang="en-US" i="1">
                            <a:latin typeface="Cambria Math" panose="02040503050406030204" pitchFamily="18" charset="0"/>
                            <a:cs typeface="Helvetica" panose="020B0604020202020204" pitchFamily="34" charset="0"/>
                          </a:rPr>
                          <m:t>𝑑</m:t>
                        </m:r>
                      </m:e>
                      <m:sub>
                        <m:r>
                          <a:rPr lang="en-US" i="1">
                            <a:latin typeface="Cambria Math" panose="02040503050406030204" pitchFamily="18" charset="0"/>
                            <a:cs typeface="Helvetica" panose="020B0604020202020204" pitchFamily="34" charset="0"/>
                          </a:rPr>
                          <m:t>1,2</m:t>
                        </m:r>
                      </m:sub>
                    </m:sSub>
                  </m:oMath>
                </a14:m>
                <a:endParaRPr lang="en-US" i="1"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714375" y="557274"/>
                <a:ext cx="7886700" cy="994172"/>
              </a:xfrm>
              <a:blipFill rotWithShape="0">
                <a:blip r:embed="rId2"/>
                <a:stretch>
                  <a:fillRect l="-2705" t="-28049" b="-35366"/>
                </a:stretch>
              </a:blipFill>
            </p:spPr>
            <p:txBody>
              <a:bodyPr/>
              <a:lstStyle/>
              <a:p>
                <a:r>
                  <a:rPr lang="en-US">
                    <a:noFill/>
                  </a:rPr>
                  <a:t> </a:t>
                </a:r>
              </a:p>
            </p:txBody>
          </p:sp>
        </mc:Fallback>
      </mc:AlternateContent>
      <p:grpSp>
        <p:nvGrpSpPr>
          <p:cNvPr id="3" name="Group 2"/>
          <p:cNvGrpSpPr>
            <a:grpSpLocks noChangeAspect="1"/>
          </p:cNvGrpSpPr>
          <p:nvPr/>
        </p:nvGrpSpPr>
        <p:grpSpPr>
          <a:xfrm>
            <a:off x="1792505" y="1810802"/>
            <a:ext cx="5194083" cy="4084768"/>
            <a:chOff x="2694807" y="2053213"/>
            <a:chExt cx="3539986" cy="2783941"/>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4807" y="2053213"/>
              <a:ext cx="3539986" cy="2783941"/>
            </a:xfrm>
            <a:prstGeom prst="rect">
              <a:avLst/>
            </a:prstGeom>
          </p:spPr>
        </p:pic>
        <p:cxnSp>
          <p:nvCxnSpPr>
            <p:cNvPr id="16" name="Straight Connector 15"/>
            <p:cNvCxnSpPr/>
            <p:nvPr/>
          </p:nvCxnSpPr>
          <p:spPr>
            <a:xfrm>
              <a:off x="3083199" y="3274564"/>
              <a:ext cx="2689728" cy="0"/>
            </a:xfrm>
            <a:prstGeom prst="line">
              <a:avLst/>
            </a:prstGeom>
            <a:ln w="444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5773707" y="3266193"/>
              <a:ext cx="0" cy="1247969"/>
            </a:xfrm>
            <a:prstGeom prst="line">
              <a:avLst/>
            </a:prstGeom>
            <a:ln w="444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069203" y="2302614"/>
              <a:ext cx="2059733" cy="0"/>
            </a:xfrm>
            <a:prstGeom prst="line">
              <a:avLst/>
            </a:prstGeom>
            <a:ln w="444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5159887" y="2299783"/>
              <a:ext cx="0" cy="2214379"/>
            </a:xfrm>
            <a:prstGeom prst="line">
              <a:avLst/>
            </a:prstGeom>
            <a:ln w="444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1" name="Arc 10"/>
          <p:cNvSpPr/>
          <p:nvPr/>
        </p:nvSpPr>
        <p:spPr>
          <a:xfrm>
            <a:off x="3929063" y="1776413"/>
            <a:ext cx="2257425" cy="1600200"/>
          </a:xfrm>
          <a:prstGeom prst="arc">
            <a:avLst/>
          </a:prstGeom>
          <a:ln w="28575">
            <a:prstDash val="soli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a:p>
        </p:txBody>
      </p:sp>
      <mc:AlternateContent xmlns:mc="http://schemas.openxmlformats.org/markup-compatibility/2006" xmlns:a14="http://schemas.microsoft.com/office/drawing/2010/main">
        <mc:Choice Requires="a14">
          <p:sp>
            <p:nvSpPr>
              <p:cNvPr id="20" name="TextBox 19"/>
              <p:cNvSpPr txBox="1"/>
              <p:nvPr/>
            </p:nvSpPr>
            <p:spPr>
              <a:xfrm>
                <a:off x="5853113" y="1771650"/>
                <a:ext cx="1780359" cy="357470"/>
              </a:xfrm>
              <a:prstGeom prst="rect">
                <a:avLst/>
              </a:prstGeom>
              <a:noFill/>
            </p:spPr>
            <p:txBody>
              <a:bodyPr wrap="none" rtlCol="0">
                <a:spAutoFit/>
              </a:bodyPr>
              <a:lstStyle/>
              <a:p>
                <a:r>
                  <a:rPr lang="en-US" sz="1650" dirty="0"/>
                  <a:t>Decreasing </a:t>
                </a:r>
                <a14:m>
                  <m:oMath xmlns:m="http://schemas.openxmlformats.org/officeDocument/2006/math">
                    <m:sSub>
                      <m:sSubPr>
                        <m:ctrlPr>
                          <a:rPr lang="en-US" sz="1650" i="1">
                            <a:latin typeface="Cambria Math" charset="0"/>
                            <a:cs typeface="Helvetica" panose="020B0604020202020204" pitchFamily="34" charset="0"/>
                          </a:rPr>
                        </m:ctrlPr>
                      </m:sSubPr>
                      <m:e>
                        <m:r>
                          <a:rPr lang="en-US" sz="1650" i="1">
                            <a:latin typeface="Cambria Math" panose="02040503050406030204" pitchFamily="18" charset="0"/>
                            <a:cs typeface="Helvetica" panose="020B0604020202020204" pitchFamily="34" charset="0"/>
                          </a:rPr>
                          <m:t>𝑑</m:t>
                        </m:r>
                      </m:e>
                      <m:sub>
                        <m:r>
                          <a:rPr lang="en-US" sz="1650" i="1">
                            <a:latin typeface="Cambria Math" panose="02040503050406030204" pitchFamily="18" charset="0"/>
                            <a:cs typeface="Helvetica" panose="020B0604020202020204" pitchFamily="34" charset="0"/>
                          </a:rPr>
                          <m:t>1,2</m:t>
                        </m:r>
                      </m:sub>
                    </m:sSub>
                  </m:oMath>
                </a14:m>
                <a:r>
                  <a:rPr lang="en-US" sz="1650" dirty="0"/>
                  <a:t> </a:t>
                </a:r>
              </a:p>
            </p:txBody>
          </p:sp>
        </mc:Choice>
        <mc:Fallback xmlns="">
          <p:sp>
            <p:nvSpPr>
              <p:cNvPr id="20" name="TextBox 19"/>
              <p:cNvSpPr txBox="1">
                <a:spLocks noRot="1" noChangeAspect="1" noMove="1" noResize="1" noEditPoints="1" noAdjustHandles="1" noChangeArrowheads="1" noChangeShapeType="1" noTextEdit="1"/>
              </p:cNvSpPr>
              <p:nvPr/>
            </p:nvSpPr>
            <p:spPr>
              <a:xfrm>
                <a:off x="7804150" y="1219200"/>
                <a:ext cx="2018373" cy="445699"/>
              </a:xfrm>
              <a:prstGeom prst="rect">
                <a:avLst/>
              </a:prstGeom>
              <a:blipFill rotWithShape="0">
                <a:blip r:embed="rId4"/>
                <a:stretch>
                  <a:fillRect l="-3927" t="-8219" b="-24658"/>
                </a:stretch>
              </a:blipFill>
            </p:spPr>
            <p:txBody>
              <a:bodyPr/>
              <a:lstStyle/>
              <a:p>
                <a:r>
                  <a:rPr lang="en-US">
                    <a:noFill/>
                  </a:rPr>
                  <a:t> </a:t>
                </a:r>
              </a:p>
            </p:txBody>
          </p:sp>
        </mc:Fallback>
      </mc:AlternateContent>
      <p:sp>
        <p:nvSpPr>
          <p:cNvPr id="21" name="TextBox 20"/>
          <p:cNvSpPr txBox="1"/>
          <p:nvPr/>
        </p:nvSpPr>
        <p:spPr>
          <a:xfrm rot="18385171">
            <a:off x="5033342" y="5422317"/>
            <a:ext cx="606256" cy="346249"/>
          </a:xfrm>
          <a:prstGeom prst="rect">
            <a:avLst/>
          </a:prstGeom>
          <a:noFill/>
        </p:spPr>
        <p:txBody>
          <a:bodyPr wrap="none" rtlCol="0">
            <a:spAutoFit/>
          </a:bodyPr>
          <a:lstStyle/>
          <a:p>
            <a:r>
              <a:rPr lang="en-US" sz="1650" dirty="0">
                <a:latin typeface="Helvetica" panose="020B0604020202020204" pitchFamily="34" charset="0"/>
                <a:cs typeface="Helvetica" panose="020B0604020202020204" pitchFamily="34" charset="0"/>
              </a:rPr>
              <a:t>52%</a:t>
            </a:r>
          </a:p>
        </p:txBody>
      </p:sp>
      <p:sp>
        <p:nvSpPr>
          <p:cNvPr id="22" name="Slide Number Placeholder 21"/>
          <p:cNvSpPr>
            <a:spLocks noGrp="1"/>
          </p:cNvSpPr>
          <p:nvPr>
            <p:ph type="sldNum" sz="quarter" idx="12"/>
          </p:nvPr>
        </p:nvSpPr>
        <p:spPr/>
        <p:txBody>
          <a:bodyPr/>
          <a:lstStyle/>
          <a:p>
            <a:fld id="{F068B97E-5631-405C-87BA-F8CC00DDD808}" type="slidenum">
              <a:rPr lang="en-US" smtClean="0"/>
              <a:t>42</a:t>
            </a:fld>
            <a:endParaRPr lang="en-US"/>
          </a:p>
        </p:txBody>
      </p:sp>
      <p:sp>
        <p:nvSpPr>
          <p:cNvPr id="14" name="Rectangle 13"/>
          <p:cNvSpPr/>
          <p:nvPr/>
        </p:nvSpPr>
        <p:spPr>
          <a:xfrm>
            <a:off x="0" y="6581001"/>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32381902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54844"/>
            <a:ext cx="7886700" cy="994172"/>
          </a:xfrm>
        </p:spPr>
        <p:txBody>
          <a:bodyPr>
            <a:normAutofit fontScale="90000"/>
          </a:bodyPr>
          <a:lstStyle/>
          <a:p>
            <a:r>
              <a:rPr lang="en-US" dirty="0" smtClean="0"/>
              <a:t>Relatives are also vulnerable </a:t>
            </a:r>
            <a:br>
              <a:rPr lang="en-US" dirty="0" smtClean="0"/>
            </a:br>
            <a:r>
              <a:rPr lang="en-US" dirty="0" smtClean="0"/>
              <a:t>(30 CEU Trios)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317" y="1728363"/>
            <a:ext cx="5906026" cy="3972350"/>
          </a:xfrm>
          <a:prstGeom prst="rect">
            <a:avLst/>
          </a:prstGeom>
        </p:spPr>
      </p:pic>
      <p:sp>
        <p:nvSpPr>
          <p:cNvPr id="5" name="TextBox 4"/>
          <p:cNvSpPr txBox="1"/>
          <p:nvPr/>
        </p:nvSpPr>
        <p:spPr>
          <a:xfrm rot="20691937">
            <a:off x="1253958" y="5615546"/>
            <a:ext cx="1388522" cy="369332"/>
          </a:xfrm>
          <a:prstGeom prst="rect">
            <a:avLst/>
          </a:prstGeom>
          <a:noFill/>
        </p:spPr>
        <p:txBody>
          <a:bodyPr wrap="none" rtlCol="0">
            <a:spAutoFit/>
          </a:bodyPr>
          <a:lstStyle/>
          <a:p>
            <a:pPr algn="ctr"/>
            <a:r>
              <a:rPr lang="en-US" sz="900" dirty="0"/>
              <a:t>1</a:t>
            </a:r>
            <a:r>
              <a:rPr lang="en-US" sz="900" baseline="30000" dirty="0"/>
              <a:t>st</a:t>
            </a:r>
            <a:r>
              <a:rPr lang="en-US" sz="900" dirty="0"/>
              <a:t> rank is individual’s</a:t>
            </a:r>
          </a:p>
          <a:p>
            <a:pPr algn="ctr"/>
            <a:r>
              <a:rPr lang="en-US" sz="900" dirty="0"/>
              <a:t>self</a:t>
            </a:r>
          </a:p>
        </p:txBody>
      </p:sp>
      <p:sp>
        <p:nvSpPr>
          <p:cNvPr id="6" name="Slide Number Placeholder 5"/>
          <p:cNvSpPr>
            <a:spLocks noGrp="1"/>
          </p:cNvSpPr>
          <p:nvPr>
            <p:ph type="sldNum" sz="quarter" idx="12"/>
          </p:nvPr>
        </p:nvSpPr>
        <p:spPr/>
        <p:txBody>
          <a:bodyPr/>
          <a:lstStyle/>
          <a:p>
            <a:fld id="{F068B97E-5631-405C-87BA-F8CC00DDD808}" type="slidenum">
              <a:rPr lang="en-US" smtClean="0"/>
              <a:t>43</a:t>
            </a:fld>
            <a:endParaRPr lang="en-US"/>
          </a:p>
        </p:txBody>
      </p:sp>
      <p:sp>
        <p:nvSpPr>
          <p:cNvPr id="7" name="Rectangle 6"/>
          <p:cNvSpPr/>
          <p:nvPr/>
        </p:nvSpPr>
        <p:spPr>
          <a:xfrm>
            <a:off x="0" y="6581001"/>
            <a:ext cx="2276585" cy="261610"/>
          </a:xfrm>
          <a:prstGeom prst="rect">
            <a:avLst/>
          </a:prstGeom>
        </p:spPr>
        <p:txBody>
          <a:bodyPr wrap="none">
            <a:spAutoFit/>
          </a:bodyPr>
          <a:lstStyle/>
          <a:p>
            <a:pPr defTabSz="912813"/>
            <a:r>
              <a:rPr lang="en-US" sz="1100" dirty="0">
                <a:solidFill>
                  <a:srgbClr val="A6A6A6"/>
                </a:solidFill>
              </a:rPr>
              <a:t>[</a:t>
            </a:r>
            <a:r>
              <a:rPr lang="en-US" sz="1100" dirty="0" err="1" smtClean="0">
                <a:solidFill>
                  <a:srgbClr val="A6A6A6"/>
                </a:solidFill>
              </a:rPr>
              <a:t>Harmanci</a:t>
            </a:r>
            <a:r>
              <a:rPr lang="en-US" sz="1100" smtClean="0">
                <a:solidFill>
                  <a:srgbClr val="A6A6A6"/>
                </a:solidFill>
              </a:rPr>
              <a:t> et </a:t>
            </a:r>
            <a:r>
              <a:rPr lang="en-US" sz="1100" dirty="0" smtClean="0">
                <a:solidFill>
                  <a:srgbClr val="A6A6A6"/>
                </a:solidFill>
              </a:rPr>
              <a:t>al. </a:t>
            </a:r>
            <a:r>
              <a:rPr lang="en-US" sz="1100" i="1" dirty="0" smtClean="0">
                <a:solidFill>
                  <a:srgbClr val="A6A6A6"/>
                </a:solidFill>
              </a:rPr>
              <a:t>Nat. Meth. </a:t>
            </a:r>
            <a:r>
              <a:rPr lang="en-US" sz="1100" dirty="0" smtClean="0">
                <a:solidFill>
                  <a:srgbClr val="A6A6A6"/>
                </a:solidFill>
              </a:rPr>
              <a:t>(16)</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4958206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22238"/>
            <a:ext cx="9144000" cy="1417638"/>
          </a:xfrm>
        </p:spPr>
        <p:txBody>
          <a:bodyPr rtlCol="0">
            <a:noAutofit/>
          </a:bodyPr>
          <a:lstStyle/>
          <a:p>
            <a:pPr eaLnBrk="1" fontAlgn="auto" hangingPunct="1">
              <a:spcAft>
                <a:spcPts val="0"/>
              </a:spcAft>
              <a:defRPr/>
            </a:pPr>
            <a:r>
              <a:rPr lang="en-US" sz="2800" dirty="0" smtClean="0">
                <a:ea typeface="+mj-ea"/>
                <a:cs typeface="+mj-cs"/>
              </a:rPr>
              <a:t>Small Data Leakage from just Gene Expression Data: </a:t>
            </a:r>
            <a:br>
              <a:rPr lang="en-US" sz="2800" dirty="0" smtClean="0">
                <a:ea typeface="+mj-ea"/>
                <a:cs typeface="+mj-cs"/>
              </a:rPr>
            </a:br>
            <a:r>
              <a:rPr lang="en-US" sz="2800" dirty="0" smtClean="0">
                <a:ea typeface="+mj-ea"/>
                <a:cs typeface="+mj-cs"/>
              </a:rPr>
              <a:t>4 </a:t>
            </a:r>
            <a:r>
              <a:rPr lang="en-US" sz="2800" dirty="0" err="1" smtClean="0">
                <a:ea typeface="+mj-ea"/>
                <a:cs typeface="+mj-cs"/>
              </a:rPr>
              <a:t>eQTL</a:t>
            </a:r>
            <a:r>
              <a:rPr lang="en-US" sz="2800" dirty="0">
                <a:ea typeface="+mj-ea"/>
                <a:cs typeface="+mj-cs"/>
              </a:rPr>
              <a:t>-</a:t>
            </a:r>
            <a:r>
              <a:rPr lang="en-US" sz="2800" dirty="0" smtClean="0">
                <a:ea typeface="+mj-ea"/>
                <a:cs typeface="+mj-cs"/>
              </a:rPr>
              <a:t>SNP genotypes</a:t>
            </a:r>
            <a:endParaRPr lang="en-US" sz="2800" dirty="0">
              <a:ea typeface="+mj-ea"/>
              <a:cs typeface="+mj-cs"/>
            </a:endParaRPr>
          </a:p>
        </p:txBody>
      </p:sp>
      <p:pic>
        <p:nvPicPr>
          <p:cNvPr id="31437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9600" y="1524000"/>
            <a:ext cx="7340600" cy="5505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Straight Arrow Connector 5"/>
          <p:cNvCxnSpPr/>
          <p:nvPr/>
        </p:nvCxnSpPr>
        <p:spPr>
          <a:xfrm flipV="1">
            <a:off x="4343400" y="2076450"/>
            <a:ext cx="0" cy="1752600"/>
          </a:xfrm>
          <a:prstGeom prst="straightConnector1">
            <a:avLst/>
          </a:prstGeom>
          <a:ln w="34925">
            <a:solidFill>
              <a:srgbClr val="FF0000"/>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6680200" y="2076450"/>
            <a:ext cx="0" cy="1752600"/>
          </a:xfrm>
          <a:prstGeom prst="straightConnector1">
            <a:avLst/>
          </a:prstGeom>
          <a:ln w="34925">
            <a:solidFill>
              <a:srgbClr val="FF0000"/>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784600" y="4667250"/>
            <a:ext cx="0" cy="1752600"/>
          </a:xfrm>
          <a:prstGeom prst="straightConnector1">
            <a:avLst/>
          </a:prstGeom>
          <a:ln w="34925">
            <a:solidFill>
              <a:srgbClr val="FF0000"/>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6680200" y="4591050"/>
            <a:ext cx="0" cy="1828800"/>
          </a:xfrm>
          <a:prstGeom prst="straightConnector1">
            <a:avLst/>
          </a:prstGeom>
          <a:ln w="34925">
            <a:solidFill>
              <a:srgbClr val="FF0000"/>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152400" y="1676400"/>
            <a:ext cx="1981200" cy="1752600"/>
          </a:xfrm>
        </p:spPr>
        <p:txBody>
          <a:bodyPr rtlCol="0">
            <a:normAutofit fontScale="92500" lnSpcReduction="20000"/>
          </a:bodyPr>
          <a:lstStyle/>
          <a:p>
            <a:pPr marL="0" indent="0" eaLnBrk="1" fontAlgn="auto" hangingPunct="1">
              <a:spcAft>
                <a:spcPts val="0"/>
              </a:spcAft>
              <a:buFont typeface="Arial" panose="020B0604020202020204" pitchFamily="34" charset="0"/>
              <a:buNone/>
              <a:defRPr/>
            </a:pPr>
            <a:r>
              <a:rPr lang="en-US" sz="1600" dirty="0" smtClean="0">
                <a:ea typeface="+mn-ea"/>
                <a:cs typeface="+mn-cs"/>
              </a:rPr>
              <a:t>Example: Vulnerable </a:t>
            </a:r>
            <a:r>
              <a:rPr lang="en-US" sz="1600" dirty="0">
                <a:ea typeface="+mn-ea"/>
                <a:cs typeface="+mn-cs"/>
              </a:rPr>
              <a:t>sample </a:t>
            </a:r>
            <a:r>
              <a:rPr lang="en-US" sz="1600" dirty="0" smtClean="0">
                <a:ea typeface="+mn-ea"/>
                <a:cs typeface="+mn-cs"/>
              </a:rPr>
              <a:t>variants, expressions</a:t>
            </a:r>
            <a:endParaRPr lang="en-US" sz="1600" dirty="0">
              <a:ea typeface="+mn-ea"/>
              <a:cs typeface="+mn-cs"/>
            </a:endParaRPr>
          </a:p>
          <a:p>
            <a:pPr eaLnBrk="1" fontAlgn="auto" hangingPunct="1">
              <a:spcAft>
                <a:spcPts val="0"/>
              </a:spcAft>
              <a:buFont typeface="Arial" panose="020B0604020202020204" pitchFamily="34" charset="0"/>
              <a:buChar char="•"/>
              <a:defRPr/>
            </a:pPr>
            <a:r>
              <a:rPr lang="sv-SE" sz="1400" dirty="0">
                <a:ea typeface="+mn-ea"/>
                <a:cs typeface="+mn-cs"/>
              </a:rPr>
              <a:t>Variant 0 (</a:t>
            </a:r>
            <a:r>
              <a:rPr lang="sv-SE" sz="1400" dirty="0" smtClean="0">
                <a:ea typeface="+mn-ea"/>
                <a:cs typeface="+mn-cs"/>
              </a:rPr>
              <a:t>1, 6)</a:t>
            </a:r>
            <a:endParaRPr lang="sv-SE" sz="1400" dirty="0">
              <a:ea typeface="+mn-ea"/>
              <a:cs typeface="+mn-cs"/>
            </a:endParaRPr>
          </a:p>
          <a:p>
            <a:pPr eaLnBrk="1" fontAlgn="auto" hangingPunct="1">
              <a:spcAft>
                <a:spcPts val="0"/>
              </a:spcAft>
              <a:buFont typeface="Arial" panose="020B0604020202020204" pitchFamily="34" charset="0"/>
              <a:buChar char="•"/>
              <a:defRPr/>
            </a:pPr>
            <a:r>
              <a:rPr lang="sv-SE" sz="1400" dirty="0">
                <a:ea typeface="+mn-ea"/>
                <a:cs typeface="+mn-cs"/>
              </a:rPr>
              <a:t>Variant 1 (</a:t>
            </a:r>
            <a:r>
              <a:rPr lang="sv-SE" sz="1400" dirty="0" smtClean="0">
                <a:ea typeface="+mn-ea"/>
                <a:cs typeface="+mn-cs"/>
              </a:rPr>
              <a:t>0, 2)</a:t>
            </a:r>
            <a:endParaRPr lang="sv-SE" sz="1400" dirty="0">
              <a:ea typeface="+mn-ea"/>
              <a:cs typeface="+mn-cs"/>
            </a:endParaRPr>
          </a:p>
          <a:p>
            <a:pPr eaLnBrk="1" fontAlgn="auto" hangingPunct="1">
              <a:spcAft>
                <a:spcPts val="0"/>
              </a:spcAft>
              <a:buFont typeface="Arial" panose="020B0604020202020204" pitchFamily="34" charset="0"/>
              <a:buChar char="•"/>
              <a:defRPr/>
            </a:pPr>
            <a:r>
              <a:rPr lang="sv-SE" sz="1400" dirty="0">
                <a:ea typeface="+mn-ea"/>
                <a:cs typeface="+mn-cs"/>
              </a:rPr>
              <a:t>Variant 2 (</a:t>
            </a:r>
            <a:r>
              <a:rPr lang="sv-SE" sz="1400" dirty="0" smtClean="0">
                <a:ea typeface="+mn-ea"/>
                <a:cs typeface="+mn-cs"/>
              </a:rPr>
              <a:t>1, 3)</a:t>
            </a:r>
            <a:endParaRPr lang="sv-SE" sz="1400" dirty="0">
              <a:ea typeface="+mn-ea"/>
              <a:cs typeface="+mn-cs"/>
            </a:endParaRPr>
          </a:p>
          <a:p>
            <a:pPr eaLnBrk="1" fontAlgn="auto" hangingPunct="1">
              <a:spcAft>
                <a:spcPts val="0"/>
              </a:spcAft>
              <a:buFont typeface="Arial" panose="020B0604020202020204" pitchFamily="34" charset="0"/>
              <a:buChar char="•"/>
              <a:defRPr/>
            </a:pPr>
            <a:r>
              <a:rPr lang="sv-SE" sz="1400" dirty="0">
                <a:ea typeface="+mn-ea"/>
                <a:cs typeface="+mn-cs"/>
              </a:rPr>
              <a:t>Variant 3 (</a:t>
            </a:r>
            <a:r>
              <a:rPr lang="sv-SE" sz="1400" dirty="0" smtClean="0">
                <a:ea typeface="+mn-ea"/>
                <a:cs typeface="+mn-cs"/>
              </a:rPr>
              <a:t>0, 2)</a:t>
            </a:r>
            <a:endParaRPr lang="en-US" sz="1400" dirty="0">
              <a:ea typeface="+mn-ea"/>
              <a:cs typeface="+mn-cs"/>
            </a:endParaRPr>
          </a:p>
        </p:txBody>
      </p:sp>
      <p:sp>
        <p:nvSpPr>
          <p:cNvPr id="25" name="TextBox 24"/>
          <p:cNvSpPr txBox="1"/>
          <p:nvPr/>
        </p:nvSpPr>
        <p:spPr>
          <a:xfrm>
            <a:off x="2971800" y="1338263"/>
            <a:ext cx="5576888" cy="338137"/>
          </a:xfrm>
          <a:prstGeom prst="rect">
            <a:avLst/>
          </a:prstGeom>
          <a:noFill/>
        </p:spPr>
        <p:txBody>
          <a:bodyPr wrap="none">
            <a:spAutoFit/>
          </a:bodyPr>
          <a:lstStyle/>
          <a:p>
            <a:pPr fontAlgn="auto">
              <a:spcBef>
                <a:spcPts val="0"/>
              </a:spcBef>
              <a:spcAft>
                <a:spcPts val="0"/>
              </a:spcAft>
              <a:defRPr/>
            </a:pPr>
            <a:r>
              <a:rPr lang="en-US" sz="1600" b="0" dirty="0">
                <a:solidFill>
                  <a:prstClr val="black"/>
                </a:solidFill>
                <a:latin typeface="Calibri"/>
                <a:ea typeface="+mn-ea"/>
                <a:cs typeface="+mn-cs"/>
              </a:rPr>
              <a:t>Expression levels are outliers and are predictive of the genotype!</a:t>
            </a:r>
          </a:p>
        </p:txBody>
      </p:sp>
      <p:sp>
        <p:nvSpPr>
          <p:cNvPr id="26" name="TextBox 25"/>
          <p:cNvSpPr txBox="1"/>
          <p:nvPr/>
        </p:nvSpPr>
        <p:spPr>
          <a:xfrm rot="16200000">
            <a:off x="1608932" y="3894931"/>
            <a:ext cx="1593850" cy="369887"/>
          </a:xfrm>
          <a:prstGeom prst="rect">
            <a:avLst/>
          </a:prstGeom>
          <a:noFill/>
        </p:spPr>
        <p:txBody>
          <a:bodyPr wrap="none">
            <a:spAutoFit/>
          </a:bodyPr>
          <a:lstStyle/>
          <a:p>
            <a:pPr fontAlgn="auto">
              <a:spcBef>
                <a:spcPts val="0"/>
              </a:spcBef>
              <a:spcAft>
                <a:spcPts val="0"/>
              </a:spcAft>
              <a:defRPr/>
            </a:pPr>
            <a:r>
              <a:rPr lang="en-US" sz="1800" b="0" dirty="0">
                <a:solidFill>
                  <a:prstClr val="black"/>
                </a:solidFill>
                <a:latin typeface="Calibri"/>
                <a:ea typeface="+mn-ea"/>
                <a:cs typeface="+mn-cs"/>
              </a:rPr>
              <a:t>Genotype (0,1)</a:t>
            </a:r>
          </a:p>
        </p:txBody>
      </p:sp>
      <p:sp>
        <p:nvSpPr>
          <p:cNvPr id="27" name="TextBox 26"/>
          <p:cNvSpPr txBox="1"/>
          <p:nvPr/>
        </p:nvSpPr>
        <p:spPr>
          <a:xfrm>
            <a:off x="4056063" y="6564313"/>
            <a:ext cx="3046412" cy="369887"/>
          </a:xfrm>
          <a:prstGeom prst="rect">
            <a:avLst/>
          </a:prstGeom>
          <a:noFill/>
        </p:spPr>
        <p:txBody>
          <a:bodyPr wrap="none">
            <a:spAutoFit/>
          </a:bodyPr>
          <a:lstStyle/>
          <a:p>
            <a:pPr fontAlgn="auto">
              <a:spcBef>
                <a:spcPts val="0"/>
              </a:spcBef>
              <a:spcAft>
                <a:spcPts val="0"/>
              </a:spcAft>
              <a:defRPr/>
            </a:pPr>
            <a:r>
              <a:rPr lang="en-US" sz="1800" b="0" dirty="0">
                <a:solidFill>
                  <a:prstClr val="black"/>
                </a:solidFill>
                <a:latin typeface="Calibri"/>
                <a:ea typeface="+mn-ea"/>
                <a:cs typeface="+mn-cs"/>
              </a:rPr>
              <a:t>Log RPKM of overlapping gene</a:t>
            </a:r>
          </a:p>
        </p:txBody>
      </p:sp>
    </p:spTree>
    <p:extLst>
      <p:ext uri="{BB962C8B-B14F-4D97-AF65-F5344CB8AC3E}">
        <p14:creationId xmlns:p14="http://schemas.microsoft.com/office/powerpoint/2010/main" val="32534283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797" y="271992"/>
            <a:ext cx="3237748" cy="1143000"/>
          </a:xfrm>
        </p:spPr>
        <p:txBody>
          <a:bodyPr/>
          <a:lstStyle/>
          <a:p>
            <a:r>
              <a:rPr lang="en-US" sz="2000" dirty="0" smtClean="0">
                <a:solidFill>
                  <a:schemeClr val="tx1">
                    <a:lumMod val="65000"/>
                    <a:lumOff val="35000"/>
                  </a:schemeClr>
                </a:solidFill>
              </a:rPr>
              <a:t>Genomic Privacy &amp; Individualized RNA-</a:t>
            </a:r>
            <a:r>
              <a:rPr lang="en-US" sz="2000" dirty="0" err="1" smtClean="0">
                <a:solidFill>
                  <a:schemeClr val="tx1">
                    <a:lumMod val="65000"/>
                    <a:lumOff val="35000"/>
                  </a:schemeClr>
                </a:solidFill>
              </a:rPr>
              <a:t>seq</a:t>
            </a:r>
            <a:r>
              <a:rPr lang="en-US" sz="2000" dirty="0" smtClean="0">
                <a:solidFill>
                  <a:schemeClr val="tx1">
                    <a:lumMod val="65000"/>
                    <a:lumOff val="35000"/>
                  </a:schemeClr>
                </a:solidFill>
              </a:rPr>
              <a:t>: Incompatible or Feasible?</a:t>
            </a:r>
            <a:endParaRPr lang="en-US" sz="2000" dirty="0">
              <a:solidFill>
                <a:schemeClr val="tx1">
                  <a:lumMod val="65000"/>
                  <a:lumOff val="35000"/>
                </a:schemeClr>
              </a:solidFill>
            </a:endParaRPr>
          </a:p>
        </p:txBody>
      </p:sp>
      <p:sp>
        <p:nvSpPr>
          <p:cNvPr id="3" name="Content Placeholder 2"/>
          <p:cNvSpPr>
            <a:spLocks noGrp="1"/>
          </p:cNvSpPr>
          <p:nvPr>
            <p:ph sz="half" idx="1"/>
          </p:nvPr>
        </p:nvSpPr>
        <p:spPr>
          <a:xfrm>
            <a:off x="171074" y="1593286"/>
            <a:ext cx="3892926" cy="5403747"/>
          </a:xfrm>
        </p:spPr>
        <p:txBody>
          <a:bodyPr/>
          <a:lstStyle/>
          <a:p>
            <a:r>
              <a:rPr lang="en-US" sz="2400" dirty="0">
                <a:solidFill>
                  <a:srgbClr val="FFC000"/>
                </a:solidFill>
              </a:rPr>
              <a:t>The General Dilemma of Genomic Privacy</a:t>
            </a:r>
          </a:p>
          <a:p>
            <a:pPr lvl="1"/>
            <a:r>
              <a:rPr lang="en-US" sz="1800" dirty="0">
                <a:solidFill>
                  <a:schemeClr val="tx1">
                    <a:lumMod val="65000"/>
                    <a:lumOff val="35000"/>
                  </a:schemeClr>
                </a:solidFill>
              </a:rPr>
              <a:t>Fundamental, inherited info that’s very private v need for large-scale mining for med. research</a:t>
            </a:r>
          </a:p>
          <a:p>
            <a:pPr lvl="1"/>
            <a:r>
              <a:rPr lang="en-US" sz="1800" dirty="0">
                <a:solidFill>
                  <a:schemeClr val="tx1">
                    <a:lumMod val="65000"/>
                    <a:lumOff val="35000"/>
                  </a:schemeClr>
                </a:solidFill>
              </a:rPr>
              <a:t>Issues w/ current social &amp; tech approaches: </a:t>
            </a:r>
            <a:r>
              <a:rPr lang="en-US" sz="1800" dirty="0" smtClean="0">
                <a:solidFill>
                  <a:schemeClr val="tx1">
                    <a:lumMod val="65000"/>
                    <a:lumOff val="35000"/>
                  </a:schemeClr>
                </a:solidFill>
              </a:rPr>
              <a:t>inconsistencies &amp; </a:t>
            </a:r>
            <a:r>
              <a:rPr lang="en-US" sz="1800" dirty="0">
                <a:solidFill>
                  <a:schemeClr val="tx1">
                    <a:lumMod val="65000"/>
                    <a:lumOff val="35000"/>
                  </a:schemeClr>
                </a:solidFill>
              </a:rPr>
              <a:t>burdensome </a:t>
            </a:r>
            <a:r>
              <a:rPr lang="en-US" sz="1800" dirty="0" smtClean="0">
                <a:solidFill>
                  <a:schemeClr val="tx1">
                    <a:lumMod val="65000"/>
                    <a:lumOff val="35000"/>
                  </a:schemeClr>
                </a:solidFill>
              </a:rPr>
              <a:t>security</a:t>
            </a:r>
            <a:endParaRPr lang="en-US" sz="1800" dirty="0">
              <a:solidFill>
                <a:schemeClr val="tx1">
                  <a:lumMod val="65000"/>
                  <a:lumOff val="35000"/>
                </a:schemeClr>
              </a:solidFill>
            </a:endParaRPr>
          </a:p>
          <a:p>
            <a:pPr lvl="1"/>
            <a:r>
              <a:rPr lang="en-US" sz="1800" dirty="0" err="1">
                <a:solidFill>
                  <a:schemeClr val="tx1">
                    <a:lumMod val="65000"/>
                    <a:lumOff val="35000"/>
                  </a:schemeClr>
                </a:solidFill>
              </a:rPr>
              <a:t>Strawman</a:t>
            </a:r>
            <a:r>
              <a:rPr lang="en-US" sz="1800" dirty="0">
                <a:solidFill>
                  <a:schemeClr val="tx1">
                    <a:lumMod val="65000"/>
                    <a:lumOff val="35000"/>
                  </a:schemeClr>
                </a:solidFill>
              </a:rPr>
              <a:t> Hybrid </a:t>
            </a:r>
            <a:r>
              <a:rPr lang="en-US" sz="1800" dirty="0" err="1">
                <a:solidFill>
                  <a:schemeClr val="tx1">
                    <a:lumMod val="65000"/>
                    <a:lumOff val="35000"/>
                  </a:schemeClr>
                </a:solidFill>
              </a:rPr>
              <a:t>Soc</a:t>
            </a:r>
            <a:r>
              <a:rPr lang="en-US" sz="1800" dirty="0">
                <a:solidFill>
                  <a:schemeClr val="tx1">
                    <a:lumMod val="65000"/>
                    <a:lumOff val="35000"/>
                  </a:schemeClr>
                </a:solidFill>
              </a:rPr>
              <a:t>-Tech Proposal (Cloud Enclaves. Quantifying Leaks &amp; Closely Coupled priv.-public datasets</a:t>
            </a:r>
            <a:r>
              <a:rPr lang="en-US" sz="1800" dirty="0" smtClean="0">
                <a:solidFill>
                  <a:schemeClr val="tx1">
                    <a:lumMod val="65000"/>
                    <a:lumOff val="35000"/>
                  </a:schemeClr>
                </a:solidFill>
              </a:rPr>
              <a:t>)</a:t>
            </a:r>
          </a:p>
          <a:p>
            <a:pPr lvl="1"/>
            <a:r>
              <a:rPr lang="en-US" sz="1800" dirty="0" smtClean="0">
                <a:solidFill>
                  <a:srgbClr val="FFC000"/>
                </a:solidFill>
              </a:rPr>
              <a:t>Details on Relevant Hacks</a:t>
            </a:r>
            <a:r>
              <a:rPr lang="en-US" sz="1800" dirty="0" smtClean="0">
                <a:solidFill>
                  <a:schemeClr val="tx1">
                    <a:lumMod val="65000"/>
                    <a:lumOff val="35000"/>
                  </a:schemeClr>
                </a:solidFill>
              </a:rPr>
              <a:t>: Genomic, Computer Security, &amp; </a:t>
            </a:r>
            <a:r>
              <a:rPr lang="en-US" sz="1800" dirty="0" err="1" smtClean="0">
                <a:solidFill>
                  <a:schemeClr val="tx1">
                    <a:lumMod val="65000"/>
                    <a:lumOff val="35000"/>
                  </a:schemeClr>
                </a:solidFill>
              </a:rPr>
              <a:t>Netfix</a:t>
            </a:r>
            <a:endParaRPr lang="en-US" sz="1800" dirty="0">
              <a:solidFill>
                <a:schemeClr val="tx1">
                  <a:lumMod val="65000"/>
                  <a:lumOff val="35000"/>
                </a:schemeClr>
              </a:solidFill>
            </a:endParaRPr>
          </a:p>
        </p:txBody>
      </p:sp>
      <p:sp>
        <p:nvSpPr>
          <p:cNvPr id="4" name="Content Placeholder 3"/>
          <p:cNvSpPr>
            <a:spLocks noGrp="1"/>
          </p:cNvSpPr>
          <p:nvPr>
            <p:ph sz="half" idx="2"/>
          </p:nvPr>
        </p:nvSpPr>
        <p:spPr>
          <a:xfrm>
            <a:off x="3911602" y="101600"/>
            <a:ext cx="4851400" cy="6501733"/>
          </a:xfrm>
        </p:spPr>
        <p:txBody>
          <a:bodyPr/>
          <a:lstStyle/>
          <a:p>
            <a:r>
              <a:rPr lang="en-US" sz="2400" dirty="0">
                <a:solidFill>
                  <a:srgbClr val="FFC000"/>
                </a:solidFill>
              </a:rPr>
              <a:t>RNA-</a:t>
            </a:r>
            <a:r>
              <a:rPr lang="en-US" sz="2400" dirty="0" err="1">
                <a:solidFill>
                  <a:srgbClr val="FFC000"/>
                </a:solidFill>
              </a:rPr>
              <a:t>seq</a:t>
            </a:r>
            <a:r>
              <a:rPr lang="en-US" sz="2400" dirty="0">
                <a:solidFill>
                  <a:srgbClr val="FFC000"/>
                </a:solidFill>
              </a:rPr>
              <a:t>: How to Publicly Share Some of it</a:t>
            </a:r>
          </a:p>
          <a:p>
            <a:pPr lvl="1"/>
            <a:r>
              <a:rPr lang="en-US" sz="1800" dirty="0">
                <a:solidFill>
                  <a:schemeClr val="tx1">
                    <a:lumMod val="65000"/>
                    <a:lumOff val="35000"/>
                  </a:schemeClr>
                </a:solidFill>
              </a:rPr>
              <a:t>Presents a </a:t>
            </a:r>
            <a:r>
              <a:rPr lang="en-US" sz="1800" dirty="0" smtClean="0">
                <a:solidFill>
                  <a:schemeClr val="tx1">
                    <a:lumMod val="65000"/>
                    <a:lumOff val="35000"/>
                  </a:schemeClr>
                </a:solidFill>
              </a:rPr>
              <a:t>tricky privacy </a:t>
            </a:r>
            <a:r>
              <a:rPr lang="en-US" sz="1800" dirty="0">
                <a:solidFill>
                  <a:schemeClr val="tx1">
                    <a:lumMod val="65000"/>
                    <a:lumOff val="35000"/>
                  </a:schemeClr>
                </a:solidFill>
              </a:rPr>
              <a:t>issue since much of the sequencing is for </a:t>
            </a:r>
            <a:r>
              <a:rPr lang="en-US" sz="1800" dirty="0" smtClean="0">
                <a:solidFill>
                  <a:schemeClr val="tx1">
                    <a:lumMod val="65000"/>
                    <a:lumOff val="35000"/>
                  </a:schemeClr>
                </a:solidFill>
              </a:rPr>
              <a:t>general, </a:t>
            </a:r>
            <a:r>
              <a:rPr lang="en-US" sz="1800" dirty="0">
                <a:solidFill>
                  <a:schemeClr val="tx1">
                    <a:lumMod val="65000"/>
                    <a:lumOff val="35000"/>
                  </a:schemeClr>
                </a:solidFill>
              </a:rPr>
              <a:t>non-individual specific </a:t>
            </a:r>
            <a:r>
              <a:rPr lang="en-US" sz="1800" dirty="0" smtClean="0">
                <a:solidFill>
                  <a:schemeClr val="tx1">
                    <a:lumMod val="65000"/>
                    <a:lumOff val="35000"/>
                  </a:schemeClr>
                </a:solidFill>
              </a:rPr>
              <a:t>results yet it’s tagged with individual information</a:t>
            </a:r>
            <a:endParaRPr lang="en-US" sz="1800" dirty="0">
              <a:solidFill>
                <a:schemeClr val="tx1">
                  <a:lumMod val="65000"/>
                  <a:lumOff val="35000"/>
                </a:schemeClr>
              </a:solidFill>
            </a:endParaRPr>
          </a:p>
          <a:p>
            <a:pPr lvl="1"/>
            <a:r>
              <a:rPr lang="en-US" sz="1800" dirty="0">
                <a:solidFill>
                  <a:schemeClr val="tx1">
                    <a:lumMod val="65000"/>
                    <a:lumOff val="35000"/>
                  </a:schemeClr>
                </a:solidFill>
              </a:rPr>
              <a:t>Removing SNVs in reads w/ MRF</a:t>
            </a:r>
          </a:p>
          <a:p>
            <a:pPr lvl="1"/>
            <a:r>
              <a:rPr lang="en-US" sz="1800" dirty="0">
                <a:solidFill>
                  <a:schemeClr val="tx1">
                    <a:lumMod val="65000"/>
                    <a:lumOff val="35000"/>
                  </a:schemeClr>
                </a:solidFill>
              </a:rPr>
              <a:t>Quantifying &amp; removing variant info from expression levels + </a:t>
            </a:r>
            <a:r>
              <a:rPr lang="en-US" sz="1800" dirty="0" smtClean="0">
                <a:solidFill>
                  <a:schemeClr val="tx1">
                    <a:lumMod val="65000"/>
                    <a:lumOff val="35000"/>
                  </a:schemeClr>
                </a:solidFill>
              </a:rPr>
              <a:t/>
            </a:r>
            <a:br>
              <a:rPr lang="en-US" sz="1800" dirty="0" smtClean="0">
                <a:solidFill>
                  <a:schemeClr val="tx1">
                    <a:lumMod val="65000"/>
                    <a:lumOff val="35000"/>
                  </a:schemeClr>
                </a:solidFill>
              </a:rPr>
            </a:br>
            <a:r>
              <a:rPr lang="en-US" sz="1800" dirty="0" err="1" smtClean="0">
                <a:solidFill>
                  <a:srgbClr val="FFC000"/>
                </a:solidFill>
              </a:rPr>
              <a:t>eQTLs</a:t>
            </a:r>
            <a:r>
              <a:rPr lang="en-US" sz="1800" dirty="0" smtClean="0">
                <a:solidFill>
                  <a:srgbClr val="FFC000"/>
                </a:solidFill>
              </a:rPr>
              <a:t> </a:t>
            </a:r>
            <a:r>
              <a:rPr lang="en-US" sz="1800" dirty="0">
                <a:solidFill>
                  <a:srgbClr val="FFC000"/>
                </a:solidFill>
              </a:rPr>
              <a:t>using ICI &amp; predictability</a:t>
            </a:r>
          </a:p>
          <a:p>
            <a:pPr lvl="1"/>
            <a:r>
              <a:rPr lang="en-US" sz="1800" dirty="0">
                <a:solidFill>
                  <a:schemeClr val="tx1">
                    <a:lumMod val="65000"/>
                    <a:lumOff val="35000"/>
                  </a:schemeClr>
                </a:solidFill>
              </a:rPr>
              <a:t>Instantiating a </a:t>
            </a:r>
            <a:r>
              <a:rPr lang="en-US" sz="1800" dirty="0">
                <a:solidFill>
                  <a:srgbClr val="FFC000"/>
                </a:solidFill>
              </a:rPr>
              <a:t>practical linking attack </a:t>
            </a:r>
            <a:r>
              <a:rPr lang="en-US" sz="1800" dirty="0">
                <a:solidFill>
                  <a:schemeClr val="tx1">
                    <a:lumMod val="65000"/>
                    <a:lumOff val="35000"/>
                  </a:schemeClr>
                </a:solidFill>
              </a:rPr>
              <a:t>using extreme expression levels</a:t>
            </a:r>
          </a:p>
          <a:p>
            <a:pPr lvl="1"/>
            <a:r>
              <a:rPr lang="en-US" sz="1800" dirty="0">
                <a:solidFill>
                  <a:srgbClr val="FFC000"/>
                </a:solidFill>
              </a:rPr>
              <a:t>Quantifying accuracy of prediction,</a:t>
            </a:r>
            <a:r>
              <a:rPr lang="en-US" sz="1800" dirty="0">
                <a:solidFill>
                  <a:schemeClr val="tx1">
                    <a:lumMod val="65000"/>
                    <a:lumOff val="35000"/>
                  </a:schemeClr>
                </a:solidFill>
              </a:rPr>
              <a:t> via gap between best &amp; 2nd best match</a:t>
            </a:r>
          </a:p>
          <a:p>
            <a:r>
              <a:rPr lang="en-US" sz="2400" dirty="0">
                <a:solidFill>
                  <a:srgbClr val="FFC000"/>
                </a:solidFill>
              </a:rPr>
              <a:t>Allelic </a:t>
            </a:r>
            <a:r>
              <a:rPr lang="en-US" sz="2400" dirty="0" smtClean="0">
                <a:solidFill>
                  <a:srgbClr val="FFC000"/>
                </a:solidFill>
              </a:rPr>
              <a:t>Expression &amp; Binding Activity</a:t>
            </a:r>
            <a:endParaRPr lang="en-US" sz="2400" dirty="0">
              <a:solidFill>
                <a:srgbClr val="FFC000"/>
              </a:solidFill>
            </a:endParaRPr>
          </a:p>
          <a:p>
            <a:pPr lvl="1"/>
            <a:r>
              <a:rPr lang="en-US" sz="1800" dirty="0">
                <a:solidFill>
                  <a:schemeClr val="tx1">
                    <a:lumMod val="65000"/>
                    <a:lumOff val="35000"/>
                  </a:schemeClr>
                </a:solidFill>
              </a:rPr>
              <a:t>Difference in molecular activity between </a:t>
            </a:r>
            <a:r>
              <a:rPr lang="en-US" sz="1800" dirty="0" smtClean="0">
                <a:solidFill>
                  <a:schemeClr val="tx1">
                    <a:lumMod val="65000"/>
                    <a:lumOff val="35000"/>
                  </a:schemeClr>
                </a:solidFill>
              </a:rPr>
              <a:t>specific alleles</a:t>
            </a:r>
            <a:endParaRPr lang="en-US" sz="1800" dirty="0">
              <a:solidFill>
                <a:schemeClr val="tx1">
                  <a:lumMod val="65000"/>
                  <a:lumOff val="35000"/>
                </a:schemeClr>
              </a:solidFill>
            </a:endParaRPr>
          </a:p>
          <a:p>
            <a:pPr lvl="1"/>
            <a:r>
              <a:rPr lang="en-US" sz="1800" dirty="0">
                <a:solidFill>
                  <a:schemeClr val="tx1">
                    <a:lumMod val="65000"/>
                    <a:lumOff val="35000"/>
                  </a:schemeClr>
                </a:solidFill>
              </a:rPr>
              <a:t>RNA-</a:t>
            </a:r>
            <a:r>
              <a:rPr lang="en-US" sz="1800" dirty="0" err="1">
                <a:solidFill>
                  <a:schemeClr val="tx1">
                    <a:lumMod val="65000"/>
                    <a:lumOff val="35000"/>
                  </a:schemeClr>
                </a:solidFill>
              </a:rPr>
              <a:t>seq</a:t>
            </a:r>
            <a:r>
              <a:rPr lang="en-US" sz="1800" dirty="0">
                <a:solidFill>
                  <a:schemeClr val="tx1">
                    <a:lumMod val="65000"/>
                    <a:lumOff val="35000"/>
                  </a:schemeClr>
                </a:solidFill>
              </a:rPr>
              <a:t> calculations that fundamentally involve individual variants</a:t>
            </a: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p:txBody>
      </p:sp>
    </p:spTree>
    <p:extLst>
      <p:ext uri="{BB962C8B-B14F-4D97-AF65-F5344CB8AC3E}">
        <p14:creationId xmlns:p14="http://schemas.microsoft.com/office/powerpoint/2010/main" val="396928254"/>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364239"/>
            <a:ext cx="8113329" cy="731841"/>
          </a:xfrm>
        </p:spPr>
        <p:txBody>
          <a:bodyPr>
            <a:noAutofit/>
          </a:bodyPr>
          <a:lstStyle/>
          <a:p>
            <a:r>
              <a:rPr lang="en-US" sz="3200" dirty="0" smtClean="0">
                <a:latin typeface="Arial" panose="020B0604020202020204" pitchFamily="34" charset="0"/>
                <a:cs typeface="Arial" panose="020B0604020202020204" pitchFamily="34" charset="0"/>
              </a:rPr>
              <a:t>Allele-specific binding and expression</a:t>
            </a:r>
            <a:endParaRPr lang="en-US" sz="3200" dirty="0">
              <a:latin typeface="Arial" panose="020B0604020202020204" pitchFamily="34" charset="0"/>
              <a:cs typeface="Arial" panose="020B0604020202020204" pitchFamily="34" charset="0"/>
            </a:endParaRPr>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6926" t="60766" r="1836" b="27703"/>
          <a:stretch/>
        </p:blipFill>
        <p:spPr>
          <a:xfrm>
            <a:off x="5213556" y="1743017"/>
            <a:ext cx="2145382" cy="1359063"/>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849" y="1381432"/>
            <a:ext cx="3846481" cy="5347258"/>
          </a:xfrm>
          <a:prstGeom prst="rect">
            <a:avLst/>
          </a:prstGeom>
        </p:spPr>
      </p:pic>
      <p:pic>
        <p:nvPicPr>
          <p:cNvPr id="19" name="Content Placeholder 4"/>
          <p:cNvPicPr>
            <a:picLocks noChangeAspect="1"/>
          </p:cNvPicPr>
          <p:nvPr/>
        </p:nvPicPr>
        <p:blipFill rotWithShape="1">
          <a:blip r:embed="rId2" cstate="print">
            <a:extLst>
              <a:ext uri="{28A0092B-C50C-407E-A947-70E740481C1C}">
                <a14:useLocalDpi xmlns:a14="http://schemas.microsoft.com/office/drawing/2010/main" val="0"/>
              </a:ext>
            </a:extLst>
          </a:blip>
          <a:srcRect l="66926" t="81724" r="1836" b="12019"/>
          <a:stretch/>
        </p:blipFill>
        <p:spPr>
          <a:xfrm>
            <a:off x="5213556" y="4537385"/>
            <a:ext cx="2145382" cy="737420"/>
          </a:xfrm>
          <a:prstGeom prst="rect">
            <a:avLst/>
          </a:prstGeom>
        </p:spPr>
      </p:pic>
      <p:sp>
        <p:nvSpPr>
          <p:cNvPr id="3" name="TextBox 2"/>
          <p:cNvSpPr txBox="1"/>
          <p:nvPr/>
        </p:nvSpPr>
        <p:spPr>
          <a:xfrm>
            <a:off x="5863591" y="1720154"/>
            <a:ext cx="1122998" cy="369332"/>
          </a:xfrm>
          <a:prstGeom prst="rect">
            <a:avLst/>
          </a:prstGeom>
          <a:solidFill>
            <a:schemeClr val="bg1"/>
          </a:solidFill>
        </p:spPr>
        <p:txBody>
          <a:bodyPr wrap="square" rtlCol="0">
            <a:spAutoFit/>
          </a:bodyPr>
          <a:lstStyle/>
          <a:p>
            <a:pPr fontAlgn="auto">
              <a:spcBef>
                <a:spcPts val="0"/>
              </a:spcBef>
              <a:spcAft>
                <a:spcPts val="0"/>
              </a:spcAft>
            </a:pPr>
            <a:r>
              <a:rPr lang="en-US" sz="1800" b="0" dirty="0">
                <a:solidFill>
                  <a:prstClr val="black"/>
                </a:solidFill>
                <a:latin typeface="Arial" panose="020B0604020202020204" pitchFamily="34" charset="0"/>
                <a:cs typeface="Arial" panose="020B0604020202020204" pitchFamily="34" charset="0"/>
              </a:rPr>
              <a:t>variants</a:t>
            </a:r>
          </a:p>
        </p:txBody>
      </p:sp>
    </p:spTree>
    <p:extLst>
      <p:ext uri="{BB962C8B-B14F-4D97-AF65-F5344CB8AC3E}">
        <p14:creationId xmlns:p14="http://schemas.microsoft.com/office/powerpoint/2010/main" val="3573625914"/>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Title 1"/>
          <p:cNvSpPr>
            <a:spLocks noGrp="1"/>
          </p:cNvSpPr>
          <p:nvPr>
            <p:ph type="title"/>
          </p:nvPr>
        </p:nvSpPr>
        <p:spPr/>
        <p:txBody>
          <a:bodyPr/>
          <a:lstStyle/>
          <a:p>
            <a:pPr eaLnBrk="1" hangingPunct="1"/>
            <a:r>
              <a:rPr lang="en-US" sz="2800" dirty="0">
                <a:latin typeface="Arial" charset="0"/>
                <a:cs typeface="Arial" charset="0"/>
              </a:rPr>
              <a:t>Inferring Allele Specific Binding/Expression </a:t>
            </a:r>
            <a:br>
              <a:rPr lang="en-US" sz="2800" dirty="0">
                <a:latin typeface="Arial" charset="0"/>
                <a:cs typeface="Arial" charset="0"/>
              </a:rPr>
            </a:br>
            <a:r>
              <a:rPr lang="en-US" sz="2800" dirty="0">
                <a:latin typeface="Arial" charset="0"/>
                <a:cs typeface="Arial" charset="0"/>
              </a:rPr>
              <a:t>using </a:t>
            </a:r>
            <a:r>
              <a:rPr lang="en-US" sz="2800" dirty="0" smtClean="0">
                <a:latin typeface="Arial" charset="0"/>
                <a:cs typeface="Arial" charset="0"/>
              </a:rPr>
              <a:t>Sequence </a:t>
            </a:r>
            <a:r>
              <a:rPr lang="en-US" sz="2800" dirty="0">
                <a:latin typeface="Arial" charset="0"/>
                <a:cs typeface="Arial" charset="0"/>
              </a:rPr>
              <a:t>Reads</a:t>
            </a:r>
          </a:p>
        </p:txBody>
      </p:sp>
      <p:sp>
        <p:nvSpPr>
          <p:cNvPr id="155650" name="Content Placeholder 2"/>
          <p:cNvSpPr>
            <a:spLocks noGrp="1"/>
          </p:cNvSpPr>
          <p:nvPr>
            <p:ph idx="1"/>
          </p:nvPr>
        </p:nvSpPr>
        <p:spPr/>
        <p:txBody>
          <a:bodyPr/>
          <a:lstStyle/>
          <a:p>
            <a:pPr eaLnBrk="1" hangingPunct="1">
              <a:lnSpc>
                <a:spcPct val="90000"/>
              </a:lnSpc>
              <a:buFont typeface="Arial" charset="0"/>
              <a:buNone/>
            </a:pPr>
            <a:r>
              <a:rPr lang="en-US" sz="1600" b="1">
                <a:latin typeface="Courier" charset="0"/>
                <a:cs typeface="Courier" charset="0"/>
              </a:rPr>
              <a:t>RNA/ChIP-Seq Reads</a:t>
            </a:r>
          </a:p>
          <a:p>
            <a:pPr eaLnBrk="1" hangingPunct="1">
              <a:lnSpc>
                <a:spcPct val="90000"/>
              </a:lnSpc>
              <a:buFont typeface="Arial" charset="0"/>
              <a:buNone/>
            </a:pPr>
            <a:r>
              <a:rPr lang="en-US" sz="1600">
                <a:latin typeface="Courier" charset="0"/>
                <a:cs typeface="Courier" charset="0"/>
              </a:rPr>
              <a:t>ACTTTGATAGCGTCAA</a:t>
            </a:r>
            <a:r>
              <a:rPr lang="en-US" sz="1600">
                <a:solidFill>
                  <a:srgbClr val="FF0000"/>
                </a:solidFill>
                <a:latin typeface="Courier" charset="0"/>
                <a:cs typeface="Courier" charset="0"/>
              </a:rPr>
              <a:t>T</a:t>
            </a:r>
            <a:r>
              <a:rPr lang="en-US" sz="1600">
                <a:latin typeface="Courier" charset="0"/>
                <a:cs typeface="Courier" charset="0"/>
              </a:rPr>
              <a:t>G</a:t>
            </a:r>
          </a:p>
          <a:p>
            <a:pPr eaLnBrk="1" hangingPunct="1">
              <a:lnSpc>
                <a:spcPct val="90000"/>
              </a:lnSpc>
              <a:buFont typeface="Arial" charset="0"/>
              <a:buNone/>
            </a:pPr>
            <a:r>
              <a:rPr lang="en-US" sz="1600">
                <a:latin typeface="Courier" charset="0"/>
                <a:cs typeface="Courier" charset="0"/>
              </a:rPr>
              <a:t> CTTTGATAGCGTCAA</a:t>
            </a:r>
            <a:r>
              <a:rPr lang="en-US" sz="1600">
                <a:solidFill>
                  <a:srgbClr val="FF0000"/>
                </a:solidFill>
                <a:latin typeface="Courier" charset="0"/>
                <a:cs typeface="Courier" charset="0"/>
              </a:rPr>
              <a:t>T</a:t>
            </a:r>
            <a:r>
              <a:rPr lang="en-US" sz="1600">
                <a:latin typeface="Courier" charset="0"/>
                <a:cs typeface="Courier" charset="0"/>
              </a:rPr>
              <a:t>GC</a:t>
            </a:r>
          </a:p>
          <a:p>
            <a:pPr eaLnBrk="1" hangingPunct="1">
              <a:lnSpc>
                <a:spcPct val="90000"/>
              </a:lnSpc>
              <a:buFont typeface="Arial" charset="0"/>
              <a:buNone/>
            </a:pPr>
            <a:r>
              <a:rPr lang="en-US" sz="1600">
                <a:latin typeface="Courier" charset="0"/>
                <a:cs typeface="Courier" charset="0"/>
              </a:rPr>
              <a:t> CTTTGATAGCGTCAA</a:t>
            </a:r>
            <a:r>
              <a:rPr lang="en-US" sz="1600">
                <a:solidFill>
                  <a:srgbClr val="0000FF"/>
                </a:solidFill>
                <a:latin typeface="Courier" charset="0"/>
                <a:cs typeface="Courier" charset="0"/>
              </a:rPr>
              <a:t>C</a:t>
            </a:r>
            <a:r>
              <a:rPr lang="en-US" sz="1600">
                <a:latin typeface="Courier" charset="0"/>
                <a:cs typeface="Courier" charset="0"/>
              </a:rPr>
              <a:t>GC</a:t>
            </a:r>
          </a:p>
          <a:p>
            <a:pPr eaLnBrk="1" hangingPunct="1">
              <a:lnSpc>
                <a:spcPct val="90000"/>
              </a:lnSpc>
              <a:buFont typeface="Arial" charset="0"/>
              <a:buNone/>
            </a:pPr>
            <a:r>
              <a:rPr lang="en-US" sz="1600">
                <a:latin typeface="Courier" charset="0"/>
                <a:cs typeface="Courier" charset="0"/>
              </a:rPr>
              <a:t>   TTGACAGCGTCAA</a:t>
            </a:r>
            <a:r>
              <a:rPr lang="en-US" sz="1600">
                <a:solidFill>
                  <a:srgbClr val="FF0000"/>
                </a:solidFill>
                <a:latin typeface="Courier" charset="0"/>
                <a:cs typeface="Courier" charset="0"/>
              </a:rPr>
              <a:t>T</a:t>
            </a:r>
            <a:r>
              <a:rPr lang="en-US" sz="1600">
                <a:latin typeface="Courier" charset="0"/>
                <a:cs typeface="Courier" charset="0"/>
              </a:rPr>
              <a:t>GCAC</a:t>
            </a:r>
          </a:p>
          <a:p>
            <a:pPr eaLnBrk="1" hangingPunct="1">
              <a:lnSpc>
                <a:spcPct val="90000"/>
              </a:lnSpc>
              <a:buFont typeface="Arial" charset="0"/>
              <a:buNone/>
            </a:pPr>
            <a:r>
              <a:rPr lang="en-US" sz="1600">
                <a:latin typeface="Courier" charset="0"/>
                <a:cs typeface="Courier" charset="0"/>
              </a:rPr>
              <a:t>    TGATAGCGTCAA</a:t>
            </a:r>
            <a:r>
              <a:rPr lang="en-US" sz="1600">
                <a:solidFill>
                  <a:srgbClr val="FF0000"/>
                </a:solidFill>
                <a:latin typeface="Courier" charset="0"/>
                <a:cs typeface="Courier" charset="0"/>
              </a:rPr>
              <a:t>T</a:t>
            </a:r>
            <a:r>
              <a:rPr lang="en-US" sz="1600">
                <a:latin typeface="Courier" charset="0"/>
                <a:cs typeface="Courier" charset="0"/>
              </a:rPr>
              <a:t>GCACG</a:t>
            </a:r>
          </a:p>
          <a:p>
            <a:pPr eaLnBrk="1" hangingPunct="1">
              <a:lnSpc>
                <a:spcPct val="90000"/>
              </a:lnSpc>
              <a:buFont typeface="Arial" charset="0"/>
              <a:buNone/>
            </a:pPr>
            <a:r>
              <a:rPr lang="en-US" sz="1600">
                <a:latin typeface="Courier" charset="0"/>
                <a:cs typeface="Courier" charset="0"/>
              </a:rPr>
              <a:t>      ATAGCGTCAA</a:t>
            </a:r>
            <a:r>
              <a:rPr lang="en-US" sz="1600">
                <a:solidFill>
                  <a:srgbClr val="FF0000"/>
                </a:solidFill>
                <a:latin typeface="Courier" charset="0"/>
                <a:cs typeface="Courier" charset="0"/>
              </a:rPr>
              <a:t>T</a:t>
            </a:r>
            <a:r>
              <a:rPr lang="en-US" sz="1600">
                <a:latin typeface="Courier" charset="0"/>
                <a:cs typeface="Courier" charset="0"/>
              </a:rPr>
              <a:t>GCACGTC</a:t>
            </a:r>
          </a:p>
          <a:p>
            <a:pPr eaLnBrk="1" hangingPunct="1">
              <a:lnSpc>
                <a:spcPct val="90000"/>
              </a:lnSpc>
              <a:buFont typeface="Arial" charset="0"/>
              <a:buNone/>
            </a:pPr>
            <a:r>
              <a:rPr lang="en-US" sz="1600">
                <a:latin typeface="Courier" charset="0"/>
                <a:cs typeface="Courier" charset="0"/>
              </a:rPr>
              <a:t>       TAGCGTCAA</a:t>
            </a:r>
            <a:r>
              <a:rPr lang="en-US" sz="1600">
                <a:solidFill>
                  <a:srgbClr val="FF0000"/>
                </a:solidFill>
                <a:latin typeface="Courier" charset="0"/>
                <a:cs typeface="Courier" charset="0"/>
              </a:rPr>
              <a:t>T</a:t>
            </a:r>
            <a:r>
              <a:rPr lang="en-US" sz="1600">
                <a:latin typeface="Courier" charset="0"/>
                <a:cs typeface="Courier" charset="0"/>
              </a:rPr>
              <a:t>GCACGTCG</a:t>
            </a:r>
          </a:p>
          <a:p>
            <a:pPr eaLnBrk="1" hangingPunct="1">
              <a:lnSpc>
                <a:spcPct val="90000"/>
              </a:lnSpc>
              <a:buFont typeface="Arial" charset="0"/>
              <a:buNone/>
            </a:pPr>
            <a:r>
              <a:rPr lang="en-US" sz="1600">
                <a:latin typeface="Courier" charset="0"/>
                <a:cs typeface="Courier" charset="0"/>
              </a:rPr>
              <a:t>          CGTCAA</a:t>
            </a:r>
            <a:r>
              <a:rPr lang="en-US" sz="1600">
                <a:solidFill>
                  <a:srgbClr val="0000FF"/>
                </a:solidFill>
                <a:latin typeface="Courier" charset="0"/>
                <a:cs typeface="Courier" charset="0"/>
              </a:rPr>
              <a:t>C</a:t>
            </a:r>
            <a:r>
              <a:rPr lang="en-US" sz="1600">
                <a:latin typeface="Courier" charset="0"/>
                <a:cs typeface="Courier" charset="0"/>
              </a:rPr>
              <a:t>GCACGTCGGGA</a:t>
            </a:r>
          </a:p>
          <a:p>
            <a:pPr eaLnBrk="1" hangingPunct="1">
              <a:lnSpc>
                <a:spcPct val="90000"/>
              </a:lnSpc>
              <a:buFont typeface="Arial" charset="0"/>
              <a:buNone/>
            </a:pPr>
            <a:r>
              <a:rPr lang="en-US" sz="1600">
                <a:latin typeface="Courier" charset="0"/>
                <a:cs typeface="Courier" charset="0"/>
              </a:rPr>
              <a:t>           GTCAA</a:t>
            </a:r>
            <a:r>
              <a:rPr lang="en-US" sz="1600">
                <a:solidFill>
                  <a:srgbClr val="FF0000"/>
                </a:solidFill>
                <a:latin typeface="Courier" charset="0"/>
                <a:cs typeface="Courier" charset="0"/>
              </a:rPr>
              <a:t>T</a:t>
            </a:r>
            <a:r>
              <a:rPr lang="en-US" sz="1600">
                <a:latin typeface="Courier" charset="0"/>
                <a:cs typeface="Courier" charset="0"/>
              </a:rPr>
              <a:t>GCACGTCGAGAG</a:t>
            </a:r>
          </a:p>
          <a:p>
            <a:pPr eaLnBrk="1" hangingPunct="1">
              <a:lnSpc>
                <a:spcPct val="90000"/>
              </a:lnSpc>
              <a:buFont typeface="Arial" charset="0"/>
              <a:buNone/>
            </a:pPr>
            <a:r>
              <a:rPr lang="en-US" sz="1600">
                <a:latin typeface="Courier" charset="0"/>
                <a:cs typeface="Courier" charset="0"/>
              </a:rPr>
              <a:t>             CAA</a:t>
            </a:r>
            <a:r>
              <a:rPr lang="en-US" sz="1600">
                <a:solidFill>
                  <a:srgbClr val="FF0000"/>
                </a:solidFill>
                <a:latin typeface="Courier" charset="0"/>
                <a:cs typeface="Courier" charset="0"/>
              </a:rPr>
              <a:t>T</a:t>
            </a:r>
            <a:r>
              <a:rPr lang="en-US" sz="1600">
                <a:latin typeface="Courier" charset="0"/>
                <a:cs typeface="Courier" charset="0"/>
              </a:rPr>
              <a:t>GCACGTCGGGAGTT</a:t>
            </a:r>
          </a:p>
          <a:p>
            <a:pPr eaLnBrk="1" hangingPunct="1">
              <a:lnSpc>
                <a:spcPct val="90000"/>
              </a:lnSpc>
              <a:buFont typeface="Arial" charset="0"/>
              <a:buNone/>
            </a:pPr>
            <a:r>
              <a:rPr lang="en-US" sz="1600">
                <a:latin typeface="Courier" charset="0"/>
                <a:cs typeface="Courier" charset="0"/>
              </a:rPr>
              <a:t>              AA</a:t>
            </a:r>
            <a:r>
              <a:rPr lang="en-US" sz="1600">
                <a:solidFill>
                  <a:srgbClr val="FF0000"/>
                </a:solidFill>
                <a:latin typeface="Courier" charset="0"/>
                <a:cs typeface="Courier" charset="0"/>
              </a:rPr>
              <a:t>T</a:t>
            </a:r>
            <a:r>
              <a:rPr lang="en-US" sz="1600">
                <a:latin typeface="Courier" charset="0"/>
                <a:cs typeface="Courier" charset="0"/>
              </a:rPr>
              <a:t>GCACGTCGGGAGTTG</a:t>
            </a:r>
          </a:p>
          <a:p>
            <a:pPr eaLnBrk="1" hangingPunct="1">
              <a:lnSpc>
                <a:spcPct val="90000"/>
              </a:lnSpc>
              <a:buFont typeface="Arial" charset="0"/>
              <a:buNone/>
            </a:pPr>
            <a:r>
              <a:rPr lang="en-US" sz="1600">
                <a:latin typeface="Courier" charset="0"/>
                <a:cs typeface="Courier" charset="0"/>
              </a:rPr>
              <a:t>                </a:t>
            </a:r>
            <a:r>
              <a:rPr lang="en-US" sz="1600">
                <a:solidFill>
                  <a:srgbClr val="FF0000"/>
                </a:solidFill>
                <a:latin typeface="Courier" charset="0"/>
                <a:cs typeface="Courier" charset="0"/>
              </a:rPr>
              <a:t>T</a:t>
            </a:r>
            <a:r>
              <a:rPr lang="en-US" sz="1600">
                <a:latin typeface="Courier" charset="0"/>
                <a:cs typeface="Courier" charset="0"/>
              </a:rPr>
              <a:t>GCACGTTGGGAGTTGGC</a:t>
            </a:r>
          </a:p>
          <a:p>
            <a:pPr eaLnBrk="1" hangingPunct="1">
              <a:lnSpc>
                <a:spcPct val="90000"/>
              </a:lnSpc>
              <a:buFont typeface="Arial" charset="0"/>
              <a:buNone/>
            </a:pPr>
            <a:endParaRPr lang="en-US" sz="1600">
              <a:latin typeface="Courier" charset="0"/>
              <a:cs typeface="Courier" charset="0"/>
            </a:endParaRPr>
          </a:p>
          <a:p>
            <a:pPr eaLnBrk="1" hangingPunct="1">
              <a:lnSpc>
                <a:spcPct val="90000"/>
              </a:lnSpc>
              <a:buFont typeface="Arial" charset="0"/>
              <a:buNone/>
            </a:pPr>
            <a:r>
              <a:rPr lang="en-US" sz="1600">
                <a:latin typeface="Courier" charset="0"/>
                <a:cs typeface="Courier" charset="0"/>
              </a:rPr>
              <a:t>           10 x </a:t>
            </a:r>
            <a:r>
              <a:rPr lang="en-US" sz="1600">
                <a:solidFill>
                  <a:srgbClr val="FF0000"/>
                </a:solidFill>
                <a:latin typeface="Courier" charset="0"/>
                <a:cs typeface="Courier" charset="0"/>
              </a:rPr>
              <a:t>T</a:t>
            </a:r>
            <a:r>
              <a:rPr lang="en-US" sz="1600">
                <a:latin typeface="Courier" charset="0"/>
                <a:cs typeface="Courier" charset="0"/>
              </a:rPr>
              <a:t> </a:t>
            </a:r>
          </a:p>
          <a:p>
            <a:pPr eaLnBrk="1" hangingPunct="1">
              <a:lnSpc>
                <a:spcPct val="90000"/>
              </a:lnSpc>
              <a:buFont typeface="Arial" charset="0"/>
              <a:buNone/>
            </a:pPr>
            <a:r>
              <a:rPr lang="en-US" sz="1600">
                <a:latin typeface="Courier" charset="0"/>
                <a:cs typeface="Courier" charset="0"/>
              </a:rPr>
              <a:t>            2 x </a:t>
            </a:r>
            <a:r>
              <a:rPr lang="en-US" sz="1600">
                <a:solidFill>
                  <a:srgbClr val="0000FF"/>
                </a:solidFill>
                <a:latin typeface="Courier" charset="0"/>
                <a:cs typeface="Courier" charset="0"/>
              </a:rPr>
              <a:t>C</a:t>
            </a:r>
          </a:p>
          <a:p>
            <a:pPr eaLnBrk="1" hangingPunct="1">
              <a:lnSpc>
                <a:spcPct val="90000"/>
              </a:lnSpc>
              <a:buFont typeface="Arial" charset="0"/>
              <a:buNone/>
            </a:pPr>
            <a:endParaRPr lang="en-US">
              <a:latin typeface="Courier" charset="0"/>
              <a:cs typeface="Courier" charset="0"/>
            </a:endParaRPr>
          </a:p>
          <a:p>
            <a:pPr eaLnBrk="1" hangingPunct="1">
              <a:lnSpc>
                <a:spcPct val="90000"/>
              </a:lnSpc>
              <a:buFont typeface="Arial" charset="0"/>
              <a:buNone/>
            </a:pPr>
            <a:endParaRPr lang="en-US">
              <a:latin typeface="Courier" charset="0"/>
              <a:cs typeface="Courier" charset="0"/>
            </a:endParaRPr>
          </a:p>
          <a:p>
            <a:pPr eaLnBrk="1" hangingPunct="1">
              <a:lnSpc>
                <a:spcPct val="90000"/>
              </a:lnSpc>
              <a:buFont typeface="Arial" charset="0"/>
              <a:buNone/>
            </a:pPr>
            <a:endParaRPr lang="en-US">
              <a:latin typeface="Courier" charset="0"/>
              <a:cs typeface="Courier" charset="0"/>
            </a:endParaRPr>
          </a:p>
          <a:p>
            <a:pPr eaLnBrk="1" hangingPunct="1">
              <a:lnSpc>
                <a:spcPct val="90000"/>
              </a:lnSpc>
              <a:buFont typeface="Arial" charset="0"/>
              <a:buNone/>
            </a:pPr>
            <a:endParaRPr lang="en-US">
              <a:latin typeface="Courier" charset="0"/>
              <a:cs typeface="Courier" charset="0"/>
            </a:endParaRPr>
          </a:p>
        </p:txBody>
      </p:sp>
      <p:cxnSp>
        <p:nvCxnSpPr>
          <p:cNvPr id="6" name="Straight Connector 5"/>
          <p:cNvCxnSpPr/>
          <p:nvPr/>
        </p:nvCxnSpPr>
        <p:spPr>
          <a:xfrm>
            <a:off x="5943600" y="4343400"/>
            <a:ext cx="25908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5943600" y="4648200"/>
            <a:ext cx="25908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a:off x="5944394" y="4496594"/>
            <a:ext cx="303213" cy="3175"/>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a:off x="6099175" y="449421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a:off x="6249987" y="4497388"/>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5400000">
            <a:off x="6402387" y="4497388"/>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a:off x="6554787" y="4497388"/>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a:off x="6707187" y="4497388"/>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5400000">
            <a:off x="6859587" y="4497388"/>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5400000">
            <a:off x="7011987" y="4494213"/>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a:off x="7164387" y="4494213"/>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a:off x="7316787" y="4497388"/>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5400000">
            <a:off x="7469187" y="4494213"/>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5400000">
            <a:off x="7621587" y="4494213"/>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a:off x="7772400" y="450056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5400000">
            <a:off x="7924800" y="4497388"/>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5400000">
            <a:off x="8077200" y="4497388"/>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5400000">
            <a:off x="8229600" y="4500563"/>
            <a:ext cx="303213" cy="1587"/>
          </a:xfrm>
          <a:prstGeom prst="line">
            <a:avLst/>
          </a:prstGeom>
        </p:spPr>
        <p:style>
          <a:lnRef idx="2">
            <a:schemeClr val="accent1"/>
          </a:lnRef>
          <a:fillRef idx="0">
            <a:schemeClr val="accent1"/>
          </a:fillRef>
          <a:effectRef idx="1">
            <a:schemeClr val="accent1"/>
          </a:effectRef>
          <a:fontRef idx="minor">
            <a:schemeClr val="tx1"/>
          </a:fontRef>
        </p:style>
      </p:cxnSp>
      <p:sp>
        <p:nvSpPr>
          <p:cNvPr id="155669" name="TextBox 25"/>
          <p:cNvSpPr txBox="1">
            <a:spLocks noChangeArrowheads="1"/>
          </p:cNvSpPr>
          <p:nvPr/>
        </p:nvSpPr>
        <p:spPr bwMode="auto">
          <a:xfrm>
            <a:off x="6726238" y="4006850"/>
            <a:ext cx="1154112"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457200" eaLnBrk="1" hangingPunct="1"/>
            <a:r>
              <a:rPr lang="en-US" sz="1800" b="0" smtClean="0">
                <a:solidFill>
                  <a:srgbClr val="000000"/>
                </a:solidFill>
                <a:latin typeface="Courier" charset="0"/>
              </a:rPr>
              <a:t>…AA</a:t>
            </a:r>
            <a:r>
              <a:rPr lang="en-US" sz="1800" b="0" smtClean="0">
                <a:solidFill>
                  <a:srgbClr val="FF0000"/>
                </a:solidFill>
                <a:latin typeface="Courier" charset="0"/>
              </a:rPr>
              <a:t>T</a:t>
            </a:r>
            <a:r>
              <a:rPr lang="en-US" sz="1800" b="0" smtClean="0">
                <a:solidFill>
                  <a:srgbClr val="000000"/>
                </a:solidFill>
                <a:latin typeface="Courier" charset="0"/>
              </a:rPr>
              <a:t>GC…</a:t>
            </a:r>
          </a:p>
        </p:txBody>
      </p:sp>
      <p:cxnSp>
        <p:nvCxnSpPr>
          <p:cNvPr id="27" name="Straight Connector 26"/>
          <p:cNvCxnSpPr/>
          <p:nvPr/>
        </p:nvCxnSpPr>
        <p:spPr>
          <a:xfrm>
            <a:off x="5945188" y="2670175"/>
            <a:ext cx="25908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945188" y="2974975"/>
            <a:ext cx="25908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rot="5400000">
            <a:off x="5946776" y="2822575"/>
            <a:ext cx="303212"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5400000">
            <a:off x="6100762" y="2820988"/>
            <a:ext cx="303213"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rot="5400000">
            <a:off x="6251575" y="282416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rot="5400000">
            <a:off x="6403975" y="282416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5400000">
            <a:off x="6556375" y="282416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rot="5400000">
            <a:off x="6708775" y="282416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rot="5400000">
            <a:off x="6861175" y="282416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rot="5400000">
            <a:off x="7013575" y="2820988"/>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5400000">
            <a:off x="7165975" y="2820988"/>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rot="5400000">
            <a:off x="7318375" y="2824163"/>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5400000">
            <a:off x="7470775" y="2820988"/>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rot="5400000">
            <a:off x="7623175" y="2820988"/>
            <a:ext cx="303213" cy="1587"/>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5400000">
            <a:off x="7773988" y="2825750"/>
            <a:ext cx="303212"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rot="5400000">
            <a:off x="7926388" y="2822575"/>
            <a:ext cx="303212"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5400000">
            <a:off x="8078788" y="2822575"/>
            <a:ext cx="303212"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5400000">
            <a:off x="8231188" y="2825750"/>
            <a:ext cx="303212" cy="1588"/>
          </a:xfrm>
          <a:prstGeom prst="line">
            <a:avLst/>
          </a:prstGeom>
        </p:spPr>
        <p:style>
          <a:lnRef idx="2">
            <a:schemeClr val="accent1"/>
          </a:lnRef>
          <a:fillRef idx="0">
            <a:schemeClr val="accent1"/>
          </a:fillRef>
          <a:effectRef idx="1">
            <a:schemeClr val="accent1"/>
          </a:effectRef>
          <a:fontRef idx="minor">
            <a:schemeClr val="tx1"/>
          </a:fontRef>
        </p:style>
      </p:cxnSp>
      <p:sp>
        <p:nvSpPr>
          <p:cNvPr id="155688" name="TextBox 62"/>
          <p:cNvSpPr txBox="1">
            <a:spLocks noChangeArrowheads="1"/>
          </p:cNvSpPr>
          <p:nvPr/>
        </p:nvSpPr>
        <p:spPr bwMode="auto">
          <a:xfrm>
            <a:off x="6705600" y="2301875"/>
            <a:ext cx="1154113"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457200" eaLnBrk="1" hangingPunct="1"/>
            <a:r>
              <a:rPr lang="en-US" sz="1800" b="0" smtClean="0">
                <a:solidFill>
                  <a:srgbClr val="000000"/>
                </a:solidFill>
                <a:latin typeface="Courier" charset="0"/>
              </a:rPr>
              <a:t>…AA</a:t>
            </a:r>
            <a:r>
              <a:rPr lang="en-US" sz="1800" b="0" smtClean="0">
                <a:solidFill>
                  <a:srgbClr val="0000FF"/>
                </a:solidFill>
                <a:latin typeface="Courier" charset="0"/>
              </a:rPr>
              <a:t>C</a:t>
            </a:r>
            <a:r>
              <a:rPr lang="en-US" sz="1800" b="0" smtClean="0">
                <a:solidFill>
                  <a:srgbClr val="000000"/>
                </a:solidFill>
                <a:latin typeface="Courier" charset="0"/>
              </a:rPr>
              <a:t>GC…</a:t>
            </a:r>
          </a:p>
        </p:txBody>
      </p:sp>
      <p:pic>
        <p:nvPicPr>
          <p:cNvPr id="64" name="Picture 63" descr="WL004006.png"/>
          <p:cNvPicPr>
            <a:picLocks noChangeAspect="1"/>
          </p:cNvPicPr>
          <p:nvPr/>
        </p:nvPicPr>
        <p:blipFill>
          <a:blip r:embed="rId2">
            <a:duotone>
              <a:prstClr val="black"/>
              <a:schemeClr val="accent5">
                <a:tint val="45000"/>
                <a:satMod val="400000"/>
              </a:schemeClr>
            </a:duotone>
          </a:blip>
          <a:stretch>
            <a:fillRect/>
          </a:stretch>
        </p:blipFill>
        <p:spPr>
          <a:xfrm rot="16200000">
            <a:off x="4349217" y="3072864"/>
            <a:ext cx="609600" cy="468828"/>
          </a:xfrm>
          <a:prstGeom prst="rect">
            <a:avLst/>
          </a:prstGeom>
        </p:spPr>
      </p:pic>
      <p:cxnSp>
        <p:nvCxnSpPr>
          <p:cNvPr id="68" name="Shape 67"/>
          <p:cNvCxnSpPr>
            <a:stCxn id="64" idx="2"/>
            <a:endCxn id="155688" idx="0"/>
          </p:cNvCxnSpPr>
          <p:nvPr/>
        </p:nvCxnSpPr>
        <p:spPr>
          <a:xfrm flipV="1">
            <a:off x="4887913" y="2301875"/>
            <a:ext cx="2393950" cy="1004888"/>
          </a:xfrm>
          <a:prstGeom prst="curvedConnector4">
            <a:avLst>
              <a:gd name="adj1" fmla="val 36479"/>
              <a:gd name="adj2" fmla="val 122737"/>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8" name="Shape 77"/>
          <p:cNvCxnSpPr>
            <a:stCxn id="64" idx="2"/>
            <a:endCxn id="155669" idx="0"/>
          </p:cNvCxnSpPr>
          <p:nvPr/>
        </p:nvCxnSpPr>
        <p:spPr>
          <a:xfrm>
            <a:off x="4887913" y="3306763"/>
            <a:ext cx="2414587" cy="700087"/>
          </a:xfrm>
          <a:prstGeom prst="curvedConnector2">
            <a:avLst/>
          </a:prstGeom>
          <a:ln>
            <a:tailEnd type="arrow"/>
          </a:ln>
        </p:spPr>
        <p:style>
          <a:lnRef idx="2">
            <a:schemeClr val="accent1"/>
          </a:lnRef>
          <a:fillRef idx="0">
            <a:schemeClr val="accent1"/>
          </a:fillRef>
          <a:effectRef idx="1">
            <a:schemeClr val="accent1"/>
          </a:effectRef>
          <a:fontRef idx="minor">
            <a:schemeClr val="tx1"/>
          </a:fontRef>
        </p:style>
      </p:cxnSp>
      <p:pic>
        <p:nvPicPr>
          <p:cNvPr id="92" name="Picture 91"/>
          <p:cNvPicPr>
            <a:picLocks noChangeAspect="1"/>
          </p:cNvPicPr>
          <p:nvPr/>
        </p:nvPicPr>
        <p:blipFill>
          <a:blip r:embed="rId3">
            <a:duotone>
              <a:schemeClr val="accent2">
                <a:shade val="45000"/>
                <a:satMod val="135000"/>
              </a:schemeClr>
              <a:prstClr val="white"/>
            </a:duotone>
          </a:blip>
          <a:stretch>
            <a:fillRect/>
          </a:stretch>
        </p:blipFill>
        <p:spPr>
          <a:xfrm>
            <a:off x="7203547" y="1591736"/>
            <a:ext cx="914400" cy="914400"/>
          </a:xfrm>
          <a:prstGeom prst="rect">
            <a:avLst/>
          </a:prstGeom>
        </p:spPr>
      </p:pic>
      <p:pic>
        <p:nvPicPr>
          <p:cNvPr id="93" name="Picture 92"/>
          <p:cNvPicPr>
            <a:picLocks noChangeAspect="1"/>
          </p:cNvPicPr>
          <p:nvPr/>
        </p:nvPicPr>
        <p:blipFill>
          <a:blip r:embed="rId4">
            <a:duotone>
              <a:schemeClr val="accent3">
                <a:shade val="45000"/>
                <a:satMod val="135000"/>
              </a:schemeClr>
              <a:prstClr val="white"/>
            </a:duotone>
          </a:blip>
          <a:stretch>
            <a:fillRect/>
          </a:stretch>
        </p:blipFill>
        <p:spPr>
          <a:xfrm>
            <a:off x="7310968" y="3307278"/>
            <a:ext cx="685800" cy="685800"/>
          </a:xfrm>
          <a:prstGeom prst="rect">
            <a:avLst/>
          </a:prstGeom>
          <a:ln>
            <a:noFill/>
          </a:ln>
        </p:spPr>
      </p:pic>
      <p:sp>
        <p:nvSpPr>
          <p:cNvPr id="155694" name="TextBox 94"/>
          <p:cNvSpPr txBox="1">
            <a:spLocks noChangeArrowheads="1"/>
          </p:cNvSpPr>
          <p:nvPr/>
        </p:nvSpPr>
        <p:spPr bwMode="auto">
          <a:xfrm>
            <a:off x="5842000" y="4800600"/>
            <a:ext cx="2963863" cy="650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eaLnBrk="1" hangingPunct="1"/>
            <a:r>
              <a:rPr lang="en-US" sz="1800" smtClean="0">
                <a:solidFill>
                  <a:srgbClr val="000000"/>
                </a:solidFill>
              </a:rPr>
              <a:t>Haplotypes with a </a:t>
            </a:r>
          </a:p>
          <a:p>
            <a:pPr algn="ctr" defTabSz="457200" eaLnBrk="1" hangingPunct="1"/>
            <a:r>
              <a:rPr lang="en-US" sz="1800" smtClean="0">
                <a:solidFill>
                  <a:srgbClr val="000000"/>
                </a:solidFill>
              </a:rPr>
              <a:t>Heterozygous Polymorphism </a:t>
            </a:r>
          </a:p>
        </p:txBody>
      </p:sp>
      <p:sp>
        <p:nvSpPr>
          <p:cNvPr id="155695" name="TextBox 95"/>
          <p:cNvSpPr txBox="1">
            <a:spLocks noChangeArrowheads="1"/>
          </p:cNvSpPr>
          <p:nvPr/>
        </p:nvSpPr>
        <p:spPr bwMode="auto">
          <a:xfrm>
            <a:off x="4419600" y="2633663"/>
            <a:ext cx="40322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457200" eaLnBrk="1" hangingPunct="1"/>
            <a:r>
              <a:rPr lang="en-US" sz="1800" b="0" smtClean="0">
                <a:solidFill>
                  <a:srgbClr val="000000"/>
                </a:solidFill>
              </a:rPr>
              <a:t>TF</a:t>
            </a:r>
          </a:p>
        </p:txBody>
      </p:sp>
      <p:sp>
        <p:nvSpPr>
          <p:cNvPr id="155696" name="TextBox 1"/>
          <p:cNvSpPr txBox="1">
            <a:spLocks noChangeArrowheads="1"/>
          </p:cNvSpPr>
          <p:nvPr/>
        </p:nvSpPr>
        <p:spPr bwMode="auto">
          <a:xfrm>
            <a:off x="233363" y="6342063"/>
            <a:ext cx="5702300"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0" smtClean="0">
                <a:solidFill>
                  <a:srgbClr val="000000"/>
                </a:solidFill>
                <a:latin typeface="Arial" charset="0"/>
              </a:rPr>
              <a:t>Interplay of the annotation and individual sequence variants</a:t>
            </a:r>
          </a:p>
        </p:txBody>
      </p:sp>
      <p:sp>
        <p:nvSpPr>
          <p:cNvPr id="2" name="TextBox 1"/>
          <p:cNvSpPr txBox="1"/>
          <p:nvPr/>
        </p:nvSpPr>
        <p:spPr>
          <a:xfrm>
            <a:off x="9042402" y="6717990"/>
            <a:ext cx="2895070" cy="646331"/>
          </a:xfrm>
          <a:prstGeom prst="rect">
            <a:avLst/>
          </a:prstGeom>
          <a:noFill/>
          <a:ln>
            <a:solidFill>
              <a:srgbClr val="0000FF"/>
            </a:solidFill>
          </a:ln>
        </p:spPr>
        <p:txBody>
          <a:bodyPr wrap="square" rtlCol="0">
            <a:spAutoFit/>
          </a:bodyPr>
          <a:lstStyle/>
          <a:p>
            <a:pPr defTabSz="455613"/>
            <a:r>
              <a:rPr lang="en-US" sz="1800" dirty="0" smtClean="0">
                <a:solidFill>
                  <a:prstClr val="black"/>
                </a:solidFill>
                <a:latin typeface="Calibri" charset="0"/>
              </a:rPr>
              <a:t>     Does not format to std. theme </a:t>
            </a:r>
            <a:endParaRPr lang="en-US" sz="1800" dirty="0">
              <a:solidFill>
                <a:prstClr val="black"/>
              </a:solidFill>
              <a:latin typeface="Calibri" charset="0"/>
            </a:endParaRPr>
          </a:p>
        </p:txBody>
      </p:sp>
    </p:spTree>
    <p:extLst>
      <p:ext uri="{BB962C8B-B14F-4D97-AF65-F5344CB8AC3E}">
        <p14:creationId xmlns:p14="http://schemas.microsoft.com/office/powerpoint/2010/main" val="1259814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Title 1"/>
          <p:cNvSpPr>
            <a:spLocks noGrp="1"/>
          </p:cNvSpPr>
          <p:nvPr>
            <p:ph type="title"/>
          </p:nvPr>
        </p:nvSpPr>
        <p:spPr>
          <a:xfrm>
            <a:off x="685800" y="298450"/>
            <a:ext cx="7772400" cy="1143000"/>
          </a:xfrm>
        </p:spPr>
        <p:txBody>
          <a:bodyPr/>
          <a:lstStyle/>
          <a:p>
            <a:pPr eaLnBrk="1" hangingPunct="1"/>
            <a:r>
              <a:rPr lang="en-US" altLang="zh-CN" sz="1800">
                <a:solidFill>
                  <a:schemeClr val="tx1"/>
                </a:solidFill>
                <a:latin typeface="Arial" charset="0"/>
                <a:ea typeface="宋体" charset="0"/>
                <a:cs typeface="宋体" charset="0"/>
              </a:rPr>
              <a:t>Many Technical Issues in Determining ASE/ASB: </a:t>
            </a:r>
            <a:br>
              <a:rPr lang="en-US" altLang="zh-CN" sz="1800">
                <a:solidFill>
                  <a:schemeClr val="tx1"/>
                </a:solidFill>
                <a:latin typeface="Arial" charset="0"/>
                <a:ea typeface="宋体" charset="0"/>
                <a:cs typeface="宋体" charset="0"/>
              </a:rPr>
            </a:br>
            <a:r>
              <a:rPr lang="en-US" altLang="zh-CN" sz="1800">
                <a:solidFill>
                  <a:schemeClr val="tx1"/>
                </a:solidFill>
                <a:latin typeface="Arial" charset="0"/>
                <a:ea typeface="宋体" charset="0"/>
                <a:cs typeface="宋体" charset="0"/>
              </a:rPr>
              <a:t>Reference Bias </a:t>
            </a:r>
            <a:br>
              <a:rPr lang="en-US" altLang="zh-CN" sz="1800">
                <a:solidFill>
                  <a:schemeClr val="tx1"/>
                </a:solidFill>
                <a:latin typeface="Arial" charset="0"/>
                <a:ea typeface="宋体" charset="0"/>
                <a:cs typeface="宋体" charset="0"/>
              </a:rPr>
            </a:br>
            <a:r>
              <a:rPr lang="en-US" altLang="zh-CN" sz="1800">
                <a:solidFill>
                  <a:schemeClr val="tx1"/>
                </a:solidFill>
                <a:latin typeface="Arial" charset="0"/>
                <a:ea typeface="宋体" charset="0"/>
                <a:cs typeface="宋体" charset="0"/>
              </a:rPr>
              <a:t>(naïve alignment against reference)</a:t>
            </a:r>
            <a:endParaRPr lang="en-US" sz="1800">
              <a:solidFill>
                <a:schemeClr val="tx1"/>
              </a:solidFill>
              <a:latin typeface="Arial" charset="0"/>
              <a:ea typeface="ＭＳ Ｐゴシック" charset="0"/>
              <a:cs typeface="ＭＳ Ｐゴシック" charset="0"/>
            </a:endParaRPr>
          </a:p>
        </p:txBody>
      </p:sp>
      <p:pic>
        <p:nvPicPr>
          <p:cNvPr id="156674" name="Content Placeholder 3" descr="RNA_a-r.bmp"/>
          <p:cNvPicPr>
            <a:picLocks noGrp="1" noChangeAspect="1"/>
          </p:cNvPicPr>
          <p:nvPr>
            <p:ph idx="1"/>
          </p:nvPr>
        </p:nvPicPr>
        <p:blipFill>
          <a:blip r:embed="rId3">
            <a:extLst>
              <a:ext uri="{28A0092B-C50C-407E-A947-70E740481C1C}">
                <a14:useLocalDpi xmlns:a14="http://schemas.microsoft.com/office/drawing/2010/main" val="0"/>
              </a:ext>
            </a:extLst>
          </a:blip>
          <a:srcRect t="15982"/>
          <a:stretch>
            <a:fillRect/>
          </a:stretch>
        </p:blipFill>
        <p:spPr>
          <a:xfrm>
            <a:off x="228600" y="2251075"/>
            <a:ext cx="8667750" cy="4225925"/>
          </a:xfrm>
        </p:spPr>
      </p:pic>
      <p:sp>
        <p:nvSpPr>
          <p:cNvPr id="156675" name="TextBox 3"/>
          <p:cNvSpPr txBox="1">
            <a:spLocks noChangeArrowheads="1"/>
          </p:cNvSpPr>
          <p:nvPr/>
        </p:nvSpPr>
        <p:spPr bwMode="auto">
          <a:xfrm>
            <a:off x="2681288" y="5962650"/>
            <a:ext cx="4202112" cy="3079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400" b="1">
                <a:solidFill>
                  <a:srgbClr val="000000"/>
                </a:solidFill>
                <a:latin typeface="Arial" charset="0"/>
              </a:rPr>
              <a:t>Fraction of Reads Mapping to Alternative Allele </a:t>
            </a:r>
          </a:p>
        </p:txBody>
      </p:sp>
      <p:sp>
        <p:nvSpPr>
          <p:cNvPr id="5" name="Oval 4"/>
          <p:cNvSpPr/>
          <p:nvPr/>
        </p:nvSpPr>
        <p:spPr>
          <a:xfrm>
            <a:off x="1193800" y="2530475"/>
            <a:ext cx="563563" cy="3016250"/>
          </a:xfrm>
          <a:prstGeom prst="ellipse">
            <a:avLst/>
          </a:prstGeom>
          <a:no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lIns="91380" tIns="45692" rIns="91380" bIns="45692" anchor="ctr"/>
          <a:lstStyle/>
          <a:p>
            <a:pPr algn="ctr" defTabSz="914400">
              <a:defRPr/>
            </a:pPr>
            <a:endParaRPr lang="en-US" sz="1200" b="1">
              <a:solidFill>
                <a:srgbClr val="FFFFFF"/>
              </a:solidFill>
              <a:latin typeface="Arial"/>
            </a:endParaRPr>
          </a:p>
        </p:txBody>
      </p:sp>
      <p:sp>
        <p:nvSpPr>
          <p:cNvPr id="6" name="Oval 5"/>
          <p:cNvSpPr/>
          <p:nvPr/>
        </p:nvSpPr>
        <p:spPr>
          <a:xfrm>
            <a:off x="7924800" y="4038600"/>
            <a:ext cx="334963" cy="1384300"/>
          </a:xfrm>
          <a:prstGeom prst="ellipse">
            <a:avLst/>
          </a:prstGeom>
          <a:no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lIns="91380" tIns="45692" rIns="91380" bIns="45692" anchor="ctr"/>
          <a:lstStyle/>
          <a:p>
            <a:pPr algn="ctr" defTabSz="914400">
              <a:defRPr/>
            </a:pPr>
            <a:endParaRPr lang="en-US" sz="1200" b="1">
              <a:solidFill>
                <a:srgbClr val="FFFFFF"/>
              </a:solidFill>
              <a:latin typeface="Arial"/>
            </a:endParaRPr>
          </a:p>
        </p:txBody>
      </p:sp>
      <p:sp>
        <p:nvSpPr>
          <p:cNvPr id="156678" name="TextBox 7"/>
          <p:cNvSpPr txBox="1">
            <a:spLocks noChangeArrowheads="1"/>
          </p:cNvSpPr>
          <p:nvPr/>
        </p:nvSpPr>
        <p:spPr bwMode="auto">
          <a:xfrm>
            <a:off x="1766888" y="2206625"/>
            <a:ext cx="1693862"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b="1">
                <a:solidFill>
                  <a:srgbClr val="0033CC"/>
                </a:solidFill>
                <a:latin typeface="Arial" charset="0"/>
              </a:rPr>
              <a:t>Allele-Specific SNPs</a:t>
            </a:r>
          </a:p>
        </p:txBody>
      </p:sp>
      <p:cxnSp>
        <p:nvCxnSpPr>
          <p:cNvPr id="10" name="Straight Arrow Connector 9"/>
          <p:cNvCxnSpPr/>
          <p:nvPr/>
        </p:nvCxnSpPr>
        <p:spPr>
          <a:xfrm rot="5400000">
            <a:off x="935832" y="3140869"/>
            <a:ext cx="2349500" cy="985837"/>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56680" name="TextBox 10"/>
          <p:cNvSpPr txBox="1">
            <a:spLocks noChangeArrowheads="1"/>
          </p:cNvSpPr>
          <p:nvPr/>
        </p:nvSpPr>
        <p:spPr bwMode="auto">
          <a:xfrm>
            <a:off x="728663" y="5772150"/>
            <a:ext cx="1376362"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b="1">
                <a:solidFill>
                  <a:srgbClr val="000000"/>
                </a:solidFill>
                <a:latin typeface="Arial" charset="0"/>
              </a:rPr>
              <a:t>Reference Allele</a:t>
            </a:r>
          </a:p>
        </p:txBody>
      </p:sp>
      <p:sp>
        <p:nvSpPr>
          <p:cNvPr id="156681" name="TextBox 11"/>
          <p:cNvSpPr txBox="1">
            <a:spLocks noChangeArrowheads="1"/>
          </p:cNvSpPr>
          <p:nvPr/>
        </p:nvSpPr>
        <p:spPr bwMode="auto">
          <a:xfrm>
            <a:off x="7518400" y="5772150"/>
            <a:ext cx="1311275"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b="1">
                <a:solidFill>
                  <a:srgbClr val="000000"/>
                </a:solidFill>
                <a:latin typeface="Arial" charset="0"/>
              </a:rPr>
              <a:t>Alternate Allele</a:t>
            </a:r>
          </a:p>
        </p:txBody>
      </p:sp>
      <p:sp>
        <p:nvSpPr>
          <p:cNvPr id="156682" name="Text Box 4"/>
          <p:cNvSpPr txBox="1">
            <a:spLocks noChangeArrowheads="1"/>
          </p:cNvSpPr>
          <p:nvPr/>
        </p:nvSpPr>
        <p:spPr bwMode="auto">
          <a:xfrm>
            <a:off x="6111875" y="6581775"/>
            <a:ext cx="214788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a:solidFill>
                  <a:srgbClr val="808080"/>
                </a:solidFill>
                <a:latin typeface="Arial" charset="0"/>
              </a:rPr>
              <a:t>[Rozowsky et al., MSB (</a:t>
            </a:r>
            <a:r>
              <a:rPr lang="ja-JP" altLang="en-US" sz="1200">
                <a:solidFill>
                  <a:srgbClr val="808080"/>
                </a:solidFill>
                <a:latin typeface="Arial" charset="0"/>
              </a:rPr>
              <a:t>‘</a:t>
            </a:r>
            <a:r>
              <a:rPr lang="en-US" altLang="ja-JP" sz="1200">
                <a:solidFill>
                  <a:srgbClr val="808080"/>
                </a:solidFill>
                <a:latin typeface="Arial" charset="0"/>
              </a:rPr>
              <a:t>11)]</a:t>
            </a:r>
            <a:endParaRPr lang="en-US" sz="1200">
              <a:solidFill>
                <a:srgbClr val="808080"/>
              </a:solidFill>
              <a:latin typeface="Arial" charset="0"/>
            </a:endParaRPr>
          </a:p>
        </p:txBody>
      </p:sp>
      <p:cxnSp>
        <p:nvCxnSpPr>
          <p:cNvPr id="12" name="Straight Arrow Connector 11"/>
          <p:cNvCxnSpPr/>
          <p:nvPr/>
        </p:nvCxnSpPr>
        <p:spPr>
          <a:xfrm rot="10800000" flipV="1">
            <a:off x="5443538" y="2620963"/>
            <a:ext cx="906462" cy="78263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56684" name="TextBox 7"/>
          <p:cNvSpPr txBox="1">
            <a:spLocks noChangeArrowheads="1"/>
          </p:cNvSpPr>
          <p:nvPr/>
        </p:nvSpPr>
        <p:spPr bwMode="auto">
          <a:xfrm>
            <a:off x="5208588" y="2078038"/>
            <a:ext cx="22098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sz="1200" b="1">
                <a:solidFill>
                  <a:srgbClr val="FF0000"/>
                </a:solidFill>
                <a:latin typeface="Arial" charset="0"/>
              </a:rPr>
              <a:t>Binomial Null Distribution</a:t>
            </a:r>
          </a:p>
          <a:p>
            <a:pPr algn="ctr" defTabSz="914400" eaLnBrk="1" hangingPunct="1"/>
            <a:r>
              <a:rPr lang="en-US" sz="1200" b="1">
                <a:solidFill>
                  <a:srgbClr val="FF0000"/>
                </a:solidFill>
                <a:latin typeface="Arial" charset="0"/>
              </a:rPr>
              <a:t>(no allele-specific behavior)</a:t>
            </a:r>
          </a:p>
        </p:txBody>
      </p:sp>
      <p:cxnSp>
        <p:nvCxnSpPr>
          <p:cNvPr id="16" name="Straight Arrow Connector 15"/>
          <p:cNvCxnSpPr/>
          <p:nvPr/>
        </p:nvCxnSpPr>
        <p:spPr>
          <a:xfrm>
            <a:off x="2593975" y="2459038"/>
            <a:ext cx="5397500" cy="2276475"/>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56686" name="TextBox 14"/>
          <p:cNvSpPr txBox="1">
            <a:spLocks noChangeArrowheads="1"/>
          </p:cNvSpPr>
          <p:nvPr/>
        </p:nvSpPr>
        <p:spPr bwMode="auto">
          <a:xfrm>
            <a:off x="0" y="922338"/>
            <a:ext cx="1941513" cy="1250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lnSpc>
                <a:spcPct val="90000"/>
              </a:lnSpc>
              <a:buFont typeface="Arial" charset="0"/>
              <a:buNone/>
            </a:pPr>
            <a:r>
              <a:rPr lang="en-US" sz="1200" b="1">
                <a:solidFill>
                  <a:srgbClr val="000000"/>
                </a:solidFill>
                <a:latin typeface="Courier" charset="0"/>
                <a:cs typeface="Courier" charset="0"/>
              </a:rPr>
              <a:t>ASE/ASB Example:</a:t>
            </a:r>
          </a:p>
          <a:p>
            <a:pPr defTabSz="914400" eaLnBrk="1" hangingPunct="1">
              <a:lnSpc>
                <a:spcPct val="90000"/>
              </a:lnSpc>
              <a:buFont typeface="Arial" charset="0"/>
              <a:buNone/>
            </a:pPr>
            <a:r>
              <a:rPr lang="en-US" sz="900" b="1">
                <a:solidFill>
                  <a:srgbClr val="000000"/>
                </a:solidFill>
                <a:latin typeface="Courier" charset="0"/>
                <a:cs typeface="Courier" charset="0"/>
              </a:rPr>
              <a:t>   …GTCAA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a:t>
            </a:r>
          </a:p>
          <a:p>
            <a:pPr defTabSz="914400" eaLnBrk="1" hangingPunct="1">
              <a:lnSpc>
                <a:spcPct val="90000"/>
              </a:lnSpc>
              <a:buFont typeface="Arial" charset="0"/>
              <a:buNone/>
            </a:pPr>
            <a:r>
              <a:rPr lang="en-US" sz="900" b="1">
                <a:solidFill>
                  <a:srgbClr val="000000"/>
                </a:solidFill>
                <a:latin typeface="Courier" charset="0"/>
                <a:cs typeface="Courier" charset="0"/>
              </a:rPr>
              <a:t>   …GTCAA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GCACG</a:t>
            </a:r>
          </a:p>
          <a:p>
            <a:pPr defTabSz="914400" eaLnBrk="1" hangingPunct="1">
              <a:lnSpc>
                <a:spcPct val="90000"/>
              </a:lnSpc>
              <a:buFont typeface="Arial" charset="0"/>
              <a:buNone/>
            </a:pPr>
            <a:r>
              <a:rPr lang="en-US" sz="900" b="1">
                <a:solidFill>
                  <a:srgbClr val="000000"/>
                </a:solidFill>
                <a:latin typeface="Courier" charset="0"/>
                <a:cs typeface="Courier" charset="0"/>
              </a:rPr>
              <a:t>   …GTCAA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GCACGTC</a:t>
            </a:r>
          </a:p>
          <a:p>
            <a:pPr defTabSz="914400" eaLnBrk="1" hangingPunct="1">
              <a:lnSpc>
                <a:spcPct val="90000"/>
              </a:lnSpc>
              <a:buFont typeface="Arial" charset="0"/>
              <a:buNone/>
            </a:pPr>
            <a:r>
              <a:rPr lang="en-US" sz="900" b="1">
                <a:solidFill>
                  <a:srgbClr val="000000"/>
                </a:solidFill>
                <a:latin typeface="Courier" charset="0"/>
                <a:cs typeface="Courier" charset="0"/>
              </a:rPr>
              <a:t>   …GTCAA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GCACGTCG</a:t>
            </a:r>
          </a:p>
          <a:p>
            <a:pPr defTabSz="914400" eaLnBrk="1" hangingPunct="1">
              <a:lnSpc>
                <a:spcPct val="90000"/>
              </a:lnSpc>
              <a:buFont typeface="Arial" charset="0"/>
              <a:buNone/>
            </a:pPr>
            <a:r>
              <a:rPr lang="en-US" sz="900" b="1">
                <a:solidFill>
                  <a:srgbClr val="000000"/>
                </a:solidFill>
                <a:latin typeface="Courier" charset="0"/>
                <a:cs typeface="Courier" charset="0"/>
              </a:rPr>
              <a:t>   …GTCAA</a:t>
            </a:r>
            <a:r>
              <a:rPr lang="en-US" sz="900" b="1">
                <a:solidFill>
                  <a:srgbClr val="0000FF"/>
                </a:solidFill>
                <a:latin typeface="Courier" charset="0"/>
                <a:cs typeface="Courier" charset="0"/>
              </a:rPr>
              <a:t>C</a:t>
            </a:r>
            <a:r>
              <a:rPr lang="en-US" sz="900" b="1">
                <a:solidFill>
                  <a:srgbClr val="000000"/>
                </a:solidFill>
                <a:latin typeface="Courier" charset="0"/>
                <a:cs typeface="Courier" charset="0"/>
              </a:rPr>
              <a:t>GCACGTCGGGA</a:t>
            </a:r>
          </a:p>
          <a:p>
            <a:pPr defTabSz="914400" eaLnBrk="1" hangingPunct="1">
              <a:lnSpc>
                <a:spcPct val="90000"/>
              </a:lnSpc>
              <a:buFont typeface="Arial" charset="0"/>
              <a:buNone/>
            </a:pPr>
            <a:r>
              <a:rPr lang="en-US" sz="900" b="1">
                <a:solidFill>
                  <a:srgbClr val="000000"/>
                </a:solidFill>
                <a:latin typeface="Courier" charset="0"/>
                <a:cs typeface="Courier" charset="0"/>
              </a:rPr>
              <a:t>    GTCAA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GCACGTCGAGAG</a:t>
            </a:r>
          </a:p>
          <a:p>
            <a:pPr defTabSz="914400" eaLnBrk="1" hangingPunct="1">
              <a:lnSpc>
                <a:spcPct val="90000"/>
              </a:lnSpc>
              <a:buFont typeface="Arial" charset="0"/>
              <a:buNone/>
            </a:pPr>
            <a:r>
              <a:rPr lang="en-US" sz="900" b="1">
                <a:solidFill>
                  <a:srgbClr val="000000"/>
                </a:solidFill>
                <a:latin typeface="Courier" charset="0"/>
                <a:cs typeface="Courier" charset="0"/>
              </a:rPr>
              <a:t>      CAA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GCACGTCGGGAGTT</a:t>
            </a:r>
          </a:p>
          <a:p>
            <a:pPr defTabSz="914400" eaLnBrk="1" hangingPunct="1">
              <a:lnSpc>
                <a:spcPct val="90000"/>
              </a:lnSpc>
              <a:buFont typeface="Arial" charset="0"/>
              <a:buNone/>
            </a:pPr>
            <a:r>
              <a:rPr lang="en-US" sz="900" b="1">
                <a:solidFill>
                  <a:srgbClr val="000000"/>
                </a:solidFill>
                <a:latin typeface="Courier" charset="0"/>
                <a:cs typeface="Courier" charset="0"/>
              </a:rPr>
              <a:t>       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GCACGTCGGGAGTTG</a:t>
            </a:r>
          </a:p>
        </p:txBody>
      </p:sp>
      <p:sp>
        <p:nvSpPr>
          <p:cNvPr id="156687" name="TextBox 16"/>
          <p:cNvSpPr txBox="1">
            <a:spLocks noChangeArrowheads="1"/>
          </p:cNvSpPr>
          <p:nvPr/>
        </p:nvSpPr>
        <p:spPr bwMode="auto">
          <a:xfrm>
            <a:off x="6977063" y="1465263"/>
            <a:ext cx="1846262" cy="125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lnSpc>
                <a:spcPct val="90000"/>
              </a:lnSpc>
              <a:buFont typeface="Arial" charset="0"/>
              <a:buNone/>
            </a:pPr>
            <a:r>
              <a:rPr lang="en-US" sz="1200" b="1">
                <a:solidFill>
                  <a:srgbClr val="000000"/>
                </a:solidFill>
                <a:latin typeface="Courier" charset="0"/>
                <a:cs typeface="Courier" charset="0"/>
              </a:rPr>
              <a:t>Null Example:</a:t>
            </a:r>
          </a:p>
          <a:p>
            <a:pPr defTabSz="914400" eaLnBrk="1" hangingPunct="1">
              <a:lnSpc>
                <a:spcPct val="90000"/>
              </a:lnSpc>
              <a:buFont typeface="Arial" charset="0"/>
              <a:buNone/>
            </a:pPr>
            <a:r>
              <a:rPr lang="en-US" sz="900" b="1">
                <a:solidFill>
                  <a:srgbClr val="000000"/>
                </a:solidFill>
                <a:latin typeface="Courier" charset="0"/>
                <a:cs typeface="Courier" charset="0"/>
              </a:rPr>
              <a:t>ACTTTGATAGCGTCAA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a:t>
            </a:r>
          </a:p>
          <a:p>
            <a:pPr defTabSz="914400" eaLnBrk="1" hangingPunct="1">
              <a:lnSpc>
                <a:spcPct val="90000"/>
              </a:lnSpc>
              <a:buFont typeface="Arial" charset="0"/>
              <a:buNone/>
            </a:pPr>
            <a:r>
              <a:rPr lang="en-US" sz="900" b="1">
                <a:solidFill>
                  <a:srgbClr val="000000"/>
                </a:solidFill>
                <a:latin typeface="Courier" charset="0"/>
                <a:cs typeface="Courier" charset="0"/>
              </a:rPr>
              <a:t> CTTTGATAGCGTCAA</a:t>
            </a:r>
            <a:r>
              <a:rPr lang="en-US" sz="900" b="1">
                <a:solidFill>
                  <a:srgbClr val="0033CC"/>
                </a:solidFill>
                <a:latin typeface="Courier" charset="0"/>
                <a:cs typeface="Courier" charset="0"/>
              </a:rPr>
              <a:t>C</a:t>
            </a:r>
            <a:r>
              <a:rPr lang="en-US" sz="900" b="1">
                <a:solidFill>
                  <a:srgbClr val="000000"/>
                </a:solidFill>
                <a:latin typeface="Courier" charset="0"/>
                <a:cs typeface="Courier" charset="0"/>
              </a:rPr>
              <a:t>GC</a:t>
            </a:r>
          </a:p>
          <a:p>
            <a:pPr defTabSz="914400" eaLnBrk="1" hangingPunct="1">
              <a:lnSpc>
                <a:spcPct val="90000"/>
              </a:lnSpc>
              <a:buFont typeface="Arial" charset="0"/>
              <a:buNone/>
            </a:pPr>
            <a:r>
              <a:rPr lang="en-US" sz="900" b="1">
                <a:solidFill>
                  <a:srgbClr val="000000"/>
                </a:solidFill>
                <a:latin typeface="Courier" charset="0"/>
                <a:cs typeface="Courier" charset="0"/>
              </a:rPr>
              <a:t>   TTGACAGCGTCAA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a:t>
            </a:r>
          </a:p>
          <a:p>
            <a:pPr defTabSz="914400" eaLnBrk="1" hangingPunct="1">
              <a:lnSpc>
                <a:spcPct val="90000"/>
              </a:lnSpc>
              <a:buFont typeface="Arial" charset="0"/>
              <a:buNone/>
            </a:pPr>
            <a:r>
              <a:rPr lang="en-US" sz="900" b="1">
                <a:solidFill>
                  <a:srgbClr val="000000"/>
                </a:solidFill>
                <a:latin typeface="Courier" charset="0"/>
                <a:cs typeface="Courier" charset="0"/>
              </a:rPr>
              <a:t>      ATAGCGTCAA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GCACGT…</a:t>
            </a:r>
          </a:p>
          <a:p>
            <a:pPr defTabSz="914400" eaLnBrk="1" hangingPunct="1">
              <a:lnSpc>
                <a:spcPct val="90000"/>
              </a:lnSpc>
              <a:buFont typeface="Arial" charset="0"/>
              <a:buNone/>
            </a:pPr>
            <a:r>
              <a:rPr lang="en-US" sz="900" b="1">
                <a:solidFill>
                  <a:srgbClr val="000000"/>
                </a:solidFill>
                <a:latin typeface="Courier" charset="0"/>
                <a:cs typeface="Courier" charset="0"/>
              </a:rPr>
              <a:t>       TAGCGTCAA</a:t>
            </a:r>
            <a:r>
              <a:rPr lang="en-US" sz="900" b="1">
                <a:solidFill>
                  <a:srgbClr val="0033CC"/>
                </a:solidFill>
                <a:latin typeface="Courier" charset="0"/>
                <a:cs typeface="Courier" charset="0"/>
              </a:rPr>
              <a:t>C</a:t>
            </a:r>
            <a:r>
              <a:rPr lang="en-US" sz="900" b="1">
                <a:solidFill>
                  <a:srgbClr val="000000"/>
                </a:solidFill>
                <a:latin typeface="Courier" charset="0"/>
                <a:cs typeface="Courier" charset="0"/>
              </a:rPr>
              <a:t>GCACGT…</a:t>
            </a:r>
          </a:p>
          <a:p>
            <a:pPr defTabSz="914400" eaLnBrk="1" hangingPunct="1">
              <a:lnSpc>
                <a:spcPct val="90000"/>
              </a:lnSpc>
              <a:buFont typeface="Arial" charset="0"/>
              <a:buNone/>
            </a:pPr>
            <a:r>
              <a:rPr lang="en-US" sz="900" b="1">
                <a:solidFill>
                  <a:srgbClr val="000000"/>
                </a:solidFill>
                <a:latin typeface="Courier" charset="0"/>
                <a:cs typeface="Courier" charset="0"/>
              </a:rPr>
              <a:t>          CGTCAA</a:t>
            </a:r>
            <a:r>
              <a:rPr lang="en-US" sz="900" b="1">
                <a:solidFill>
                  <a:srgbClr val="0000FF"/>
                </a:solidFill>
                <a:latin typeface="Courier" charset="0"/>
                <a:cs typeface="Courier" charset="0"/>
              </a:rPr>
              <a:t>C</a:t>
            </a:r>
            <a:r>
              <a:rPr lang="en-US" sz="900" b="1">
                <a:solidFill>
                  <a:srgbClr val="000000"/>
                </a:solidFill>
                <a:latin typeface="Courier" charset="0"/>
                <a:cs typeface="Courier" charset="0"/>
              </a:rPr>
              <a:t>GCACGT…</a:t>
            </a:r>
          </a:p>
          <a:p>
            <a:pPr defTabSz="914400" eaLnBrk="1" hangingPunct="1">
              <a:lnSpc>
                <a:spcPct val="90000"/>
              </a:lnSpc>
              <a:buFont typeface="Arial" charset="0"/>
              <a:buNone/>
            </a:pPr>
            <a:r>
              <a:rPr lang="en-US" sz="900" b="1">
                <a:solidFill>
                  <a:srgbClr val="000000"/>
                </a:solidFill>
                <a:latin typeface="Courier" charset="0"/>
                <a:cs typeface="Courier" charset="0"/>
              </a:rPr>
              <a:t>             CAA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GCACGT…</a:t>
            </a:r>
          </a:p>
          <a:p>
            <a:pPr defTabSz="914400" eaLnBrk="1" hangingPunct="1">
              <a:lnSpc>
                <a:spcPct val="90000"/>
              </a:lnSpc>
              <a:buFont typeface="Arial" charset="0"/>
              <a:buNone/>
            </a:pPr>
            <a:r>
              <a:rPr lang="en-US" sz="900" b="1">
                <a:solidFill>
                  <a:srgbClr val="000000"/>
                </a:solidFill>
                <a:latin typeface="Courier" charset="0"/>
                <a:cs typeface="Courier" charset="0"/>
              </a:rPr>
              <a:t>              AA</a:t>
            </a:r>
            <a:r>
              <a:rPr lang="en-US" sz="900" b="1">
                <a:solidFill>
                  <a:srgbClr val="FF0000"/>
                </a:solidFill>
                <a:latin typeface="Courier" charset="0"/>
                <a:cs typeface="Courier" charset="0"/>
              </a:rPr>
              <a:t>T</a:t>
            </a:r>
            <a:r>
              <a:rPr lang="en-US" sz="900" b="1">
                <a:solidFill>
                  <a:srgbClr val="000000"/>
                </a:solidFill>
                <a:latin typeface="Courier" charset="0"/>
                <a:cs typeface="Courier" charset="0"/>
              </a:rPr>
              <a:t>GCACGT…</a:t>
            </a:r>
          </a:p>
        </p:txBody>
      </p:sp>
      <p:cxnSp>
        <p:nvCxnSpPr>
          <p:cNvPr id="18" name="Straight Arrow Connector 17"/>
          <p:cNvCxnSpPr>
            <a:stCxn id="156686" idx="2"/>
          </p:cNvCxnSpPr>
          <p:nvPr/>
        </p:nvCxnSpPr>
        <p:spPr>
          <a:xfrm>
            <a:off x="969963" y="2173288"/>
            <a:ext cx="503237" cy="765175"/>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56687" idx="2"/>
          </p:cNvCxnSpPr>
          <p:nvPr/>
        </p:nvCxnSpPr>
        <p:spPr>
          <a:xfrm rot="5400000">
            <a:off x="6256338" y="1970088"/>
            <a:ext cx="892175" cy="239712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7304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extBox 140"/>
          <p:cNvSpPr txBox="1">
            <a:spLocks noChangeArrowheads="1"/>
          </p:cNvSpPr>
          <p:nvPr/>
        </p:nvSpPr>
        <p:spPr bwMode="auto">
          <a:xfrm>
            <a:off x="84138" y="228600"/>
            <a:ext cx="868362"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9" tIns="45688" rIns="91379" bIns="45688">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b="1">
                <a:solidFill>
                  <a:srgbClr val="000000"/>
                </a:solidFill>
                <a:latin typeface="Arial" charset="0"/>
              </a:rPr>
              <a:t>Figure 1a</a:t>
            </a:r>
          </a:p>
        </p:txBody>
      </p:sp>
      <p:pic>
        <p:nvPicPr>
          <p:cNvPr id="158722" name="Picture 5" descr="Constructing_diploid_fig.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138" y="76200"/>
            <a:ext cx="88741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8723" name="TextBox 4"/>
          <p:cNvSpPr txBox="1">
            <a:spLocks noChangeArrowheads="1"/>
          </p:cNvSpPr>
          <p:nvPr/>
        </p:nvSpPr>
        <p:spPr bwMode="auto">
          <a:xfrm>
            <a:off x="84138" y="228600"/>
            <a:ext cx="8874125" cy="369888"/>
          </a:xfrm>
          <a:prstGeom prst="rect">
            <a:avLst/>
          </a:prstGeom>
          <a:solidFill>
            <a:schemeClr val="bg1"/>
          </a:solidFill>
          <a:ln w="9525">
            <a:solidFill>
              <a:schemeClr val="bg1"/>
            </a:solidFill>
            <a:miter lim="800000"/>
            <a:headEnd/>
            <a:tailEnd/>
          </a:ln>
        </p:spPr>
        <p:txBody>
          <a:bodyPr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sz="1800" b="1">
                <a:solidFill>
                  <a:srgbClr val="000000"/>
                </a:solidFill>
                <a:latin typeface="Arial" charset="0"/>
              </a:rPr>
              <a:t>Construction of a Personal Diploid Genome &amp; Transcriptome   </a:t>
            </a:r>
          </a:p>
        </p:txBody>
      </p:sp>
      <p:sp>
        <p:nvSpPr>
          <p:cNvPr id="158724" name="Text Box 4"/>
          <p:cNvSpPr txBox="1">
            <a:spLocks noChangeArrowheads="1"/>
          </p:cNvSpPr>
          <p:nvPr/>
        </p:nvSpPr>
        <p:spPr bwMode="auto">
          <a:xfrm>
            <a:off x="6111875" y="6581775"/>
            <a:ext cx="214788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80" tIns="45692" rIns="91380" bIns="45692">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eaLnBrk="1" hangingPunct="1"/>
            <a:r>
              <a:rPr lang="en-US" sz="1200">
                <a:solidFill>
                  <a:srgbClr val="808080"/>
                </a:solidFill>
                <a:latin typeface="Arial" charset="0"/>
              </a:rPr>
              <a:t>[Rozowsky et al., MSB ('</a:t>
            </a:r>
            <a:r>
              <a:rPr lang="en-US" altLang="ja-JP" sz="1200">
                <a:solidFill>
                  <a:srgbClr val="808080"/>
                </a:solidFill>
                <a:latin typeface="Arial" charset="0"/>
              </a:rPr>
              <a:t>11)]</a:t>
            </a:r>
            <a:endParaRPr lang="en-US" sz="1200">
              <a:solidFill>
                <a:srgbClr val="808080"/>
              </a:solidFill>
              <a:latin typeface="Arial" charset="0"/>
            </a:endParaRPr>
          </a:p>
        </p:txBody>
      </p:sp>
      <p:sp>
        <p:nvSpPr>
          <p:cNvPr id="158725" name="TextBox 1"/>
          <p:cNvSpPr txBox="1">
            <a:spLocks noChangeArrowheads="1"/>
          </p:cNvSpPr>
          <p:nvPr/>
        </p:nvSpPr>
        <p:spPr bwMode="auto">
          <a:xfrm>
            <a:off x="6111875" y="6211888"/>
            <a:ext cx="2624138"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[alleleseq.gersteinlab.org]</a:t>
            </a:r>
          </a:p>
        </p:txBody>
      </p:sp>
    </p:spTree>
    <p:extLst>
      <p:ext uri="{BB962C8B-B14F-4D97-AF65-F5344CB8AC3E}">
        <p14:creationId xmlns:p14="http://schemas.microsoft.com/office/powerpoint/2010/main" val="2955275499"/>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797" y="271992"/>
            <a:ext cx="3237748" cy="1143000"/>
          </a:xfrm>
        </p:spPr>
        <p:txBody>
          <a:bodyPr/>
          <a:lstStyle/>
          <a:p>
            <a:r>
              <a:rPr lang="en-US" sz="2000" dirty="0" smtClean="0">
                <a:solidFill>
                  <a:schemeClr val="tx1">
                    <a:lumMod val="65000"/>
                    <a:lumOff val="35000"/>
                  </a:schemeClr>
                </a:solidFill>
              </a:rPr>
              <a:t>Genomic Privacy &amp; Individualized RNA-</a:t>
            </a:r>
            <a:r>
              <a:rPr lang="en-US" sz="2000" dirty="0" err="1" smtClean="0">
                <a:solidFill>
                  <a:schemeClr val="tx1">
                    <a:lumMod val="65000"/>
                    <a:lumOff val="35000"/>
                  </a:schemeClr>
                </a:solidFill>
              </a:rPr>
              <a:t>seq</a:t>
            </a:r>
            <a:r>
              <a:rPr lang="en-US" sz="2000" dirty="0" smtClean="0">
                <a:solidFill>
                  <a:schemeClr val="tx1">
                    <a:lumMod val="65000"/>
                    <a:lumOff val="35000"/>
                  </a:schemeClr>
                </a:solidFill>
              </a:rPr>
              <a:t>: Incompatible or Feasible?</a:t>
            </a:r>
            <a:endParaRPr lang="en-US" sz="2000" dirty="0">
              <a:solidFill>
                <a:schemeClr val="tx1">
                  <a:lumMod val="65000"/>
                  <a:lumOff val="35000"/>
                </a:schemeClr>
              </a:solidFill>
            </a:endParaRPr>
          </a:p>
        </p:txBody>
      </p:sp>
      <p:sp>
        <p:nvSpPr>
          <p:cNvPr id="3" name="Content Placeholder 2"/>
          <p:cNvSpPr>
            <a:spLocks noGrp="1"/>
          </p:cNvSpPr>
          <p:nvPr>
            <p:ph sz="half" idx="1"/>
          </p:nvPr>
        </p:nvSpPr>
        <p:spPr>
          <a:xfrm>
            <a:off x="171074" y="1593286"/>
            <a:ext cx="3892926" cy="5403747"/>
          </a:xfrm>
        </p:spPr>
        <p:txBody>
          <a:bodyPr/>
          <a:lstStyle/>
          <a:p>
            <a:r>
              <a:rPr lang="en-US" sz="2400" dirty="0">
                <a:solidFill>
                  <a:srgbClr val="FFC000"/>
                </a:solidFill>
              </a:rPr>
              <a:t>The General Dilemma of Genomic Privacy</a:t>
            </a:r>
          </a:p>
          <a:p>
            <a:pPr lvl="1"/>
            <a:r>
              <a:rPr lang="en-US" sz="1800" dirty="0">
                <a:solidFill>
                  <a:schemeClr val="tx1">
                    <a:lumMod val="65000"/>
                    <a:lumOff val="35000"/>
                  </a:schemeClr>
                </a:solidFill>
              </a:rPr>
              <a:t>Fundamental, inherited info that’s very private v need for large-scale mining for med. research</a:t>
            </a:r>
          </a:p>
          <a:p>
            <a:pPr lvl="1"/>
            <a:r>
              <a:rPr lang="en-US" sz="1800" dirty="0">
                <a:solidFill>
                  <a:schemeClr val="tx1">
                    <a:lumMod val="65000"/>
                    <a:lumOff val="35000"/>
                  </a:schemeClr>
                </a:solidFill>
              </a:rPr>
              <a:t>Issues w/ current social &amp; tech approaches: </a:t>
            </a:r>
            <a:r>
              <a:rPr lang="en-US" sz="1800" dirty="0" smtClean="0">
                <a:solidFill>
                  <a:schemeClr val="tx1">
                    <a:lumMod val="65000"/>
                    <a:lumOff val="35000"/>
                  </a:schemeClr>
                </a:solidFill>
              </a:rPr>
              <a:t>inconsistencies &amp; </a:t>
            </a:r>
            <a:r>
              <a:rPr lang="en-US" sz="1800" dirty="0">
                <a:solidFill>
                  <a:schemeClr val="tx1">
                    <a:lumMod val="65000"/>
                    <a:lumOff val="35000"/>
                  </a:schemeClr>
                </a:solidFill>
              </a:rPr>
              <a:t>burdensome </a:t>
            </a:r>
            <a:r>
              <a:rPr lang="en-US" sz="1800" dirty="0" smtClean="0">
                <a:solidFill>
                  <a:schemeClr val="tx1">
                    <a:lumMod val="65000"/>
                    <a:lumOff val="35000"/>
                  </a:schemeClr>
                </a:solidFill>
              </a:rPr>
              <a:t>security</a:t>
            </a:r>
            <a:endParaRPr lang="en-US" sz="1800" dirty="0">
              <a:solidFill>
                <a:schemeClr val="tx1">
                  <a:lumMod val="65000"/>
                  <a:lumOff val="35000"/>
                </a:schemeClr>
              </a:solidFill>
            </a:endParaRPr>
          </a:p>
          <a:p>
            <a:pPr lvl="1"/>
            <a:r>
              <a:rPr lang="en-US" sz="1800" dirty="0" err="1">
                <a:solidFill>
                  <a:schemeClr val="tx1">
                    <a:lumMod val="65000"/>
                    <a:lumOff val="35000"/>
                  </a:schemeClr>
                </a:solidFill>
              </a:rPr>
              <a:t>Strawman</a:t>
            </a:r>
            <a:r>
              <a:rPr lang="en-US" sz="1800" dirty="0">
                <a:solidFill>
                  <a:schemeClr val="tx1">
                    <a:lumMod val="65000"/>
                    <a:lumOff val="35000"/>
                  </a:schemeClr>
                </a:solidFill>
              </a:rPr>
              <a:t> Hybrid </a:t>
            </a:r>
            <a:r>
              <a:rPr lang="en-US" sz="1800" dirty="0" err="1">
                <a:solidFill>
                  <a:schemeClr val="tx1">
                    <a:lumMod val="65000"/>
                    <a:lumOff val="35000"/>
                  </a:schemeClr>
                </a:solidFill>
              </a:rPr>
              <a:t>Soc</a:t>
            </a:r>
            <a:r>
              <a:rPr lang="en-US" sz="1800" dirty="0">
                <a:solidFill>
                  <a:schemeClr val="tx1">
                    <a:lumMod val="65000"/>
                    <a:lumOff val="35000"/>
                  </a:schemeClr>
                </a:solidFill>
              </a:rPr>
              <a:t>-Tech Proposal (Cloud Enclaves. Quantifying Leaks &amp; Closely Coupled priv.-public datasets</a:t>
            </a:r>
            <a:r>
              <a:rPr lang="en-US" sz="1800" dirty="0" smtClean="0">
                <a:solidFill>
                  <a:schemeClr val="tx1">
                    <a:lumMod val="65000"/>
                    <a:lumOff val="35000"/>
                  </a:schemeClr>
                </a:solidFill>
              </a:rPr>
              <a:t>)</a:t>
            </a:r>
          </a:p>
          <a:p>
            <a:pPr lvl="1"/>
            <a:r>
              <a:rPr lang="en-US" sz="1800" dirty="0" smtClean="0">
                <a:solidFill>
                  <a:srgbClr val="FFC000"/>
                </a:solidFill>
              </a:rPr>
              <a:t>Details on Relevant Hacks</a:t>
            </a:r>
            <a:r>
              <a:rPr lang="en-US" sz="1800" dirty="0" smtClean="0">
                <a:solidFill>
                  <a:schemeClr val="tx1">
                    <a:lumMod val="65000"/>
                    <a:lumOff val="35000"/>
                  </a:schemeClr>
                </a:solidFill>
              </a:rPr>
              <a:t>: Genomic, Computer Security, &amp; </a:t>
            </a:r>
            <a:r>
              <a:rPr lang="en-US" sz="1800" dirty="0" err="1" smtClean="0">
                <a:solidFill>
                  <a:schemeClr val="tx1">
                    <a:lumMod val="65000"/>
                    <a:lumOff val="35000"/>
                  </a:schemeClr>
                </a:solidFill>
              </a:rPr>
              <a:t>Netfix</a:t>
            </a:r>
            <a:endParaRPr lang="en-US" sz="1800" dirty="0">
              <a:solidFill>
                <a:schemeClr val="tx1">
                  <a:lumMod val="65000"/>
                  <a:lumOff val="35000"/>
                </a:schemeClr>
              </a:solidFill>
            </a:endParaRPr>
          </a:p>
        </p:txBody>
      </p:sp>
      <p:sp>
        <p:nvSpPr>
          <p:cNvPr id="4" name="Content Placeholder 3"/>
          <p:cNvSpPr>
            <a:spLocks noGrp="1"/>
          </p:cNvSpPr>
          <p:nvPr>
            <p:ph sz="half" idx="2"/>
          </p:nvPr>
        </p:nvSpPr>
        <p:spPr>
          <a:xfrm>
            <a:off x="3911602" y="101600"/>
            <a:ext cx="4851400" cy="6501733"/>
          </a:xfrm>
        </p:spPr>
        <p:txBody>
          <a:bodyPr/>
          <a:lstStyle/>
          <a:p>
            <a:r>
              <a:rPr lang="en-US" sz="2400" dirty="0">
                <a:solidFill>
                  <a:srgbClr val="FFC000"/>
                </a:solidFill>
              </a:rPr>
              <a:t>RNA-</a:t>
            </a:r>
            <a:r>
              <a:rPr lang="en-US" sz="2400" dirty="0" err="1">
                <a:solidFill>
                  <a:srgbClr val="FFC000"/>
                </a:solidFill>
              </a:rPr>
              <a:t>seq</a:t>
            </a:r>
            <a:r>
              <a:rPr lang="en-US" sz="2400" dirty="0">
                <a:solidFill>
                  <a:srgbClr val="FFC000"/>
                </a:solidFill>
              </a:rPr>
              <a:t>: How to Publicly Share Some of it</a:t>
            </a:r>
          </a:p>
          <a:p>
            <a:pPr lvl="1"/>
            <a:r>
              <a:rPr lang="en-US" sz="1800" dirty="0">
                <a:solidFill>
                  <a:schemeClr val="tx1">
                    <a:lumMod val="65000"/>
                    <a:lumOff val="35000"/>
                  </a:schemeClr>
                </a:solidFill>
              </a:rPr>
              <a:t>Presents a </a:t>
            </a:r>
            <a:r>
              <a:rPr lang="en-US" sz="1800" dirty="0" smtClean="0">
                <a:solidFill>
                  <a:schemeClr val="tx1">
                    <a:lumMod val="65000"/>
                    <a:lumOff val="35000"/>
                  </a:schemeClr>
                </a:solidFill>
              </a:rPr>
              <a:t>tricky privacy </a:t>
            </a:r>
            <a:r>
              <a:rPr lang="en-US" sz="1800" dirty="0">
                <a:solidFill>
                  <a:schemeClr val="tx1">
                    <a:lumMod val="65000"/>
                    <a:lumOff val="35000"/>
                  </a:schemeClr>
                </a:solidFill>
              </a:rPr>
              <a:t>issue since much of the sequencing is for </a:t>
            </a:r>
            <a:r>
              <a:rPr lang="en-US" sz="1800" dirty="0" smtClean="0">
                <a:solidFill>
                  <a:schemeClr val="tx1">
                    <a:lumMod val="65000"/>
                    <a:lumOff val="35000"/>
                  </a:schemeClr>
                </a:solidFill>
              </a:rPr>
              <a:t>general, </a:t>
            </a:r>
            <a:r>
              <a:rPr lang="en-US" sz="1800" dirty="0">
                <a:solidFill>
                  <a:schemeClr val="tx1">
                    <a:lumMod val="65000"/>
                    <a:lumOff val="35000"/>
                  </a:schemeClr>
                </a:solidFill>
              </a:rPr>
              <a:t>non-individual specific </a:t>
            </a:r>
            <a:r>
              <a:rPr lang="en-US" sz="1800" dirty="0" smtClean="0">
                <a:solidFill>
                  <a:schemeClr val="tx1">
                    <a:lumMod val="65000"/>
                    <a:lumOff val="35000"/>
                  </a:schemeClr>
                </a:solidFill>
              </a:rPr>
              <a:t>results yet it’s tagged with individual information</a:t>
            </a:r>
            <a:endParaRPr lang="en-US" sz="1800" dirty="0">
              <a:solidFill>
                <a:schemeClr val="tx1">
                  <a:lumMod val="65000"/>
                  <a:lumOff val="35000"/>
                </a:schemeClr>
              </a:solidFill>
            </a:endParaRPr>
          </a:p>
          <a:p>
            <a:pPr lvl="1"/>
            <a:r>
              <a:rPr lang="en-US" sz="1800" dirty="0">
                <a:solidFill>
                  <a:schemeClr val="tx1">
                    <a:lumMod val="65000"/>
                    <a:lumOff val="35000"/>
                  </a:schemeClr>
                </a:solidFill>
              </a:rPr>
              <a:t>Removing SNVs in reads w/ MRF</a:t>
            </a:r>
          </a:p>
          <a:p>
            <a:pPr lvl="1"/>
            <a:r>
              <a:rPr lang="en-US" sz="1800" dirty="0">
                <a:solidFill>
                  <a:schemeClr val="tx1">
                    <a:lumMod val="65000"/>
                    <a:lumOff val="35000"/>
                  </a:schemeClr>
                </a:solidFill>
              </a:rPr>
              <a:t>Quantifying &amp; removing variant info from expression levels + </a:t>
            </a:r>
            <a:r>
              <a:rPr lang="en-US" sz="1800" dirty="0" smtClean="0">
                <a:solidFill>
                  <a:schemeClr val="tx1">
                    <a:lumMod val="65000"/>
                    <a:lumOff val="35000"/>
                  </a:schemeClr>
                </a:solidFill>
              </a:rPr>
              <a:t/>
            </a:r>
            <a:br>
              <a:rPr lang="en-US" sz="1800" dirty="0" smtClean="0">
                <a:solidFill>
                  <a:schemeClr val="tx1">
                    <a:lumMod val="65000"/>
                    <a:lumOff val="35000"/>
                  </a:schemeClr>
                </a:solidFill>
              </a:rPr>
            </a:br>
            <a:r>
              <a:rPr lang="en-US" sz="1800" dirty="0" err="1" smtClean="0">
                <a:solidFill>
                  <a:srgbClr val="FFC000"/>
                </a:solidFill>
              </a:rPr>
              <a:t>eQTLs</a:t>
            </a:r>
            <a:r>
              <a:rPr lang="en-US" sz="1800" dirty="0" smtClean="0">
                <a:solidFill>
                  <a:srgbClr val="FFC000"/>
                </a:solidFill>
              </a:rPr>
              <a:t> </a:t>
            </a:r>
            <a:r>
              <a:rPr lang="en-US" sz="1800" dirty="0">
                <a:solidFill>
                  <a:srgbClr val="FFC000"/>
                </a:solidFill>
              </a:rPr>
              <a:t>using ICI &amp; predictability</a:t>
            </a:r>
          </a:p>
          <a:p>
            <a:pPr lvl="1"/>
            <a:r>
              <a:rPr lang="en-US" sz="1800" dirty="0">
                <a:solidFill>
                  <a:schemeClr val="tx1">
                    <a:lumMod val="65000"/>
                    <a:lumOff val="35000"/>
                  </a:schemeClr>
                </a:solidFill>
              </a:rPr>
              <a:t>Instantiating a </a:t>
            </a:r>
            <a:r>
              <a:rPr lang="en-US" sz="1800" dirty="0">
                <a:solidFill>
                  <a:srgbClr val="FFC000"/>
                </a:solidFill>
              </a:rPr>
              <a:t>practical linking attack </a:t>
            </a:r>
            <a:r>
              <a:rPr lang="en-US" sz="1800" dirty="0">
                <a:solidFill>
                  <a:schemeClr val="tx1">
                    <a:lumMod val="65000"/>
                    <a:lumOff val="35000"/>
                  </a:schemeClr>
                </a:solidFill>
              </a:rPr>
              <a:t>using extreme expression levels</a:t>
            </a:r>
          </a:p>
          <a:p>
            <a:pPr lvl="1"/>
            <a:r>
              <a:rPr lang="en-US" sz="1800" dirty="0">
                <a:solidFill>
                  <a:srgbClr val="FFC000"/>
                </a:solidFill>
              </a:rPr>
              <a:t>Quantifying accuracy of prediction,</a:t>
            </a:r>
            <a:r>
              <a:rPr lang="en-US" sz="1800" dirty="0">
                <a:solidFill>
                  <a:schemeClr val="tx1">
                    <a:lumMod val="65000"/>
                    <a:lumOff val="35000"/>
                  </a:schemeClr>
                </a:solidFill>
              </a:rPr>
              <a:t> via gap between best &amp; 2nd best match</a:t>
            </a:r>
          </a:p>
          <a:p>
            <a:r>
              <a:rPr lang="en-US" sz="2400" dirty="0">
                <a:solidFill>
                  <a:srgbClr val="FFC000"/>
                </a:solidFill>
              </a:rPr>
              <a:t>Allelic </a:t>
            </a:r>
            <a:r>
              <a:rPr lang="en-US" sz="2400" dirty="0" smtClean="0">
                <a:solidFill>
                  <a:srgbClr val="FFC000"/>
                </a:solidFill>
              </a:rPr>
              <a:t>Expression &amp; Binding Activity</a:t>
            </a:r>
            <a:endParaRPr lang="en-US" sz="2400" dirty="0">
              <a:solidFill>
                <a:srgbClr val="FFC000"/>
              </a:solidFill>
            </a:endParaRPr>
          </a:p>
          <a:p>
            <a:pPr lvl="1"/>
            <a:r>
              <a:rPr lang="en-US" sz="1800" dirty="0">
                <a:solidFill>
                  <a:schemeClr val="tx1">
                    <a:lumMod val="65000"/>
                    <a:lumOff val="35000"/>
                  </a:schemeClr>
                </a:solidFill>
              </a:rPr>
              <a:t>Difference in molecular activity between </a:t>
            </a:r>
            <a:r>
              <a:rPr lang="en-US" sz="1800" dirty="0" smtClean="0">
                <a:solidFill>
                  <a:schemeClr val="tx1">
                    <a:lumMod val="65000"/>
                    <a:lumOff val="35000"/>
                  </a:schemeClr>
                </a:solidFill>
              </a:rPr>
              <a:t>specific alleles</a:t>
            </a:r>
            <a:endParaRPr lang="en-US" sz="1800" dirty="0">
              <a:solidFill>
                <a:schemeClr val="tx1">
                  <a:lumMod val="65000"/>
                  <a:lumOff val="35000"/>
                </a:schemeClr>
              </a:solidFill>
            </a:endParaRPr>
          </a:p>
          <a:p>
            <a:pPr lvl="1"/>
            <a:r>
              <a:rPr lang="en-US" sz="1800" dirty="0">
                <a:solidFill>
                  <a:schemeClr val="tx1">
                    <a:lumMod val="65000"/>
                    <a:lumOff val="35000"/>
                  </a:schemeClr>
                </a:solidFill>
              </a:rPr>
              <a:t>RNA-</a:t>
            </a:r>
            <a:r>
              <a:rPr lang="en-US" sz="1800" dirty="0" err="1">
                <a:solidFill>
                  <a:schemeClr val="tx1">
                    <a:lumMod val="65000"/>
                    <a:lumOff val="35000"/>
                  </a:schemeClr>
                </a:solidFill>
              </a:rPr>
              <a:t>seq</a:t>
            </a:r>
            <a:r>
              <a:rPr lang="en-US" sz="1800" dirty="0">
                <a:solidFill>
                  <a:schemeClr val="tx1">
                    <a:lumMod val="65000"/>
                    <a:lumOff val="35000"/>
                  </a:schemeClr>
                </a:solidFill>
              </a:rPr>
              <a:t> calculations that fundamentally involve individual variants</a:t>
            </a: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p:txBody>
      </p:sp>
    </p:spTree>
    <p:extLst>
      <p:ext uri="{BB962C8B-B14F-4D97-AF65-F5344CB8AC3E}">
        <p14:creationId xmlns:p14="http://schemas.microsoft.com/office/powerpoint/2010/main" val="1538806845"/>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92049"/>
            <a:ext cx="7886700" cy="1325563"/>
          </a:xfrm>
        </p:spPr>
        <p:txBody>
          <a:bodyPr>
            <a:normAutofit fontScale="90000"/>
          </a:bodyPr>
          <a:lstStyle/>
          <a:p>
            <a:r>
              <a:rPr lang="en-US" sz="2800" dirty="0" err="1" smtClean="0">
                <a:latin typeface="Arial" panose="020B0604020202020204" pitchFamily="34" charset="0"/>
                <a:cs typeface="Arial" panose="020B0604020202020204" pitchFamily="34" charset="0"/>
              </a:rPr>
              <a:t>AlleleDB</a:t>
            </a:r>
            <a:r>
              <a:rPr lang="en-US" sz="2800" dirty="0" smtClean="0">
                <a:latin typeface="Arial" panose="020B0604020202020204" pitchFamily="34" charset="0"/>
                <a:cs typeface="Arial" panose="020B0604020202020204" pitchFamily="34" charset="0"/>
              </a:rPr>
              <a:t>: Building 382 personal genomes to detect allele-specific variants on a large-scale</a:t>
            </a:r>
            <a:endParaRPr lang="en-US" sz="28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64070" t="4556" r="24055" b="81839"/>
          <a:stretch/>
        </p:blipFill>
        <p:spPr>
          <a:xfrm>
            <a:off x="4572001" y="1450537"/>
            <a:ext cx="780073" cy="1500701"/>
          </a:xfrm>
          <a:prstGeom prst="rect">
            <a:avLst/>
          </a:prstGeom>
        </p:spPr>
      </p:pic>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23397" t="4556" r="57110" b="81839"/>
          <a:stretch/>
        </p:blipFill>
        <p:spPr>
          <a:xfrm>
            <a:off x="5544439" y="1541410"/>
            <a:ext cx="1125433" cy="1318950"/>
          </a:xfrm>
          <a:prstGeom prst="rect">
            <a:avLst/>
          </a:prstGeom>
        </p:spPr>
      </p:pic>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57375" t="55550" r="23635" b="25635"/>
          <a:stretch/>
        </p:blipFill>
        <p:spPr>
          <a:xfrm>
            <a:off x="5446426" y="4078035"/>
            <a:ext cx="1286768" cy="2201104"/>
          </a:xfrm>
          <a:prstGeom prst="rect">
            <a:avLst/>
          </a:prstGeom>
        </p:spPr>
      </p:pic>
      <p:sp>
        <p:nvSpPr>
          <p:cNvPr id="10" name="TextBox 9"/>
          <p:cNvSpPr txBox="1"/>
          <p:nvPr/>
        </p:nvSpPr>
        <p:spPr>
          <a:xfrm>
            <a:off x="944664" y="1934068"/>
            <a:ext cx="4632568" cy="3139321"/>
          </a:xfrm>
          <a:prstGeom prst="rect">
            <a:avLst/>
          </a:prstGeom>
          <a:noFill/>
        </p:spPr>
        <p:txBody>
          <a:bodyPr wrap="square" rtlCol="0">
            <a:spAutoFit/>
          </a:bodyPr>
          <a:lstStyle/>
          <a:p>
            <a:pPr marL="514350" indent="-514350" fontAlgn="auto">
              <a:spcBef>
                <a:spcPts val="0"/>
              </a:spcBef>
              <a:spcAft>
                <a:spcPts val="0"/>
              </a:spcAft>
              <a:buFontTx/>
              <a:buAutoNum type="arabicPeriod"/>
            </a:pPr>
            <a:r>
              <a:rPr lang="en-US" sz="1800" b="0" dirty="0">
                <a:solidFill>
                  <a:prstClr val="black"/>
                </a:solidFill>
                <a:latin typeface="Arial" panose="020B0604020202020204" pitchFamily="34" charset="0"/>
                <a:cs typeface="Arial" panose="020B0604020202020204" pitchFamily="34" charset="0"/>
              </a:rPr>
              <a:t>Build </a:t>
            </a:r>
            <a:r>
              <a:rPr lang="en-US" sz="1800" b="0" dirty="0" smtClean="0">
                <a:solidFill>
                  <a:prstClr val="black"/>
                </a:solidFill>
                <a:latin typeface="Arial" panose="020B0604020202020204" pitchFamily="34" charset="0"/>
                <a:cs typeface="Arial" panose="020B0604020202020204" pitchFamily="34" charset="0"/>
              </a:rPr>
              <a:t>personal </a:t>
            </a:r>
            <a:r>
              <a:rPr lang="en-US" sz="1800" b="0" dirty="0">
                <a:solidFill>
                  <a:prstClr val="black"/>
                </a:solidFill>
                <a:latin typeface="Arial" panose="020B0604020202020204" pitchFamily="34" charset="0"/>
                <a:cs typeface="Arial" panose="020B0604020202020204" pitchFamily="34" charset="0"/>
              </a:rPr>
              <a:t>genomes</a:t>
            </a:r>
          </a:p>
          <a:p>
            <a:pPr marL="514350" indent="-514350" fontAlgn="auto">
              <a:spcBef>
                <a:spcPts val="0"/>
              </a:spcBef>
              <a:spcAft>
                <a:spcPts val="0"/>
              </a:spcAft>
              <a:buFontTx/>
              <a:buAutoNum type="arabicPeriod"/>
            </a:pPr>
            <a:endParaRPr lang="en-US" sz="1800" b="0" dirty="0">
              <a:solidFill>
                <a:prstClr val="black"/>
              </a:solidFill>
              <a:latin typeface="Arial" panose="020B0604020202020204" pitchFamily="34" charset="0"/>
              <a:cs typeface="Arial" panose="020B0604020202020204" pitchFamily="34" charset="0"/>
            </a:endParaRPr>
          </a:p>
          <a:p>
            <a:pPr marL="514350" indent="-514350" fontAlgn="auto">
              <a:spcBef>
                <a:spcPts val="0"/>
              </a:spcBef>
              <a:spcAft>
                <a:spcPts val="0"/>
              </a:spcAft>
              <a:buFontTx/>
              <a:buAutoNum type="arabicPeriod"/>
            </a:pPr>
            <a:endParaRPr lang="en-US" sz="1800" b="0" dirty="0" smtClean="0">
              <a:solidFill>
                <a:prstClr val="black"/>
              </a:solidFill>
              <a:latin typeface="Arial" panose="020B0604020202020204" pitchFamily="34" charset="0"/>
              <a:cs typeface="Arial" panose="020B0604020202020204" pitchFamily="34" charset="0"/>
            </a:endParaRPr>
          </a:p>
          <a:p>
            <a:pPr marL="514350" indent="-514350" fontAlgn="auto">
              <a:spcBef>
                <a:spcPts val="0"/>
              </a:spcBef>
              <a:spcAft>
                <a:spcPts val="0"/>
              </a:spcAft>
              <a:buFontTx/>
              <a:buAutoNum type="arabicPeriod"/>
            </a:pPr>
            <a:endParaRPr lang="en-US" sz="1800" b="0" dirty="0">
              <a:solidFill>
                <a:prstClr val="black"/>
              </a:solidFill>
              <a:latin typeface="Arial" panose="020B0604020202020204" pitchFamily="34" charset="0"/>
              <a:cs typeface="Arial" panose="020B0604020202020204" pitchFamily="34" charset="0"/>
            </a:endParaRPr>
          </a:p>
          <a:p>
            <a:pPr marL="514350" indent="-514350" fontAlgn="auto">
              <a:spcBef>
                <a:spcPts val="0"/>
              </a:spcBef>
              <a:spcAft>
                <a:spcPts val="0"/>
              </a:spcAft>
              <a:buFontTx/>
              <a:buAutoNum type="arabicPeriod"/>
            </a:pPr>
            <a:r>
              <a:rPr lang="en-US" sz="1800" b="0" dirty="0">
                <a:solidFill>
                  <a:prstClr val="black"/>
                </a:solidFill>
                <a:latin typeface="Arial" panose="020B0604020202020204" pitchFamily="34" charset="0"/>
                <a:cs typeface="Arial" panose="020B0604020202020204" pitchFamily="34" charset="0"/>
              </a:rPr>
              <a:t>Align </a:t>
            </a:r>
            <a:r>
              <a:rPr lang="en-US" sz="1800" b="0" dirty="0" err="1">
                <a:solidFill>
                  <a:prstClr val="black"/>
                </a:solidFill>
                <a:latin typeface="Arial" panose="020B0604020202020204" pitchFamily="34" charset="0"/>
                <a:cs typeface="Arial" panose="020B0604020202020204" pitchFamily="34" charset="0"/>
              </a:rPr>
              <a:t>ChIP-seq</a:t>
            </a:r>
            <a:r>
              <a:rPr lang="en-US" sz="1800" b="0" dirty="0">
                <a:solidFill>
                  <a:prstClr val="black"/>
                </a:solidFill>
                <a:latin typeface="Arial" panose="020B0604020202020204" pitchFamily="34" charset="0"/>
                <a:cs typeface="Arial" panose="020B0604020202020204" pitchFamily="34" charset="0"/>
              </a:rPr>
              <a:t> </a:t>
            </a:r>
            <a:r>
              <a:rPr lang="en-US" sz="1800" b="0" dirty="0" smtClean="0">
                <a:solidFill>
                  <a:prstClr val="black"/>
                </a:solidFill>
                <a:latin typeface="Arial" panose="020B0604020202020204" pitchFamily="34" charset="0"/>
                <a:cs typeface="Arial" panose="020B0604020202020204" pitchFamily="34" charset="0"/>
              </a:rPr>
              <a:t>&amp; RNA</a:t>
            </a:r>
            <a:r>
              <a:rPr lang="en-US" sz="1800" b="0" dirty="0">
                <a:solidFill>
                  <a:prstClr val="black"/>
                </a:solidFill>
                <a:latin typeface="Arial" panose="020B0604020202020204" pitchFamily="34" charset="0"/>
                <a:cs typeface="Arial" panose="020B0604020202020204" pitchFamily="34" charset="0"/>
              </a:rPr>
              <a:t>-</a:t>
            </a:r>
            <a:r>
              <a:rPr lang="en-US" sz="1800" b="0" dirty="0" err="1">
                <a:solidFill>
                  <a:prstClr val="black"/>
                </a:solidFill>
                <a:latin typeface="Arial" panose="020B0604020202020204" pitchFamily="34" charset="0"/>
                <a:cs typeface="Arial" panose="020B0604020202020204" pitchFamily="34" charset="0"/>
              </a:rPr>
              <a:t>seq</a:t>
            </a:r>
            <a:r>
              <a:rPr lang="en-US" sz="1800" b="0" dirty="0">
                <a:solidFill>
                  <a:prstClr val="black"/>
                </a:solidFill>
                <a:latin typeface="Arial" panose="020B0604020202020204" pitchFamily="34" charset="0"/>
                <a:cs typeface="Arial" panose="020B0604020202020204" pitchFamily="34" charset="0"/>
              </a:rPr>
              <a:t> reads </a:t>
            </a:r>
            <a:endParaRPr lang="en-US" sz="1800" b="0" dirty="0" smtClean="0">
              <a:solidFill>
                <a:prstClr val="black"/>
              </a:solidFill>
              <a:latin typeface="Arial" panose="020B0604020202020204" pitchFamily="34" charset="0"/>
              <a:cs typeface="Arial" panose="020B0604020202020204" pitchFamily="34" charset="0"/>
            </a:endParaRPr>
          </a:p>
          <a:p>
            <a:pPr fontAlgn="auto">
              <a:spcBef>
                <a:spcPts val="0"/>
              </a:spcBef>
              <a:spcAft>
                <a:spcPts val="0"/>
              </a:spcAft>
            </a:pPr>
            <a:endParaRPr lang="en-US" sz="1800" b="0" dirty="0">
              <a:solidFill>
                <a:prstClr val="black"/>
              </a:solidFill>
              <a:latin typeface="Arial" panose="020B0604020202020204" pitchFamily="34" charset="0"/>
              <a:cs typeface="Arial" panose="020B0604020202020204" pitchFamily="34" charset="0"/>
            </a:endParaRPr>
          </a:p>
          <a:p>
            <a:pPr marL="514350" indent="-514350" fontAlgn="auto">
              <a:spcBef>
                <a:spcPts val="0"/>
              </a:spcBef>
              <a:spcAft>
                <a:spcPts val="0"/>
              </a:spcAft>
              <a:buFontTx/>
              <a:buAutoNum type="arabicPeriod"/>
            </a:pPr>
            <a:endParaRPr lang="en-US" sz="1800" b="0" dirty="0">
              <a:solidFill>
                <a:prstClr val="black"/>
              </a:solidFill>
              <a:latin typeface="Arial" panose="020B0604020202020204" pitchFamily="34" charset="0"/>
              <a:cs typeface="Arial" panose="020B0604020202020204" pitchFamily="34" charset="0"/>
            </a:endParaRPr>
          </a:p>
          <a:p>
            <a:pPr marL="514350" indent="-514350" fontAlgn="auto">
              <a:spcBef>
                <a:spcPts val="0"/>
              </a:spcBef>
              <a:spcAft>
                <a:spcPts val="0"/>
              </a:spcAft>
              <a:buFontTx/>
              <a:buAutoNum type="arabicPeriod"/>
            </a:pPr>
            <a:endParaRPr lang="en-US" sz="1800" b="0" dirty="0">
              <a:solidFill>
                <a:prstClr val="black"/>
              </a:solidFill>
              <a:latin typeface="Arial" panose="020B0604020202020204" pitchFamily="34" charset="0"/>
              <a:cs typeface="Arial" panose="020B0604020202020204" pitchFamily="34" charset="0"/>
            </a:endParaRPr>
          </a:p>
          <a:p>
            <a:pPr marL="514350" indent="-514350" fontAlgn="auto">
              <a:spcBef>
                <a:spcPts val="0"/>
              </a:spcBef>
              <a:spcAft>
                <a:spcPts val="0"/>
              </a:spcAft>
              <a:buFontTx/>
              <a:buAutoNum type="arabicPeriod"/>
            </a:pPr>
            <a:r>
              <a:rPr lang="en-US" sz="1800" b="0" dirty="0">
                <a:solidFill>
                  <a:prstClr val="black"/>
                </a:solidFill>
                <a:latin typeface="Arial" panose="020B0604020202020204" pitchFamily="34" charset="0"/>
                <a:cs typeface="Arial" panose="020B0604020202020204" pitchFamily="34" charset="0"/>
              </a:rPr>
              <a:t>Detect allele-specific variants </a:t>
            </a:r>
            <a:r>
              <a:rPr lang="en-US" sz="1800" b="0" dirty="0" smtClean="0">
                <a:solidFill>
                  <a:prstClr val="black"/>
                </a:solidFill>
                <a:latin typeface="Arial" panose="020B0604020202020204" pitchFamily="34" charset="0"/>
                <a:cs typeface="Arial" panose="020B0604020202020204" pitchFamily="34" charset="0"/>
              </a:rPr>
              <a:t/>
            </a:r>
            <a:br>
              <a:rPr lang="en-US" sz="1800" b="0" dirty="0" smtClean="0">
                <a:solidFill>
                  <a:prstClr val="black"/>
                </a:solidFill>
                <a:latin typeface="Arial" panose="020B0604020202020204" pitchFamily="34" charset="0"/>
                <a:cs typeface="Arial" panose="020B0604020202020204" pitchFamily="34" charset="0"/>
              </a:rPr>
            </a:br>
            <a:r>
              <a:rPr lang="en-US" sz="1800" b="0" dirty="0" smtClean="0">
                <a:solidFill>
                  <a:prstClr val="black"/>
                </a:solidFill>
                <a:latin typeface="Arial" panose="020B0604020202020204" pitchFamily="34" charset="0"/>
                <a:cs typeface="Arial" panose="020B0604020202020204" pitchFamily="34" charset="0"/>
              </a:rPr>
              <a:t>via </a:t>
            </a:r>
            <a:r>
              <a:rPr lang="en-US" sz="1800" b="0" dirty="0">
                <a:solidFill>
                  <a:prstClr val="black"/>
                </a:solidFill>
                <a:latin typeface="Arial" panose="020B0604020202020204" pitchFamily="34" charset="0"/>
                <a:cs typeface="Arial" panose="020B0604020202020204" pitchFamily="34" charset="0"/>
              </a:rPr>
              <a:t>a series of filters and tests</a:t>
            </a:r>
          </a:p>
          <a:p>
            <a:pPr marL="514350" indent="-514350" fontAlgn="auto">
              <a:spcBef>
                <a:spcPts val="0"/>
              </a:spcBef>
              <a:spcAft>
                <a:spcPts val="0"/>
              </a:spcAft>
              <a:buFontTx/>
              <a:buAutoNum type="arabicPeriod"/>
            </a:pPr>
            <a:endParaRPr lang="en-US" sz="1800" b="0" dirty="0">
              <a:solidFill>
                <a:prstClr val="black"/>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l="44062" t="4556" r="38734" b="81839"/>
          <a:stretch/>
        </p:blipFill>
        <p:spPr>
          <a:xfrm>
            <a:off x="5571285" y="2738600"/>
            <a:ext cx="1037051" cy="1377127"/>
          </a:xfrm>
          <a:prstGeom prst="rect">
            <a:avLst/>
          </a:prstGeom>
        </p:spPr>
      </p:pic>
      <p:sp>
        <p:nvSpPr>
          <p:cNvPr id="11" name="Rectangle 10"/>
          <p:cNvSpPr/>
          <p:nvPr/>
        </p:nvSpPr>
        <p:spPr>
          <a:xfrm>
            <a:off x="5329033" y="6550223"/>
            <a:ext cx="3068381" cy="307777"/>
          </a:xfrm>
          <a:prstGeom prst="rect">
            <a:avLst/>
          </a:prstGeom>
        </p:spPr>
        <p:txBody>
          <a:bodyPr wrap="none">
            <a:spAutoFit/>
          </a:bodyPr>
          <a:lstStyle/>
          <a:p>
            <a:pPr fontAlgn="auto">
              <a:spcBef>
                <a:spcPts val="0"/>
              </a:spcBef>
              <a:spcAft>
                <a:spcPts val="0"/>
              </a:spcAft>
            </a:pPr>
            <a:r>
              <a:rPr lang="en-US" sz="1400" b="0" dirty="0">
                <a:solidFill>
                  <a:prstClr val="black"/>
                </a:solidFill>
                <a:latin typeface="Arial" panose="020B0604020202020204" pitchFamily="34" charset="0"/>
                <a:cs typeface="Arial" panose="020B0604020202020204" pitchFamily="34" charset="0"/>
              </a:rPr>
              <a:t>Chen J. </a:t>
            </a:r>
            <a:r>
              <a:rPr lang="en-US" sz="1400" b="0" i="1" dirty="0">
                <a:solidFill>
                  <a:prstClr val="black"/>
                </a:solidFill>
                <a:latin typeface="Arial" panose="020B0604020202020204" pitchFamily="34" charset="0"/>
                <a:cs typeface="Arial" panose="020B0604020202020204" pitchFamily="34" charset="0"/>
              </a:rPr>
              <a:t>et al.</a:t>
            </a:r>
            <a:r>
              <a:rPr lang="en-US" sz="1400" b="0" dirty="0">
                <a:solidFill>
                  <a:prstClr val="black"/>
                </a:solidFill>
                <a:latin typeface="Arial" panose="020B0604020202020204" pitchFamily="34" charset="0"/>
                <a:cs typeface="Arial" panose="020B0604020202020204" pitchFamily="34" charset="0"/>
              </a:rPr>
              <a:t> (</a:t>
            </a:r>
            <a:r>
              <a:rPr lang="en-US" sz="1400" b="0" i="1" dirty="0">
                <a:solidFill>
                  <a:prstClr val="black"/>
                </a:solidFill>
                <a:latin typeface="Arial" panose="020B0604020202020204" pitchFamily="34" charset="0"/>
                <a:cs typeface="Arial" panose="020B0604020202020204" pitchFamily="34" charset="0"/>
              </a:rPr>
              <a:t>Nature </a:t>
            </a:r>
            <a:r>
              <a:rPr lang="en-US" sz="1400" b="0" i="1" dirty="0" err="1">
                <a:solidFill>
                  <a:prstClr val="black"/>
                </a:solidFill>
                <a:latin typeface="Arial" panose="020B0604020202020204" pitchFamily="34" charset="0"/>
                <a:cs typeface="Arial" panose="020B0604020202020204" pitchFamily="34" charset="0"/>
              </a:rPr>
              <a:t>Commun</a:t>
            </a:r>
            <a:r>
              <a:rPr lang="en-US" sz="1400" b="0" dirty="0" smtClean="0">
                <a:solidFill>
                  <a:prstClr val="black"/>
                </a:solidFill>
                <a:latin typeface="Arial" panose="020B0604020202020204" pitchFamily="34" charset="0"/>
                <a:cs typeface="Arial" panose="020B0604020202020204" pitchFamily="34" charset="0"/>
              </a:rPr>
              <a:t>, ‘16)</a:t>
            </a:r>
            <a:endParaRPr lang="en-US" sz="1400" b="0" dirty="0">
              <a:solidFill>
                <a:prstClr val="black"/>
              </a:solidFill>
              <a:latin typeface="Arial" panose="020B0604020202020204" pitchFamily="34" charset="0"/>
              <a:cs typeface="Arial" panose="020B0604020202020204" pitchFamily="34" charset="0"/>
            </a:endParaRPr>
          </a:p>
        </p:txBody>
      </p:sp>
      <p:sp>
        <p:nvSpPr>
          <p:cNvPr id="13" name="Rectangle 12"/>
          <p:cNvSpPr/>
          <p:nvPr/>
        </p:nvSpPr>
        <p:spPr>
          <a:xfrm>
            <a:off x="177127" y="6334680"/>
            <a:ext cx="2041131" cy="307777"/>
          </a:xfrm>
          <a:prstGeom prst="rect">
            <a:avLst/>
          </a:prstGeom>
        </p:spPr>
        <p:txBody>
          <a:bodyPr wrap="none">
            <a:spAutoFit/>
          </a:bodyPr>
          <a:lstStyle/>
          <a:p>
            <a:pPr fontAlgn="auto">
              <a:spcBef>
                <a:spcPts val="0"/>
              </a:spcBef>
              <a:spcAft>
                <a:spcPts val="0"/>
              </a:spcAft>
            </a:pPr>
            <a:r>
              <a:rPr lang="en-US" sz="1400" b="0" dirty="0">
                <a:solidFill>
                  <a:prstClr val="black"/>
                </a:solidFill>
                <a:latin typeface="Arial" panose="020B0604020202020204" pitchFamily="34" charset="0"/>
                <a:cs typeface="Arial" panose="020B0604020202020204" pitchFamily="34" charset="0"/>
              </a:rPr>
              <a:t>alleledb.gersteinlab.org</a:t>
            </a:r>
          </a:p>
        </p:txBody>
      </p:sp>
      <p:sp>
        <p:nvSpPr>
          <p:cNvPr id="4" name="Rectangle 3"/>
          <p:cNvSpPr/>
          <p:nvPr/>
        </p:nvSpPr>
        <p:spPr>
          <a:xfrm>
            <a:off x="1502214" y="4925337"/>
            <a:ext cx="3069787" cy="1200329"/>
          </a:xfrm>
          <a:prstGeom prst="rect">
            <a:avLst/>
          </a:prstGeom>
        </p:spPr>
        <p:txBody>
          <a:bodyPr wrap="square">
            <a:spAutoFit/>
          </a:bodyPr>
          <a:lstStyle/>
          <a:p>
            <a:pPr defTabSz="455613"/>
            <a:r>
              <a:rPr lang="en-US" sz="1800" dirty="0" smtClean="0">
                <a:solidFill>
                  <a:srgbClr val="FF0000"/>
                </a:solidFill>
                <a:latin typeface="Calibri" charset="0"/>
              </a:rPr>
              <a:t>Many Technical Issues: Reference bias, Ambiguous </a:t>
            </a:r>
            <a:r>
              <a:rPr lang="en-US" sz="1800" dirty="0">
                <a:solidFill>
                  <a:srgbClr val="FF0000"/>
                </a:solidFill>
                <a:latin typeface="Calibri" charset="0"/>
              </a:rPr>
              <a:t>mapping </a:t>
            </a:r>
            <a:r>
              <a:rPr lang="en-US" sz="1800" dirty="0" smtClean="0">
                <a:solidFill>
                  <a:srgbClr val="FF0000"/>
                </a:solidFill>
                <a:latin typeface="Calibri" charset="0"/>
              </a:rPr>
              <a:t>bias, Over</a:t>
            </a:r>
            <a:r>
              <a:rPr lang="en-US" sz="1800" dirty="0">
                <a:solidFill>
                  <a:srgbClr val="FF0000"/>
                </a:solidFill>
                <a:latin typeface="Calibri" charset="0"/>
              </a:rPr>
              <a:t>-</a:t>
            </a:r>
            <a:r>
              <a:rPr lang="en-US" sz="1800" dirty="0" smtClean="0">
                <a:solidFill>
                  <a:srgbClr val="FF0000"/>
                </a:solidFill>
                <a:latin typeface="Calibri" charset="0"/>
              </a:rPr>
              <a:t>dispersed (non binomial null) </a:t>
            </a:r>
            <a:endParaRPr lang="en-US" sz="1800" u="sng" dirty="0">
              <a:solidFill>
                <a:srgbClr val="FF0000"/>
              </a:solidFill>
              <a:latin typeface="Calibri" charset="0"/>
            </a:endParaRPr>
          </a:p>
        </p:txBody>
      </p:sp>
    </p:spTree>
    <p:extLst>
      <p:ext uri="{BB962C8B-B14F-4D97-AF65-F5344CB8AC3E}">
        <p14:creationId xmlns:p14="http://schemas.microsoft.com/office/powerpoint/2010/main" val="1736229608"/>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5034878" y="6334680"/>
            <a:ext cx="3924973" cy="338554"/>
          </a:xfrm>
          <a:prstGeom prst="rect">
            <a:avLst/>
          </a:prstGeom>
        </p:spPr>
        <p:txBody>
          <a:bodyPr wrap="none">
            <a:spAutoFit/>
          </a:bodyPr>
          <a:lstStyle/>
          <a:p>
            <a:pPr fontAlgn="auto">
              <a:spcBef>
                <a:spcPts val="0"/>
              </a:spcBef>
              <a:spcAft>
                <a:spcPts val="0"/>
              </a:spcAft>
            </a:pPr>
            <a:r>
              <a:rPr lang="en-US" sz="1600" b="0" dirty="0">
                <a:solidFill>
                  <a:prstClr val="black"/>
                </a:solidFill>
                <a:latin typeface="Arial" panose="020B0604020202020204" pitchFamily="34" charset="0"/>
                <a:cs typeface="Arial" panose="020B0604020202020204" pitchFamily="34" charset="0"/>
              </a:rPr>
              <a:t>Chen J. </a:t>
            </a:r>
            <a:r>
              <a:rPr lang="en-US" sz="1600" b="0" i="1" dirty="0">
                <a:solidFill>
                  <a:prstClr val="black"/>
                </a:solidFill>
                <a:latin typeface="Arial" panose="020B0604020202020204" pitchFamily="34" charset="0"/>
                <a:cs typeface="Arial" panose="020B0604020202020204" pitchFamily="34" charset="0"/>
              </a:rPr>
              <a:t>et al.</a:t>
            </a:r>
            <a:r>
              <a:rPr lang="en-US" sz="1600" b="0" dirty="0">
                <a:solidFill>
                  <a:prstClr val="black"/>
                </a:solidFill>
                <a:latin typeface="Arial" panose="020B0604020202020204" pitchFamily="34" charset="0"/>
                <a:cs typeface="Arial" panose="020B0604020202020204" pitchFamily="34" charset="0"/>
              </a:rPr>
              <a:t> (</a:t>
            </a:r>
            <a:r>
              <a:rPr lang="en-US" sz="1600" b="0" i="1" dirty="0">
                <a:solidFill>
                  <a:prstClr val="black"/>
                </a:solidFill>
                <a:latin typeface="Arial" panose="020B0604020202020204" pitchFamily="34" charset="0"/>
                <a:cs typeface="Arial" panose="020B0604020202020204" pitchFamily="34" charset="0"/>
              </a:rPr>
              <a:t>Nature </a:t>
            </a:r>
            <a:r>
              <a:rPr lang="en-US" sz="1600" b="0" i="1" dirty="0" err="1">
                <a:solidFill>
                  <a:prstClr val="black"/>
                </a:solidFill>
                <a:latin typeface="Arial" panose="020B0604020202020204" pitchFamily="34" charset="0"/>
                <a:cs typeface="Arial" panose="020B0604020202020204" pitchFamily="34" charset="0"/>
              </a:rPr>
              <a:t>Commun</a:t>
            </a:r>
            <a:r>
              <a:rPr lang="en-US" sz="1600" b="0" dirty="0">
                <a:solidFill>
                  <a:prstClr val="black"/>
                </a:solidFill>
                <a:latin typeface="Arial" panose="020B0604020202020204" pitchFamily="34" charset="0"/>
                <a:cs typeface="Arial" panose="020B0604020202020204" pitchFamily="34" charset="0"/>
              </a:rPr>
              <a:t>, in press)</a:t>
            </a:r>
          </a:p>
        </p:txBody>
      </p:sp>
      <p:pic>
        <p:nvPicPr>
          <p:cNvPr id="25" name="Content Placeholder 6"/>
          <p:cNvPicPr>
            <a:picLocks noChangeAspect="1"/>
          </p:cNvPicPr>
          <p:nvPr/>
        </p:nvPicPr>
        <p:blipFill rotWithShape="1">
          <a:blip r:embed="rId3">
            <a:extLst>
              <a:ext uri="{28A0092B-C50C-407E-A947-70E740481C1C}">
                <a14:useLocalDpi xmlns:a14="http://schemas.microsoft.com/office/drawing/2010/main" val="0"/>
              </a:ext>
            </a:extLst>
          </a:blip>
          <a:srcRect t="7167" b="69130"/>
          <a:stretch/>
        </p:blipFill>
        <p:spPr>
          <a:xfrm>
            <a:off x="101809" y="1269914"/>
            <a:ext cx="6196353" cy="1981289"/>
          </a:xfrm>
          <a:prstGeom prst="rect">
            <a:avLst/>
          </a:prstGeom>
        </p:spPr>
      </p:pic>
      <p:sp>
        <p:nvSpPr>
          <p:cNvPr id="2" name="Title 1"/>
          <p:cNvSpPr>
            <a:spLocks noGrp="1"/>
          </p:cNvSpPr>
          <p:nvPr>
            <p:ph type="title"/>
          </p:nvPr>
        </p:nvSpPr>
        <p:spPr>
          <a:xfrm>
            <a:off x="435770" y="154930"/>
            <a:ext cx="8572499" cy="1325563"/>
          </a:xfrm>
        </p:spPr>
        <p:txBody>
          <a:bodyPr>
            <a:normAutofit/>
          </a:bodyPr>
          <a:lstStyle/>
          <a:p>
            <a:r>
              <a:rPr lang="en-US" dirty="0" err="1" smtClean="0">
                <a:latin typeface="Arial" panose="020B0604020202020204" pitchFamily="34" charset="0"/>
                <a:cs typeface="Arial" panose="020B0604020202020204" pitchFamily="34" charset="0"/>
              </a:rPr>
              <a:t>AlleleDB</a:t>
            </a:r>
            <a:r>
              <a:rPr lang="en-US" dirty="0" smtClean="0">
                <a:latin typeface="Arial" panose="020B0604020202020204" pitchFamily="34" charset="0"/>
                <a:cs typeface="Arial" panose="020B0604020202020204" pitchFamily="34" charset="0"/>
              </a:rPr>
              <a:t>: Annotating rare &amp; common allele-specific variants over a population</a:t>
            </a:r>
            <a:endParaRPr lang="en-US" dirty="0">
              <a:latin typeface="Arial" panose="020B0604020202020204" pitchFamily="34" charset="0"/>
              <a:cs typeface="Arial" panose="020B0604020202020204" pitchFamily="34" charset="0"/>
            </a:endParaRPr>
          </a:p>
        </p:txBody>
      </p:sp>
      <p:sp>
        <p:nvSpPr>
          <p:cNvPr id="6" name="Rectangle 5"/>
          <p:cNvSpPr/>
          <p:nvPr/>
        </p:nvSpPr>
        <p:spPr>
          <a:xfrm>
            <a:off x="6356933" y="1480492"/>
            <a:ext cx="2876220" cy="2308324"/>
          </a:xfrm>
          <a:prstGeom prst="rect">
            <a:avLst/>
          </a:prstGeom>
        </p:spPr>
        <p:txBody>
          <a:bodyPr wrap="square">
            <a:spAutoFit/>
          </a:bodyPr>
          <a:lstStyle/>
          <a:p>
            <a:pPr marL="457200" indent="-457200" fontAlgn="auto">
              <a:spcBef>
                <a:spcPts val="0"/>
              </a:spcBef>
              <a:spcAft>
                <a:spcPts val="0"/>
              </a:spcAft>
              <a:buFont typeface="Arial" panose="020B0604020202020204" pitchFamily="34" charset="0"/>
              <a:buChar char="•"/>
            </a:pPr>
            <a:r>
              <a:rPr lang="en-US" sz="2400" b="0" dirty="0">
                <a:solidFill>
                  <a:prstClr val="black"/>
                </a:solidFill>
                <a:latin typeface="Arial" panose="020B0604020202020204" pitchFamily="34" charset="0"/>
                <a:cs typeface="Arial" panose="020B0604020202020204" pitchFamily="34" charset="0"/>
              </a:rPr>
              <a:t>Interfaces with UCSC genome browser</a:t>
            </a:r>
          </a:p>
          <a:p>
            <a:pPr marL="457200" indent="-457200" fontAlgn="auto">
              <a:spcBef>
                <a:spcPts val="0"/>
              </a:spcBef>
              <a:spcAft>
                <a:spcPts val="0"/>
              </a:spcAft>
              <a:buFont typeface="Arial" panose="020B0604020202020204" pitchFamily="34" charset="0"/>
              <a:buChar char="•"/>
            </a:pPr>
            <a:r>
              <a:rPr lang="en-US" sz="2400" b="0" dirty="0">
                <a:solidFill>
                  <a:prstClr val="black"/>
                </a:solidFill>
                <a:latin typeface="Arial" panose="020B0604020202020204" pitchFamily="34" charset="0"/>
                <a:cs typeface="Arial" panose="020B0604020202020204" pitchFamily="34" charset="0"/>
              </a:rPr>
              <a:t>Showing ZNF331 gene structure</a:t>
            </a:r>
          </a:p>
        </p:txBody>
      </p:sp>
      <p:sp>
        <p:nvSpPr>
          <p:cNvPr id="9" name="Rectangle 8"/>
          <p:cNvSpPr/>
          <p:nvPr/>
        </p:nvSpPr>
        <p:spPr>
          <a:xfrm>
            <a:off x="-22953" y="1828330"/>
            <a:ext cx="886871" cy="806638"/>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r>
              <a:rPr lang="en-US" sz="1800" b="0" dirty="0" err="1">
                <a:solidFill>
                  <a:prstClr val="black"/>
                </a:solidFill>
                <a:latin typeface="Arial" panose="020B0604020202020204" pitchFamily="34" charset="0"/>
                <a:cs typeface="Arial" panose="020B0604020202020204" pitchFamily="34" charset="0"/>
              </a:rPr>
              <a:t>AlleleDB</a:t>
            </a:r>
            <a:r>
              <a:rPr lang="en-US" sz="1800" b="0" dirty="0">
                <a:solidFill>
                  <a:prstClr val="black"/>
                </a:solidFill>
                <a:latin typeface="Arial" panose="020B0604020202020204" pitchFamily="34" charset="0"/>
                <a:cs typeface="Arial" panose="020B0604020202020204" pitchFamily="34" charset="0"/>
              </a:rPr>
              <a:t> output</a:t>
            </a:r>
          </a:p>
        </p:txBody>
      </p:sp>
      <p:sp>
        <p:nvSpPr>
          <p:cNvPr id="21" name="Rectangle 20"/>
          <p:cNvSpPr/>
          <p:nvPr/>
        </p:nvSpPr>
        <p:spPr>
          <a:xfrm>
            <a:off x="899048" y="1455259"/>
            <a:ext cx="464820" cy="75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2" name="Rectangle 21"/>
          <p:cNvSpPr/>
          <p:nvPr/>
        </p:nvSpPr>
        <p:spPr>
          <a:xfrm>
            <a:off x="113491" y="1315170"/>
            <a:ext cx="126541" cy="227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7" name="Rectangle 16"/>
          <p:cNvSpPr/>
          <p:nvPr/>
        </p:nvSpPr>
        <p:spPr>
          <a:xfrm>
            <a:off x="40388" y="2657828"/>
            <a:ext cx="794003" cy="806638"/>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r>
              <a:rPr lang="en-US" b="0" dirty="0">
                <a:solidFill>
                  <a:prstClr val="black"/>
                </a:solidFill>
                <a:latin typeface="Arial" panose="020B0604020202020204" pitchFamily="34" charset="0"/>
                <a:cs typeface="Arial" panose="020B0604020202020204" pitchFamily="34" charset="0"/>
              </a:rPr>
              <a:t>UCSC track</a:t>
            </a:r>
          </a:p>
        </p:txBody>
      </p:sp>
      <p:sp>
        <p:nvSpPr>
          <p:cNvPr id="5" name="Left Brace 4"/>
          <p:cNvSpPr/>
          <p:nvPr/>
        </p:nvSpPr>
        <p:spPr>
          <a:xfrm>
            <a:off x="758190" y="1690690"/>
            <a:ext cx="76200" cy="1204910"/>
          </a:xfrm>
          <a:prstGeom prst="lef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23" name="Left Brace 22"/>
          <p:cNvSpPr/>
          <p:nvPr/>
        </p:nvSpPr>
        <p:spPr>
          <a:xfrm>
            <a:off x="758190" y="2941320"/>
            <a:ext cx="76200" cy="275308"/>
          </a:xfrm>
          <a:prstGeom prst="lef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10" name="Rectangle 9"/>
          <p:cNvSpPr/>
          <p:nvPr/>
        </p:nvSpPr>
        <p:spPr>
          <a:xfrm>
            <a:off x="2944304" y="1340327"/>
            <a:ext cx="126936" cy="1768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 name="Rectangle 26"/>
          <p:cNvSpPr/>
          <p:nvPr/>
        </p:nvSpPr>
        <p:spPr>
          <a:xfrm>
            <a:off x="5748844" y="1306276"/>
            <a:ext cx="490538" cy="2526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9" name="Rectangle 18"/>
          <p:cNvSpPr/>
          <p:nvPr/>
        </p:nvSpPr>
        <p:spPr>
          <a:xfrm>
            <a:off x="1088947" y="1306276"/>
            <a:ext cx="99775" cy="1392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 name="Rectangle 19"/>
          <p:cNvSpPr/>
          <p:nvPr/>
        </p:nvSpPr>
        <p:spPr>
          <a:xfrm>
            <a:off x="3036349" y="1428752"/>
            <a:ext cx="161449" cy="1135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pic>
        <p:nvPicPr>
          <p:cNvPr id="26" name="Content Placeholder 6"/>
          <p:cNvPicPr>
            <a:picLocks noChangeAspect="1"/>
          </p:cNvPicPr>
          <p:nvPr/>
        </p:nvPicPr>
        <p:blipFill rotWithShape="1">
          <a:blip r:embed="rId3">
            <a:extLst>
              <a:ext uri="{28A0092B-C50C-407E-A947-70E740481C1C}">
                <a14:useLocalDpi xmlns:a14="http://schemas.microsoft.com/office/drawing/2010/main" val="0"/>
              </a:ext>
            </a:extLst>
          </a:blip>
          <a:srcRect l="1901" t="45602" r="87222" b="50013"/>
          <a:stretch/>
        </p:blipFill>
        <p:spPr>
          <a:xfrm>
            <a:off x="64830" y="3471053"/>
            <a:ext cx="1208946" cy="460551"/>
          </a:xfrm>
          <a:prstGeom prst="rect">
            <a:avLst/>
          </a:prstGeom>
        </p:spPr>
      </p:pic>
      <p:sp>
        <p:nvSpPr>
          <p:cNvPr id="28" name="Rectangle 27"/>
          <p:cNvSpPr/>
          <p:nvPr/>
        </p:nvSpPr>
        <p:spPr>
          <a:xfrm>
            <a:off x="177127" y="6334680"/>
            <a:ext cx="2571550" cy="369332"/>
          </a:xfrm>
          <a:prstGeom prst="rect">
            <a:avLst/>
          </a:prstGeom>
        </p:spPr>
        <p:txBody>
          <a:bodyPr wrap="none">
            <a:spAutoFit/>
          </a:bodyPr>
          <a:lstStyle/>
          <a:p>
            <a:pPr fontAlgn="auto">
              <a:spcBef>
                <a:spcPts val="0"/>
              </a:spcBef>
              <a:spcAft>
                <a:spcPts val="0"/>
              </a:spcAft>
            </a:pPr>
            <a:r>
              <a:rPr lang="en-US" sz="1800" b="0" dirty="0">
                <a:solidFill>
                  <a:prstClr val="black"/>
                </a:solidFill>
                <a:latin typeface="Arial" panose="020B0604020202020204" pitchFamily="34" charset="0"/>
                <a:cs typeface="Arial" panose="020B0604020202020204" pitchFamily="34" charset="0"/>
              </a:rPr>
              <a:t>alleledb.gersteinlab.org</a:t>
            </a:r>
          </a:p>
        </p:txBody>
      </p:sp>
    </p:spTree>
    <p:extLst>
      <p:ext uri="{BB962C8B-B14F-4D97-AF65-F5344CB8AC3E}">
        <p14:creationId xmlns:p14="http://schemas.microsoft.com/office/powerpoint/2010/main" val="32597615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5034878" y="6334680"/>
            <a:ext cx="3480340" cy="338554"/>
          </a:xfrm>
          <a:prstGeom prst="rect">
            <a:avLst/>
          </a:prstGeom>
        </p:spPr>
        <p:txBody>
          <a:bodyPr wrap="none">
            <a:spAutoFit/>
          </a:bodyPr>
          <a:lstStyle/>
          <a:p>
            <a:pPr fontAlgn="auto">
              <a:spcBef>
                <a:spcPts val="0"/>
              </a:spcBef>
              <a:spcAft>
                <a:spcPts val="0"/>
              </a:spcAft>
            </a:pPr>
            <a:r>
              <a:rPr lang="en-US" sz="1600" b="0" dirty="0">
                <a:solidFill>
                  <a:prstClr val="black"/>
                </a:solidFill>
                <a:latin typeface="Arial" panose="020B0604020202020204" pitchFamily="34" charset="0"/>
                <a:cs typeface="Arial" panose="020B0604020202020204" pitchFamily="34" charset="0"/>
              </a:rPr>
              <a:t>Chen J. </a:t>
            </a:r>
            <a:r>
              <a:rPr lang="en-US" sz="1600" b="0" i="1" dirty="0">
                <a:solidFill>
                  <a:prstClr val="black"/>
                </a:solidFill>
                <a:latin typeface="Arial" panose="020B0604020202020204" pitchFamily="34" charset="0"/>
                <a:cs typeface="Arial" panose="020B0604020202020204" pitchFamily="34" charset="0"/>
              </a:rPr>
              <a:t>et al.</a:t>
            </a:r>
            <a:r>
              <a:rPr lang="en-US" sz="1600" b="0" dirty="0">
                <a:solidFill>
                  <a:prstClr val="black"/>
                </a:solidFill>
                <a:latin typeface="Arial" panose="020B0604020202020204" pitchFamily="34" charset="0"/>
                <a:cs typeface="Arial" panose="020B0604020202020204" pitchFamily="34" charset="0"/>
              </a:rPr>
              <a:t> (</a:t>
            </a:r>
            <a:r>
              <a:rPr lang="en-US" sz="1600" b="0" i="1" dirty="0">
                <a:solidFill>
                  <a:prstClr val="black"/>
                </a:solidFill>
                <a:latin typeface="Arial" panose="020B0604020202020204" pitchFamily="34" charset="0"/>
                <a:cs typeface="Arial" panose="020B0604020202020204" pitchFamily="34" charset="0"/>
              </a:rPr>
              <a:t>Nature </a:t>
            </a:r>
            <a:r>
              <a:rPr lang="en-US" sz="1600" b="0" i="1" dirty="0" err="1">
                <a:solidFill>
                  <a:prstClr val="black"/>
                </a:solidFill>
                <a:latin typeface="Arial" panose="020B0604020202020204" pitchFamily="34" charset="0"/>
                <a:cs typeface="Arial" panose="020B0604020202020204" pitchFamily="34" charset="0"/>
              </a:rPr>
              <a:t>Commun</a:t>
            </a:r>
            <a:r>
              <a:rPr lang="en-US" sz="1600" b="0" dirty="0">
                <a:solidFill>
                  <a:prstClr val="black"/>
                </a:solidFill>
                <a:latin typeface="Arial" panose="020B0604020202020204" pitchFamily="34" charset="0"/>
                <a:cs typeface="Arial" panose="020B0604020202020204" pitchFamily="34" charset="0"/>
              </a:rPr>
              <a:t>, </a:t>
            </a:r>
            <a:r>
              <a:rPr lang="en-US" sz="1600" b="0" dirty="0" smtClean="0">
                <a:solidFill>
                  <a:prstClr val="black"/>
                </a:solidFill>
                <a:latin typeface="Arial" panose="020B0604020202020204" pitchFamily="34" charset="0"/>
                <a:cs typeface="Arial" panose="020B0604020202020204" pitchFamily="34" charset="0"/>
              </a:rPr>
              <a:t>‘16)</a:t>
            </a:r>
            <a:endParaRPr lang="en-US" sz="1600" b="0" dirty="0">
              <a:solidFill>
                <a:prstClr val="black"/>
              </a:solidFill>
              <a:latin typeface="Arial" panose="020B0604020202020204" pitchFamily="34" charset="0"/>
              <a:cs typeface="Arial" panose="020B0604020202020204" pitchFamily="34" charset="0"/>
            </a:endParaRPr>
          </a:p>
        </p:txBody>
      </p:sp>
      <p:sp>
        <p:nvSpPr>
          <p:cNvPr id="49" name="Rectangle 48"/>
          <p:cNvSpPr/>
          <p:nvPr/>
        </p:nvSpPr>
        <p:spPr>
          <a:xfrm>
            <a:off x="6356933" y="1480492"/>
            <a:ext cx="2876220" cy="2308324"/>
          </a:xfrm>
          <a:prstGeom prst="rect">
            <a:avLst/>
          </a:prstGeom>
        </p:spPr>
        <p:txBody>
          <a:bodyPr wrap="square">
            <a:spAutoFit/>
          </a:bodyPr>
          <a:lstStyle/>
          <a:p>
            <a:pPr marL="457200" indent="-457200" fontAlgn="auto">
              <a:spcBef>
                <a:spcPts val="0"/>
              </a:spcBef>
              <a:spcAft>
                <a:spcPts val="0"/>
              </a:spcAft>
              <a:buFont typeface="Arial" panose="020B0604020202020204" pitchFamily="34" charset="0"/>
              <a:buChar char="•"/>
            </a:pPr>
            <a:r>
              <a:rPr lang="en-US" sz="2400" b="0" dirty="0">
                <a:solidFill>
                  <a:prstClr val="black"/>
                </a:solidFill>
                <a:latin typeface="Arial" panose="020B0604020202020204" pitchFamily="34" charset="0"/>
                <a:cs typeface="Arial" panose="020B0604020202020204" pitchFamily="34" charset="0"/>
              </a:rPr>
              <a:t>Interfaces with UCSC genome browser</a:t>
            </a:r>
          </a:p>
          <a:p>
            <a:pPr marL="457200" indent="-457200" fontAlgn="auto">
              <a:spcBef>
                <a:spcPts val="0"/>
              </a:spcBef>
              <a:spcAft>
                <a:spcPts val="0"/>
              </a:spcAft>
              <a:buFont typeface="Arial" panose="020B0604020202020204" pitchFamily="34" charset="0"/>
              <a:buChar char="•"/>
            </a:pPr>
            <a:r>
              <a:rPr lang="en-US" sz="2400" b="0" dirty="0">
                <a:solidFill>
                  <a:prstClr val="black"/>
                </a:solidFill>
                <a:latin typeface="Arial" panose="020B0604020202020204" pitchFamily="34" charset="0"/>
                <a:cs typeface="Arial" panose="020B0604020202020204" pitchFamily="34" charset="0"/>
              </a:rPr>
              <a:t>Showing ZNF331 gene structure</a:t>
            </a:r>
          </a:p>
        </p:txBody>
      </p:sp>
      <p:sp>
        <p:nvSpPr>
          <p:cNvPr id="50" name="Rectangle 49"/>
          <p:cNvSpPr/>
          <p:nvPr/>
        </p:nvSpPr>
        <p:spPr>
          <a:xfrm>
            <a:off x="-22953" y="1828330"/>
            <a:ext cx="886871" cy="806638"/>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r>
              <a:rPr lang="en-US" sz="1800" b="0" dirty="0" err="1">
                <a:solidFill>
                  <a:prstClr val="black"/>
                </a:solidFill>
                <a:latin typeface="Arial" panose="020B0604020202020204" pitchFamily="34" charset="0"/>
                <a:cs typeface="Arial" panose="020B0604020202020204" pitchFamily="34" charset="0"/>
              </a:rPr>
              <a:t>AlleleDB</a:t>
            </a:r>
            <a:r>
              <a:rPr lang="en-US" sz="1800" b="0" dirty="0">
                <a:solidFill>
                  <a:prstClr val="black"/>
                </a:solidFill>
                <a:latin typeface="Arial" panose="020B0604020202020204" pitchFamily="34" charset="0"/>
                <a:cs typeface="Arial" panose="020B0604020202020204" pitchFamily="34" charset="0"/>
              </a:rPr>
              <a:t> output</a:t>
            </a:r>
          </a:p>
        </p:txBody>
      </p:sp>
      <p:sp>
        <p:nvSpPr>
          <p:cNvPr id="51" name="Rectangle 50"/>
          <p:cNvSpPr/>
          <p:nvPr/>
        </p:nvSpPr>
        <p:spPr>
          <a:xfrm>
            <a:off x="40388" y="2657828"/>
            <a:ext cx="794003" cy="806638"/>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r>
              <a:rPr lang="en-US" b="0" dirty="0">
                <a:solidFill>
                  <a:prstClr val="black"/>
                </a:solidFill>
                <a:latin typeface="Arial" panose="020B0604020202020204" pitchFamily="34" charset="0"/>
                <a:cs typeface="Arial" panose="020B0604020202020204" pitchFamily="34" charset="0"/>
              </a:rPr>
              <a:t>UCSC track</a:t>
            </a:r>
          </a:p>
        </p:txBody>
      </p:sp>
      <p:pic>
        <p:nvPicPr>
          <p:cNvPr id="25" name="Content Placeholder 6"/>
          <p:cNvPicPr>
            <a:picLocks noChangeAspect="1"/>
          </p:cNvPicPr>
          <p:nvPr/>
        </p:nvPicPr>
        <p:blipFill rotWithShape="1">
          <a:blip r:embed="rId2">
            <a:extLst>
              <a:ext uri="{28A0092B-C50C-407E-A947-70E740481C1C}">
                <a14:useLocalDpi xmlns:a14="http://schemas.microsoft.com/office/drawing/2010/main" val="0"/>
              </a:ext>
            </a:extLst>
          </a:blip>
          <a:srcRect t="7167" b="69130"/>
          <a:stretch/>
        </p:blipFill>
        <p:spPr>
          <a:xfrm>
            <a:off x="101809" y="1269914"/>
            <a:ext cx="6196353" cy="1981289"/>
          </a:xfrm>
          <a:prstGeom prst="rect">
            <a:avLst/>
          </a:prstGeom>
        </p:spPr>
      </p:pic>
      <p:sp>
        <p:nvSpPr>
          <p:cNvPr id="2" name="Title 1"/>
          <p:cNvSpPr>
            <a:spLocks noGrp="1"/>
          </p:cNvSpPr>
          <p:nvPr>
            <p:ph type="title"/>
          </p:nvPr>
        </p:nvSpPr>
        <p:spPr>
          <a:xfrm>
            <a:off x="240030" y="154930"/>
            <a:ext cx="8675370" cy="1325563"/>
          </a:xfrm>
        </p:spPr>
        <p:txBody>
          <a:bodyPr>
            <a:normAutofit/>
          </a:bodyPr>
          <a:lstStyle/>
          <a:p>
            <a:r>
              <a:rPr lang="en-US" dirty="0" err="1">
                <a:latin typeface="Arial" panose="020B0604020202020204" pitchFamily="34" charset="0"/>
                <a:cs typeface="Arial" panose="020B0604020202020204" pitchFamily="34" charset="0"/>
              </a:rPr>
              <a:t>AlleleDB</a:t>
            </a:r>
            <a:r>
              <a:rPr lang="en-US" dirty="0">
                <a:latin typeface="Arial" panose="020B0604020202020204" pitchFamily="34" charset="0"/>
                <a:cs typeface="Arial" panose="020B0604020202020204" pitchFamily="34" charset="0"/>
              </a:rPr>
              <a:t>: Annotating rare &amp; common allele-specific variants over a population</a:t>
            </a:r>
          </a:p>
        </p:txBody>
      </p:sp>
      <p:pic>
        <p:nvPicPr>
          <p:cNvPr id="18"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l="2661" t="40463"/>
          <a:stretch/>
        </p:blipFill>
        <p:spPr>
          <a:xfrm>
            <a:off x="480060" y="3371853"/>
            <a:ext cx="5575554" cy="3349627"/>
          </a:xfrm>
        </p:spPr>
      </p:pic>
      <p:sp>
        <p:nvSpPr>
          <p:cNvPr id="21" name="Rectangle 20"/>
          <p:cNvSpPr/>
          <p:nvPr/>
        </p:nvSpPr>
        <p:spPr>
          <a:xfrm>
            <a:off x="856535" y="1428749"/>
            <a:ext cx="464820" cy="752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2" name="Rectangle 21"/>
          <p:cNvSpPr/>
          <p:nvPr/>
        </p:nvSpPr>
        <p:spPr>
          <a:xfrm>
            <a:off x="113491" y="1315170"/>
            <a:ext cx="126541" cy="227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 name="Rectangle 9"/>
          <p:cNvSpPr/>
          <p:nvPr/>
        </p:nvSpPr>
        <p:spPr>
          <a:xfrm>
            <a:off x="2909412" y="1327153"/>
            <a:ext cx="126936" cy="1768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 name="Rectangle 26"/>
          <p:cNvSpPr/>
          <p:nvPr/>
        </p:nvSpPr>
        <p:spPr>
          <a:xfrm>
            <a:off x="5748844" y="1306276"/>
            <a:ext cx="490538" cy="2526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9" name="Rectangle 18"/>
          <p:cNvSpPr/>
          <p:nvPr/>
        </p:nvSpPr>
        <p:spPr>
          <a:xfrm>
            <a:off x="1088947" y="1306276"/>
            <a:ext cx="99775" cy="1392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 name="Rectangle 19"/>
          <p:cNvSpPr/>
          <p:nvPr/>
        </p:nvSpPr>
        <p:spPr>
          <a:xfrm>
            <a:off x="3036349" y="1428752"/>
            <a:ext cx="161449" cy="1135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 name="Rectangle 27"/>
          <p:cNvSpPr/>
          <p:nvPr/>
        </p:nvSpPr>
        <p:spPr>
          <a:xfrm>
            <a:off x="1031927" y="3383516"/>
            <a:ext cx="1282787" cy="3258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9" name="TextBox 28"/>
          <p:cNvSpPr txBox="1"/>
          <p:nvPr/>
        </p:nvSpPr>
        <p:spPr>
          <a:xfrm>
            <a:off x="959367" y="4127705"/>
            <a:ext cx="1389806" cy="1200329"/>
          </a:xfrm>
          <a:prstGeom prst="rect">
            <a:avLst/>
          </a:prstGeom>
          <a:solidFill>
            <a:schemeClr val="accent4">
              <a:lumMod val="20000"/>
              <a:lumOff val="80000"/>
            </a:schemeClr>
          </a:solidFill>
        </p:spPr>
        <p:txBody>
          <a:bodyPr wrap="square" rtlCol="0">
            <a:spAutoFit/>
          </a:bodyPr>
          <a:lstStyle/>
          <a:p>
            <a:pPr fontAlgn="auto">
              <a:spcBef>
                <a:spcPts val="0"/>
              </a:spcBef>
              <a:spcAft>
                <a:spcPts val="0"/>
              </a:spcAft>
            </a:pPr>
            <a:r>
              <a:rPr lang="en-US" sz="1800" dirty="0">
                <a:solidFill>
                  <a:srgbClr val="FF0000"/>
                </a:solidFill>
                <a:latin typeface="Arial" panose="020B0604020202020204" pitchFamily="34" charset="0"/>
                <a:cs typeface="Arial" panose="020B0604020202020204" pitchFamily="34" charset="0"/>
              </a:rPr>
              <a:t>Allele-specific binding variants</a:t>
            </a:r>
          </a:p>
        </p:txBody>
      </p:sp>
      <p:sp>
        <p:nvSpPr>
          <p:cNvPr id="30" name="TextBox 29"/>
          <p:cNvSpPr txBox="1"/>
          <p:nvPr/>
        </p:nvSpPr>
        <p:spPr>
          <a:xfrm>
            <a:off x="6055615" y="4103888"/>
            <a:ext cx="1389806" cy="1200329"/>
          </a:xfrm>
          <a:prstGeom prst="rect">
            <a:avLst/>
          </a:prstGeom>
          <a:solidFill>
            <a:schemeClr val="accent4">
              <a:lumMod val="20000"/>
              <a:lumOff val="80000"/>
            </a:schemeClr>
          </a:solidFill>
        </p:spPr>
        <p:txBody>
          <a:bodyPr wrap="square" rtlCol="0">
            <a:spAutoFit/>
          </a:bodyPr>
          <a:lstStyle/>
          <a:p>
            <a:pPr fontAlgn="auto">
              <a:spcBef>
                <a:spcPts val="0"/>
              </a:spcBef>
              <a:spcAft>
                <a:spcPts val="0"/>
              </a:spcAft>
            </a:pPr>
            <a:r>
              <a:rPr lang="en-US" sz="1800" dirty="0">
                <a:solidFill>
                  <a:prstClr val="black"/>
                </a:solidFill>
                <a:latin typeface="Arial" panose="020B0604020202020204" pitchFamily="34" charset="0"/>
                <a:cs typeface="Arial" panose="020B0604020202020204" pitchFamily="34" charset="0"/>
              </a:rPr>
              <a:t>Allele-specific expression variants</a:t>
            </a:r>
          </a:p>
        </p:txBody>
      </p:sp>
      <p:sp>
        <p:nvSpPr>
          <p:cNvPr id="31" name="Rectangle 30"/>
          <p:cNvSpPr/>
          <p:nvPr/>
        </p:nvSpPr>
        <p:spPr>
          <a:xfrm>
            <a:off x="3454528" y="3638888"/>
            <a:ext cx="408025" cy="27174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32" name="Rectangle 31"/>
          <p:cNvSpPr/>
          <p:nvPr/>
        </p:nvSpPr>
        <p:spPr>
          <a:xfrm>
            <a:off x="2420611" y="6375401"/>
            <a:ext cx="1813034" cy="3651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cxnSp>
        <p:nvCxnSpPr>
          <p:cNvPr id="33" name="Straight Connector 32"/>
          <p:cNvCxnSpPr/>
          <p:nvPr/>
        </p:nvCxnSpPr>
        <p:spPr>
          <a:xfrm flipH="1">
            <a:off x="2557572" y="3078977"/>
            <a:ext cx="312192" cy="292245"/>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p:cNvCxnSpPr/>
          <p:nvPr/>
        </p:nvCxnSpPr>
        <p:spPr>
          <a:xfrm>
            <a:off x="3042484" y="3079816"/>
            <a:ext cx="146410" cy="292034"/>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p:cNvCxnSpPr/>
          <p:nvPr/>
        </p:nvCxnSpPr>
        <p:spPr>
          <a:xfrm flipH="1">
            <a:off x="4189720" y="3047684"/>
            <a:ext cx="1496562" cy="335832"/>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Connector 35"/>
          <p:cNvCxnSpPr/>
          <p:nvPr/>
        </p:nvCxnSpPr>
        <p:spPr>
          <a:xfrm flipH="1">
            <a:off x="6073734" y="3119122"/>
            <a:ext cx="119105" cy="345347"/>
          </a:xfrm>
          <a:prstGeom prst="line">
            <a:avLst/>
          </a:prstGeom>
        </p:spPr>
        <p:style>
          <a:lnRef idx="1">
            <a:schemeClr val="dk1"/>
          </a:lnRef>
          <a:fillRef idx="0">
            <a:schemeClr val="dk1"/>
          </a:fillRef>
          <a:effectRef idx="0">
            <a:schemeClr val="dk1"/>
          </a:effectRef>
          <a:fontRef idx="minor">
            <a:schemeClr val="tx1"/>
          </a:fontRef>
        </p:style>
      </p:cxnSp>
      <p:sp>
        <p:nvSpPr>
          <p:cNvPr id="38" name="Rectangle 37"/>
          <p:cNvSpPr/>
          <p:nvPr/>
        </p:nvSpPr>
        <p:spPr>
          <a:xfrm>
            <a:off x="5670733" y="1829782"/>
            <a:ext cx="528066" cy="1249192"/>
          </a:xfrm>
          <a:prstGeom prst="rect">
            <a:avLst/>
          </a:prstGeom>
          <a:noFill/>
          <a:ln w="190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39" name="Rectangle 38"/>
          <p:cNvSpPr/>
          <p:nvPr/>
        </p:nvSpPr>
        <p:spPr>
          <a:xfrm>
            <a:off x="2887883" y="1791817"/>
            <a:ext cx="148465" cy="1327305"/>
          </a:xfrm>
          <a:prstGeom prst="rect">
            <a:avLst/>
          </a:prstGeom>
          <a:noFill/>
          <a:ln w="1905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pic>
        <p:nvPicPr>
          <p:cNvPr id="40" name="Content Placeholder 6"/>
          <p:cNvPicPr>
            <a:picLocks noChangeAspect="1"/>
          </p:cNvPicPr>
          <p:nvPr/>
        </p:nvPicPr>
        <p:blipFill rotWithShape="1">
          <a:blip r:embed="rId2">
            <a:extLst>
              <a:ext uri="{28A0092B-C50C-407E-A947-70E740481C1C}">
                <a14:useLocalDpi xmlns:a14="http://schemas.microsoft.com/office/drawing/2010/main" val="0"/>
              </a:ext>
            </a:extLst>
          </a:blip>
          <a:srcRect l="31" t="50706" r="97196" b="33194"/>
          <a:stretch/>
        </p:blipFill>
        <p:spPr>
          <a:xfrm>
            <a:off x="101808" y="4047755"/>
            <a:ext cx="351924" cy="1930365"/>
          </a:xfrm>
          <a:prstGeom prst="rect">
            <a:avLst/>
          </a:prstGeom>
        </p:spPr>
      </p:pic>
      <p:sp>
        <p:nvSpPr>
          <p:cNvPr id="12" name="Rectangle 11"/>
          <p:cNvSpPr/>
          <p:nvPr/>
        </p:nvSpPr>
        <p:spPr>
          <a:xfrm>
            <a:off x="277770" y="3473450"/>
            <a:ext cx="849210" cy="412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pic>
        <p:nvPicPr>
          <p:cNvPr id="41" name="Content Placeholder 6"/>
          <p:cNvPicPr>
            <a:picLocks noChangeAspect="1"/>
          </p:cNvPicPr>
          <p:nvPr/>
        </p:nvPicPr>
        <p:blipFill rotWithShape="1">
          <a:blip r:embed="rId2">
            <a:extLst>
              <a:ext uri="{28A0092B-C50C-407E-A947-70E740481C1C}">
                <a14:useLocalDpi xmlns:a14="http://schemas.microsoft.com/office/drawing/2010/main" val="0"/>
              </a:ext>
            </a:extLst>
          </a:blip>
          <a:srcRect l="1901" t="45602" r="87222" b="50013"/>
          <a:stretch/>
        </p:blipFill>
        <p:spPr>
          <a:xfrm>
            <a:off x="64830" y="3471053"/>
            <a:ext cx="1208946" cy="460551"/>
          </a:xfrm>
          <a:prstGeom prst="rect">
            <a:avLst/>
          </a:prstGeom>
        </p:spPr>
      </p:pic>
      <p:sp>
        <p:nvSpPr>
          <p:cNvPr id="46" name="Left Brace 45"/>
          <p:cNvSpPr/>
          <p:nvPr/>
        </p:nvSpPr>
        <p:spPr>
          <a:xfrm>
            <a:off x="758190" y="2941320"/>
            <a:ext cx="76200" cy="275308"/>
          </a:xfrm>
          <a:prstGeom prst="lef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52" name="Left Brace 51"/>
          <p:cNvSpPr/>
          <p:nvPr/>
        </p:nvSpPr>
        <p:spPr>
          <a:xfrm>
            <a:off x="758190" y="1690690"/>
            <a:ext cx="76200" cy="1204910"/>
          </a:xfrm>
          <a:prstGeom prst="lef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fontAlgn="auto">
              <a:spcBef>
                <a:spcPts val="0"/>
              </a:spcBef>
              <a:spcAft>
                <a:spcPts val="0"/>
              </a:spcAft>
            </a:pPr>
            <a:endParaRPr lang="en-US" sz="1800" b="0">
              <a:solidFill>
                <a:prstClr val="black"/>
              </a:solidFill>
              <a:latin typeface="Calibri"/>
            </a:endParaRPr>
          </a:p>
        </p:txBody>
      </p:sp>
    </p:spTree>
    <p:extLst>
      <p:ext uri="{BB962C8B-B14F-4D97-AF65-F5344CB8AC3E}">
        <p14:creationId xmlns:p14="http://schemas.microsoft.com/office/powerpoint/2010/main" val="450714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8" grpId="0" animBg="1"/>
      <p:bldP spid="3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Rectangle 308"/>
          <p:cNvSpPr/>
          <p:nvPr/>
        </p:nvSpPr>
        <p:spPr>
          <a:xfrm>
            <a:off x="4491123" y="6332260"/>
            <a:ext cx="3828166" cy="369332"/>
          </a:xfrm>
          <a:prstGeom prst="rect">
            <a:avLst/>
          </a:prstGeom>
        </p:spPr>
        <p:txBody>
          <a:bodyPr wrap="none">
            <a:spAutoFit/>
          </a:bodyPr>
          <a:lstStyle/>
          <a:p>
            <a:pPr fontAlgn="auto">
              <a:spcBef>
                <a:spcPts val="0"/>
              </a:spcBef>
              <a:spcAft>
                <a:spcPts val="0"/>
              </a:spcAft>
            </a:pPr>
            <a:r>
              <a:rPr lang="en-US" sz="1800" b="0" dirty="0">
                <a:solidFill>
                  <a:prstClr val="black"/>
                </a:solidFill>
                <a:latin typeface="Arial" panose="020B0604020202020204" pitchFamily="34" charset="0"/>
                <a:cs typeface="Arial" panose="020B0604020202020204" pitchFamily="34" charset="0"/>
              </a:rPr>
              <a:t>Chen J. </a:t>
            </a:r>
            <a:r>
              <a:rPr lang="en-US" sz="1800" b="0" i="1" dirty="0">
                <a:solidFill>
                  <a:prstClr val="black"/>
                </a:solidFill>
                <a:latin typeface="Arial" panose="020B0604020202020204" pitchFamily="34" charset="0"/>
                <a:cs typeface="Arial" panose="020B0604020202020204" pitchFamily="34" charset="0"/>
              </a:rPr>
              <a:t>et al.</a:t>
            </a:r>
            <a:r>
              <a:rPr lang="en-US" sz="1800" b="0" dirty="0">
                <a:solidFill>
                  <a:prstClr val="black"/>
                </a:solidFill>
                <a:latin typeface="Arial" panose="020B0604020202020204" pitchFamily="34" charset="0"/>
                <a:cs typeface="Arial" panose="020B0604020202020204" pitchFamily="34" charset="0"/>
              </a:rPr>
              <a:t> (</a:t>
            </a:r>
            <a:r>
              <a:rPr lang="en-US" sz="1800" b="0" i="1" dirty="0">
                <a:solidFill>
                  <a:prstClr val="black"/>
                </a:solidFill>
                <a:latin typeface="Arial" panose="020B0604020202020204" pitchFamily="34" charset="0"/>
                <a:cs typeface="Arial" panose="020B0604020202020204" pitchFamily="34" charset="0"/>
              </a:rPr>
              <a:t>Nature Commun</a:t>
            </a:r>
            <a:r>
              <a:rPr lang="en-US" sz="1800" b="0" dirty="0" smtClean="0">
                <a:solidFill>
                  <a:prstClr val="black"/>
                </a:solidFill>
                <a:latin typeface="Arial" panose="020B0604020202020204" pitchFamily="34" charset="0"/>
                <a:cs typeface="Arial" panose="020B0604020202020204" pitchFamily="34" charset="0"/>
              </a:rPr>
              <a:t>,’16)</a:t>
            </a:r>
            <a:endParaRPr lang="en-US" sz="1800" b="0" dirty="0">
              <a:solidFill>
                <a:prstClr val="black"/>
              </a:solidFill>
              <a:latin typeface="Arial" panose="020B0604020202020204" pitchFamily="34" charset="0"/>
              <a:cs typeface="Arial" panose="020B0604020202020204" pitchFamily="34" charset="0"/>
            </a:endParaRPr>
          </a:p>
        </p:txBody>
      </p:sp>
      <p:sp>
        <p:nvSpPr>
          <p:cNvPr id="22" name="Rectangle 21"/>
          <p:cNvSpPr/>
          <p:nvPr/>
        </p:nvSpPr>
        <p:spPr>
          <a:xfrm>
            <a:off x="131980" y="2481941"/>
            <a:ext cx="1546196" cy="991335"/>
          </a:xfrm>
          <a:prstGeom prst="rect">
            <a:avLst/>
          </a:prstGeom>
          <a:noFill/>
          <a:ln>
            <a:solidFill>
              <a:schemeClr val="tx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 name="Title 1"/>
          <p:cNvSpPr>
            <a:spLocks noGrp="1"/>
          </p:cNvSpPr>
          <p:nvPr>
            <p:ph type="title"/>
          </p:nvPr>
        </p:nvSpPr>
        <p:spPr>
          <a:xfrm>
            <a:off x="252419" y="88903"/>
            <a:ext cx="8501063" cy="1050211"/>
          </a:xfrm>
        </p:spPr>
        <p:txBody>
          <a:bodyPr>
            <a:normAutofit fontScale="90000"/>
          </a:bodyPr>
          <a:lstStyle/>
          <a:p>
            <a:pPr algn="ctr"/>
            <a:r>
              <a:rPr lang="en-US" sz="3600" dirty="0">
                <a:latin typeface="Arial" panose="020B0604020202020204" pitchFamily="34" charset="0"/>
                <a:cs typeface="Arial" panose="020B0604020202020204" pitchFamily="34" charset="0"/>
              </a:rPr>
              <a:t>Collecting ASE/ASB variants </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into allele-specific genomic regions</a:t>
            </a:r>
          </a:p>
        </p:txBody>
      </p:sp>
      <p:sp>
        <p:nvSpPr>
          <p:cNvPr id="3" name="Content Placeholder 2"/>
          <p:cNvSpPr>
            <a:spLocks noGrp="1"/>
          </p:cNvSpPr>
          <p:nvPr>
            <p:ph idx="1"/>
          </p:nvPr>
        </p:nvSpPr>
        <p:spPr>
          <a:xfrm>
            <a:off x="559600" y="1145836"/>
            <a:ext cx="7886700" cy="1065283"/>
          </a:xfrm>
        </p:spPr>
        <p:txBody>
          <a:bodyPr>
            <a:normAutofit/>
          </a:bodyPr>
          <a:lstStyle/>
          <a:p>
            <a:pPr marL="0" indent="0">
              <a:lnSpc>
                <a:spcPct val="120000"/>
              </a:lnSpc>
              <a:buNone/>
            </a:pPr>
            <a:r>
              <a:rPr lang="en-US" sz="1600" dirty="0">
                <a:latin typeface="Arial" panose="020B0604020202020204" pitchFamily="34" charset="0"/>
                <a:cs typeface="Arial" panose="020B0604020202020204" pitchFamily="34" charset="0"/>
              </a:rPr>
              <a:t>Does a particular genomic element have a higher tendency to be allele-specific? Fisher’s exact test, for the </a:t>
            </a:r>
            <a:r>
              <a:rPr lang="en-US" sz="1600" b="1" u="sng" dirty="0">
                <a:latin typeface="Arial" panose="020B0604020202020204" pitchFamily="34" charset="0"/>
                <a:cs typeface="Arial" panose="020B0604020202020204" pitchFamily="34" charset="0"/>
              </a:rPr>
              <a:t>enrichment</a:t>
            </a:r>
            <a:r>
              <a:rPr lang="en-US" sz="1600" dirty="0">
                <a:latin typeface="Arial" panose="020B0604020202020204" pitchFamily="34" charset="0"/>
                <a:cs typeface="Arial" panose="020B0604020202020204" pitchFamily="34" charset="0"/>
              </a:rPr>
              <a:t> of allele-specific variants in the element (with respect to non-allele-specific variants that could potentially be called as allelic)</a:t>
            </a:r>
          </a:p>
        </p:txBody>
      </p:sp>
      <p:pic>
        <p:nvPicPr>
          <p:cNvPr id="4" name="Picture 3"/>
          <p:cNvPicPr>
            <a:picLocks/>
          </p:cNvPicPr>
          <p:nvPr/>
        </p:nvPicPr>
        <p:blipFill>
          <a:blip r:embed="rId2" cstate="print">
            <a:extLst>
              <a:ext uri="{28A0092B-C50C-407E-A947-70E740481C1C}">
                <a14:useLocalDpi xmlns:a14="http://schemas.microsoft.com/office/drawing/2010/main" val="0"/>
              </a:ext>
            </a:extLst>
          </a:blip>
          <a:stretch>
            <a:fillRect/>
          </a:stretch>
        </p:blipFill>
        <p:spPr>
          <a:xfrm flipH="1">
            <a:off x="1887055" y="2481938"/>
            <a:ext cx="123444" cy="749808"/>
          </a:xfrm>
          <a:prstGeom prst="rect">
            <a:avLst/>
          </a:prstGeom>
        </p:spPr>
      </p:pic>
      <p:pic>
        <p:nvPicPr>
          <p:cNvPr id="176" name="Picture 3" descr="C:\Users\JM\Pics\science graphics\stickman_blue.png"/>
          <p:cNvPicPr>
            <a:picLocks noChangeAspect="1" noChangeArrowheads="1"/>
          </p:cNvPicPr>
          <p:nvPr/>
        </p:nvPicPr>
        <p:blipFill>
          <a:blip r:embed="rId3" cstate="print">
            <a:grayscl/>
          </a:blip>
          <a:srcRect/>
          <a:stretch>
            <a:fillRect/>
          </a:stretch>
        </p:blipFill>
        <p:spPr bwMode="auto">
          <a:xfrm flipH="1">
            <a:off x="1884413" y="3474883"/>
            <a:ext cx="126087" cy="751579"/>
          </a:xfrm>
          <a:prstGeom prst="rect">
            <a:avLst/>
          </a:prstGeom>
          <a:noFill/>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888450" y="4527073"/>
            <a:ext cx="125790" cy="749808"/>
          </a:xfrm>
          <a:prstGeom prst="rect">
            <a:avLst/>
          </a:prstGeom>
        </p:spPr>
      </p:pic>
      <p:grpSp>
        <p:nvGrpSpPr>
          <p:cNvPr id="5" name="Group 4"/>
          <p:cNvGrpSpPr/>
          <p:nvPr/>
        </p:nvGrpSpPr>
        <p:grpSpPr>
          <a:xfrm>
            <a:off x="2159230" y="2704442"/>
            <a:ext cx="5143500" cy="381000"/>
            <a:chOff x="2878973" y="2512418"/>
            <a:chExt cx="6858000" cy="381000"/>
          </a:xfrm>
        </p:grpSpPr>
        <p:sp>
          <p:nvSpPr>
            <p:cNvPr id="69" name="Rectangle 68"/>
            <p:cNvSpPr/>
            <p:nvPr/>
          </p:nvSpPr>
          <p:spPr>
            <a:xfrm flipV="1">
              <a:off x="2878973" y="2710537"/>
              <a:ext cx="6858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73" name="Rectangle 72"/>
            <p:cNvSpPr/>
            <p:nvPr/>
          </p:nvSpPr>
          <p:spPr>
            <a:xfrm>
              <a:off x="3344486" y="2512418"/>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74" name="Rectangle 73"/>
            <p:cNvSpPr/>
            <p:nvPr/>
          </p:nvSpPr>
          <p:spPr>
            <a:xfrm>
              <a:off x="3649286" y="2512418"/>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75" name="Rectangle 74"/>
            <p:cNvSpPr/>
            <p:nvPr/>
          </p:nvSpPr>
          <p:spPr>
            <a:xfrm>
              <a:off x="3801686" y="2512418"/>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76" name="Rectangle 75"/>
            <p:cNvSpPr/>
            <p:nvPr/>
          </p:nvSpPr>
          <p:spPr>
            <a:xfrm>
              <a:off x="3954086" y="2512418"/>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77" name="Rectangle 76"/>
            <p:cNvSpPr/>
            <p:nvPr/>
          </p:nvSpPr>
          <p:spPr>
            <a:xfrm>
              <a:off x="4106486" y="2512418"/>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89" name="Rectangle 88"/>
            <p:cNvSpPr/>
            <p:nvPr/>
          </p:nvSpPr>
          <p:spPr>
            <a:xfrm>
              <a:off x="6231773" y="2512418"/>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90" name="Rectangle 89"/>
            <p:cNvSpPr/>
            <p:nvPr/>
          </p:nvSpPr>
          <p:spPr>
            <a:xfrm>
              <a:off x="6384173" y="2512418"/>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91" name="Rectangle 90"/>
            <p:cNvSpPr/>
            <p:nvPr/>
          </p:nvSpPr>
          <p:spPr>
            <a:xfrm>
              <a:off x="6536573" y="2512418"/>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92" name="Rectangle 91"/>
            <p:cNvSpPr/>
            <p:nvPr/>
          </p:nvSpPr>
          <p:spPr>
            <a:xfrm>
              <a:off x="6688973" y="2512418"/>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93" name="Rectangle 92"/>
            <p:cNvSpPr/>
            <p:nvPr/>
          </p:nvSpPr>
          <p:spPr>
            <a:xfrm>
              <a:off x="6841373" y="2512418"/>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94" name="Rectangle 93"/>
            <p:cNvSpPr/>
            <p:nvPr/>
          </p:nvSpPr>
          <p:spPr>
            <a:xfrm>
              <a:off x="6993773" y="2512418"/>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99" name="Rectangle 98"/>
            <p:cNvSpPr/>
            <p:nvPr/>
          </p:nvSpPr>
          <p:spPr>
            <a:xfrm>
              <a:off x="8060573" y="2512418"/>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0" name="Rectangle 99"/>
            <p:cNvSpPr/>
            <p:nvPr/>
          </p:nvSpPr>
          <p:spPr>
            <a:xfrm>
              <a:off x="8212973" y="2512418"/>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2" name="Rectangle 101"/>
            <p:cNvSpPr/>
            <p:nvPr/>
          </p:nvSpPr>
          <p:spPr>
            <a:xfrm>
              <a:off x="8517773" y="2512418"/>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4" name="Rectangle 103"/>
            <p:cNvSpPr/>
            <p:nvPr/>
          </p:nvSpPr>
          <p:spPr>
            <a:xfrm>
              <a:off x="8822573" y="2512418"/>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0" name="Rectangle 109"/>
            <p:cNvSpPr/>
            <p:nvPr/>
          </p:nvSpPr>
          <p:spPr>
            <a:xfrm>
              <a:off x="3496886" y="2512418"/>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1" name="Rectangle 110"/>
            <p:cNvSpPr/>
            <p:nvPr/>
          </p:nvSpPr>
          <p:spPr>
            <a:xfrm>
              <a:off x="4258886" y="2512418"/>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4" name="Rectangle 113"/>
            <p:cNvSpPr/>
            <p:nvPr/>
          </p:nvSpPr>
          <p:spPr>
            <a:xfrm>
              <a:off x="7908173" y="2512418"/>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2" name="Rectangle 111"/>
            <p:cNvSpPr/>
            <p:nvPr/>
          </p:nvSpPr>
          <p:spPr>
            <a:xfrm>
              <a:off x="5469773" y="2512418"/>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13" name="Rectangle 112"/>
            <p:cNvSpPr/>
            <p:nvPr/>
          </p:nvSpPr>
          <p:spPr>
            <a:xfrm>
              <a:off x="7603373" y="2512418"/>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grpSp>
          <p:nvGrpSpPr>
            <p:cNvPr id="7" name="Group 6"/>
            <p:cNvGrpSpPr/>
            <p:nvPr/>
          </p:nvGrpSpPr>
          <p:grpSpPr>
            <a:xfrm>
              <a:off x="2878973" y="2512418"/>
              <a:ext cx="6858000" cy="381000"/>
              <a:chOff x="2878973" y="3127559"/>
              <a:chExt cx="6858000" cy="381000"/>
            </a:xfrm>
          </p:grpSpPr>
          <p:sp>
            <p:nvSpPr>
              <p:cNvPr id="70" name="Rectangle 69"/>
              <p:cNvSpPr/>
              <p:nvPr/>
            </p:nvSpPr>
            <p:spPr>
              <a:xfrm>
                <a:off x="28789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71" name="Rectangle 70"/>
              <p:cNvSpPr/>
              <p:nvPr/>
            </p:nvSpPr>
            <p:spPr>
              <a:xfrm>
                <a:off x="30313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72" name="Rectangle 71"/>
              <p:cNvSpPr/>
              <p:nvPr/>
            </p:nvSpPr>
            <p:spPr>
              <a:xfrm>
                <a:off x="31837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78" name="Rectangle 77"/>
              <p:cNvSpPr/>
              <p:nvPr/>
            </p:nvSpPr>
            <p:spPr>
              <a:xfrm>
                <a:off x="44029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79" name="Rectangle 78"/>
              <p:cNvSpPr/>
              <p:nvPr/>
            </p:nvSpPr>
            <p:spPr>
              <a:xfrm>
                <a:off x="45553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80" name="Rectangle 79"/>
              <p:cNvSpPr/>
              <p:nvPr/>
            </p:nvSpPr>
            <p:spPr>
              <a:xfrm>
                <a:off x="47077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81" name="Rectangle 80"/>
              <p:cNvSpPr/>
              <p:nvPr/>
            </p:nvSpPr>
            <p:spPr>
              <a:xfrm>
                <a:off x="48601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82" name="Rectangle 81"/>
              <p:cNvSpPr/>
              <p:nvPr/>
            </p:nvSpPr>
            <p:spPr>
              <a:xfrm>
                <a:off x="50125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83" name="Rectangle 82"/>
              <p:cNvSpPr/>
              <p:nvPr/>
            </p:nvSpPr>
            <p:spPr>
              <a:xfrm>
                <a:off x="51649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84" name="Rectangle 83"/>
              <p:cNvSpPr/>
              <p:nvPr/>
            </p:nvSpPr>
            <p:spPr>
              <a:xfrm>
                <a:off x="53173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85" name="Rectangle 84"/>
              <p:cNvSpPr/>
              <p:nvPr/>
            </p:nvSpPr>
            <p:spPr>
              <a:xfrm>
                <a:off x="56221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86" name="Rectangle 85"/>
              <p:cNvSpPr/>
              <p:nvPr/>
            </p:nvSpPr>
            <p:spPr>
              <a:xfrm>
                <a:off x="57745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87" name="Rectangle 86"/>
              <p:cNvSpPr/>
              <p:nvPr/>
            </p:nvSpPr>
            <p:spPr>
              <a:xfrm>
                <a:off x="59269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88" name="Rectangle 87"/>
              <p:cNvSpPr/>
              <p:nvPr/>
            </p:nvSpPr>
            <p:spPr>
              <a:xfrm>
                <a:off x="60793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95" name="Rectangle 94"/>
              <p:cNvSpPr/>
              <p:nvPr/>
            </p:nvSpPr>
            <p:spPr>
              <a:xfrm>
                <a:off x="71461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96" name="Rectangle 95"/>
              <p:cNvSpPr/>
              <p:nvPr/>
            </p:nvSpPr>
            <p:spPr>
              <a:xfrm>
                <a:off x="72985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97" name="Rectangle 96"/>
              <p:cNvSpPr/>
              <p:nvPr/>
            </p:nvSpPr>
            <p:spPr>
              <a:xfrm>
                <a:off x="74509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98" name="Rectangle 97"/>
              <p:cNvSpPr/>
              <p:nvPr/>
            </p:nvSpPr>
            <p:spPr>
              <a:xfrm>
                <a:off x="77557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1" name="Rectangle 100"/>
              <p:cNvSpPr/>
              <p:nvPr/>
            </p:nvSpPr>
            <p:spPr>
              <a:xfrm>
                <a:off x="83653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3" name="Rectangle 102"/>
              <p:cNvSpPr/>
              <p:nvPr/>
            </p:nvSpPr>
            <p:spPr>
              <a:xfrm>
                <a:off x="86701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5" name="Rectangle 104"/>
              <p:cNvSpPr/>
              <p:nvPr/>
            </p:nvSpPr>
            <p:spPr>
              <a:xfrm>
                <a:off x="89749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6" name="Rectangle 105"/>
              <p:cNvSpPr/>
              <p:nvPr/>
            </p:nvSpPr>
            <p:spPr>
              <a:xfrm>
                <a:off x="91273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7" name="Rectangle 106"/>
              <p:cNvSpPr/>
              <p:nvPr/>
            </p:nvSpPr>
            <p:spPr>
              <a:xfrm>
                <a:off x="92797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8" name="Rectangle 107"/>
              <p:cNvSpPr/>
              <p:nvPr/>
            </p:nvSpPr>
            <p:spPr>
              <a:xfrm>
                <a:off x="94321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09" name="Rectangle 108"/>
              <p:cNvSpPr/>
              <p:nvPr/>
            </p:nvSpPr>
            <p:spPr>
              <a:xfrm>
                <a:off x="9584573" y="3127559"/>
                <a:ext cx="152400" cy="381000"/>
              </a:xfrm>
              <a:prstGeom prst="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grpSp>
        <p:grpSp>
          <p:nvGrpSpPr>
            <p:cNvPr id="11" name="Group 10"/>
            <p:cNvGrpSpPr/>
            <p:nvPr/>
          </p:nvGrpSpPr>
          <p:grpSpPr>
            <a:xfrm>
              <a:off x="3488573" y="2512418"/>
              <a:ext cx="4876800" cy="304800"/>
              <a:chOff x="3488573" y="3127559"/>
              <a:chExt cx="4876800" cy="304800"/>
            </a:xfrm>
          </p:grpSpPr>
          <p:sp>
            <p:nvSpPr>
              <p:cNvPr id="115" name="4-Point Star 114"/>
              <p:cNvSpPr/>
              <p:nvPr/>
            </p:nvSpPr>
            <p:spPr>
              <a:xfrm>
                <a:off x="3488573" y="3127559"/>
                <a:ext cx="143256" cy="304800"/>
              </a:xfrm>
              <a:prstGeom prst="star4">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116" name="4-Point Star 115"/>
              <p:cNvSpPr/>
              <p:nvPr/>
            </p:nvSpPr>
            <p:spPr>
              <a:xfrm>
                <a:off x="4250573" y="3127559"/>
                <a:ext cx="143256" cy="304800"/>
              </a:xfrm>
              <a:prstGeom prst="star4">
                <a:avLst/>
              </a:prstGeom>
              <a:solidFill>
                <a:schemeClr val="bg1"/>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118" name="4-Point Star 117"/>
              <p:cNvSpPr/>
              <p:nvPr/>
            </p:nvSpPr>
            <p:spPr>
              <a:xfrm>
                <a:off x="7612517" y="3127559"/>
                <a:ext cx="143256" cy="304800"/>
              </a:xfrm>
              <a:prstGeom prst="star4">
                <a:avLst/>
              </a:prstGeom>
              <a:solidFill>
                <a:schemeClr val="bg1"/>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119" name="4-Point Star 118"/>
              <p:cNvSpPr/>
              <p:nvPr/>
            </p:nvSpPr>
            <p:spPr>
              <a:xfrm>
                <a:off x="8222117" y="3127559"/>
                <a:ext cx="143256" cy="304800"/>
              </a:xfrm>
              <a:prstGeom prst="star4">
                <a:avLst/>
              </a:prstGeom>
              <a:solidFill>
                <a:srgbClr val="41719C"/>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grpSp>
        <p:sp>
          <p:nvSpPr>
            <p:cNvPr id="117" name="4-Point Star 116"/>
            <p:cNvSpPr/>
            <p:nvPr/>
          </p:nvSpPr>
          <p:spPr>
            <a:xfrm>
              <a:off x="5469773" y="2512418"/>
              <a:ext cx="143256" cy="304800"/>
            </a:xfrm>
            <a:prstGeom prst="star4">
              <a:avLst/>
            </a:prstGeom>
            <a:solidFill>
              <a:schemeClr val="bg1"/>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dirty="0">
                <a:solidFill>
                  <a:prstClr val="black"/>
                </a:solidFill>
                <a:latin typeface="Calibri"/>
              </a:endParaRPr>
            </a:p>
          </p:txBody>
        </p:sp>
      </p:grpSp>
      <p:grpSp>
        <p:nvGrpSpPr>
          <p:cNvPr id="16" name="Group 15"/>
          <p:cNvGrpSpPr/>
          <p:nvPr/>
        </p:nvGrpSpPr>
        <p:grpSpPr>
          <a:xfrm>
            <a:off x="2154925" y="4650769"/>
            <a:ext cx="5143500" cy="381004"/>
            <a:chOff x="2873233" y="4458745"/>
            <a:chExt cx="6858000" cy="381004"/>
          </a:xfrm>
        </p:grpSpPr>
        <p:sp>
          <p:nvSpPr>
            <p:cNvPr id="177" name="Rectangle 176"/>
            <p:cNvSpPr/>
            <p:nvPr/>
          </p:nvSpPr>
          <p:spPr>
            <a:xfrm flipV="1">
              <a:off x="2873233" y="4656868"/>
              <a:ext cx="6858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78" name="Rectangle 177"/>
            <p:cNvSpPr/>
            <p:nvPr/>
          </p:nvSpPr>
          <p:spPr>
            <a:xfrm>
              <a:off x="3338746" y="4458749"/>
              <a:ext cx="152400" cy="381000"/>
            </a:xfrm>
            <a:prstGeom prst="rect">
              <a:avLst/>
            </a:prstGeom>
            <a:solidFill>
              <a:srgbClr val="66FFFF"/>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79" name="Rectangle 178"/>
            <p:cNvSpPr/>
            <p:nvPr/>
          </p:nvSpPr>
          <p:spPr>
            <a:xfrm>
              <a:off x="3643546" y="4458749"/>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80" name="Rectangle 179"/>
            <p:cNvSpPr/>
            <p:nvPr/>
          </p:nvSpPr>
          <p:spPr>
            <a:xfrm>
              <a:off x="3795946" y="4458749"/>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81" name="Rectangle 180"/>
            <p:cNvSpPr/>
            <p:nvPr/>
          </p:nvSpPr>
          <p:spPr>
            <a:xfrm>
              <a:off x="3948346" y="4458749"/>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82" name="Rectangle 181"/>
            <p:cNvSpPr/>
            <p:nvPr/>
          </p:nvSpPr>
          <p:spPr>
            <a:xfrm>
              <a:off x="4100746" y="4458749"/>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83" name="Rectangle 182"/>
            <p:cNvSpPr/>
            <p:nvPr/>
          </p:nvSpPr>
          <p:spPr>
            <a:xfrm>
              <a:off x="6378433" y="4458749"/>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84" name="Rectangle 183"/>
            <p:cNvSpPr/>
            <p:nvPr/>
          </p:nvSpPr>
          <p:spPr>
            <a:xfrm>
              <a:off x="6530833" y="4458749"/>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85" name="Rectangle 184"/>
            <p:cNvSpPr/>
            <p:nvPr/>
          </p:nvSpPr>
          <p:spPr>
            <a:xfrm>
              <a:off x="6683233" y="4458749"/>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86" name="Rectangle 185"/>
            <p:cNvSpPr/>
            <p:nvPr/>
          </p:nvSpPr>
          <p:spPr>
            <a:xfrm>
              <a:off x="6835633" y="4458749"/>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88" name="Rectangle 187"/>
            <p:cNvSpPr/>
            <p:nvPr/>
          </p:nvSpPr>
          <p:spPr>
            <a:xfrm>
              <a:off x="8054833" y="4458749"/>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89" name="Rectangle 188"/>
            <p:cNvSpPr/>
            <p:nvPr/>
          </p:nvSpPr>
          <p:spPr>
            <a:xfrm>
              <a:off x="8207233" y="4458749"/>
              <a:ext cx="152400" cy="381000"/>
            </a:xfrm>
            <a:prstGeom prst="rect">
              <a:avLst/>
            </a:prstGeom>
            <a:solidFill>
              <a:srgbClr val="66FFFF"/>
            </a:solidFill>
            <a:ln>
              <a:solidFill>
                <a:schemeClr val="accent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90" name="Rectangle 189"/>
            <p:cNvSpPr/>
            <p:nvPr/>
          </p:nvSpPr>
          <p:spPr>
            <a:xfrm>
              <a:off x="8512033" y="4458749"/>
              <a:ext cx="152400" cy="381000"/>
            </a:xfrm>
            <a:prstGeom prst="rect">
              <a:avLst/>
            </a:prstGeom>
            <a:solidFill>
              <a:srgbClr val="66FFFF"/>
            </a:solidFill>
            <a:ln>
              <a:solidFill>
                <a:schemeClr val="accent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91" name="Rectangle 190"/>
            <p:cNvSpPr/>
            <p:nvPr/>
          </p:nvSpPr>
          <p:spPr>
            <a:xfrm>
              <a:off x="8816833" y="4458749"/>
              <a:ext cx="152400" cy="381000"/>
            </a:xfrm>
            <a:prstGeom prst="rect">
              <a:avLst/>
            </a:prstGeom>
            <a:solidFill>
              <a:srgbClr val="66FFFF"/>
            </a:solidFill>
            <a:ln>
              <a:solidFill>
                <a:schemeClr val="accent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92" name="Rectangle 191"/>
            <p:cNvSpPr/>
            <p:nvPr/>
          </p:nvSpPr>
          <p:spPr>
            <a:xfrm>
              <a:off x="3491146" y="4458749"/>
              <a:ext cx="152400" cy="381000"/>
            </a:xfrm>
            <a:prstGeom prst="rect">
              <a:avLst/>
            </a:prstGeom>
            <a:solidFill>
              <a:schemeClr val="bg1">
                <a:lumMod val="65000"/>
              </a:schemeClr>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93" name="Rectangle 192"/>
            <p:cNvSpPr/>
            <p:nvPr/>
          </p:nvSpPr>
          <p:spPr>
            <a:xfrm>
              <a:off x="4253146" y="4458749"/>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94" name="Rectangle 193"/>
            <p:cNvSpPr/>
            <p:nvPr/>
          </p:nvSpPr>
          <p:spPr>
            <a:xfrm>
              <a:off x="7902433" y="4458749"/>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grpSp>
          <p:nvGrpSpPr>
            <p:cNvPr id="196" name="Group 195"/>
            <p:cNvGrpSpPr/>
            <p:nvPr/>
          </p:nvGrpSpPr>
          <p:grpSpPr>
            <a:xfrm>
              <a:off x="2873233" y="4458749"/>
              <a:ext cx="6858000" cy="381000"/>
              <a:chOff x="2873232" y="3468151"/>
              <a:chExt cx="6858000" cy="381000"/>
            </a:xfrm>
            <a:solidFill>
              <a:srgbClr val="66FFFF"/>
            </a:solidFill>
          </p:grpSpPr>
          <p:sp>
            <p:nvSpPr>
              <p:cNvPr id="197" name="Rectangle 196"/>
              <p:cNvSpPr/>
              <p:nvPr/>
            </p:nvSpPr>
            <p:spPr>
              <a:xfrm>
                <a:off x="5464032" y="3468151"/>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98" name="Rectangle 197"/>
              <p:cNvSpPr/>
              <p:nvPr/>
            </p:nvSpPr>
            <p:spPr>
              <a:xfrm>
                <a:off x="7597632" y="3468151"/>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grpSp>
            <p:nvGrpSpPr>
              <p:cNvPr id="199" name="Group 198"/>
              <p:cNvGrpSpPr/>
              <p:nvPr/>
            </p:nvGrpSpPr>
            <p:grpSpPr>
              <a:xfrm>
                <a:off x="2873232" y="3468151"/>
                <a:ext cx="6858000" cy="381000"/>
                <a:chOff x="2878973" y="3127559"/>
                <a:chExt cx="6858000" cy="381000"/>
              </a:xfrm>
              <a:grpFill/>
            </p:grpSpPr>
            <p:sp>
              <p:nvSpPr>
                <p:cNvPr id="200" name="Rectangle 199"/>
                <p:cNvSpPr/>
                <p:nvPr/>
              </p:nvSpPr>
              <p:spPr>
                <a:xfrm>
                  <a:off x="28789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1" name="Rectangle 200"/>
                <p:cNvSpPr/>
                <p:nvPr/>
              </p:nvSpPr>
              <p:spPr>
                <a:xfrm>
                  <a:off x="30313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2" name="Rectangle 201"/>
                <p:cNvSpPr/>
                <p:nvPr/>
              </p:nvSpPr>
              <p:spPr>
                <a:xfrm>
                  <a:off x="31837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3" name="Rectangle 202"/>
                <p:cNvSpPr/>
                <p:nvPr/>
              </p:nvSpPr>
              <p:spPr>
                <a:xfrm>
                  <a:off x="44029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4" name="Rectangle 203"/>
                <p:cNvSpPr/>
                <p:nvPr/>
              </p:nvSpPr>
              <p:spPr>
                <a:xfrm>
                  <a:off x="47077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5" name="Rectangle 204"/>
                <p:cNvSpPr/>
                <p:nvPr/>
              </p:nvSpPr>
              <p:spPr>
                <a:xfrm>
                  <a:off x="48601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6" name="Rectangle 205"/>
                <p:cNvSpPr/>
                <p:nvPr/>
              </p:nvSpPr>
              <p:spPr>
                <a:xfrm>
                  <a:off x="50125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7" name="Rectangle 206"/>
                <p:cNvSpPr/>
                <p:nvPr/>
              </p:nvSpPr>
              <p:spPr>
                <a:xfrm>
                  <a:off x="51649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8" name="Rectangle 207"/>
                <p:cNvSpPr/>
                <p:nvPr/>
              </p:nvSpPr>
              <p:spPr>
                <a:xfrm>
                  <a:off x="53173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09" name="Rectangle 208"/>
                <p:cNvSpPr/>
                <p:nvPr/>
              </p:nvSpPr>
              <p:spPr>
                <a:xfrm>
                  <a:off x="56221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10" name="Rectangle 209"/>
                <p:cNvSpPr/>
                <p:nvPr/>
              </p:nvSpPr>
              <p:spPr>
                <a:xfrm>
                  <a:off x="57745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11" name="Rectangle 210"/>
                <p:cNvSpPr/>
                <p:nvPr/>
              </p:nvSpPr>
              <p:spPr>
                <a:xfrm>
                  <a:off x="59269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13" name="Rectangle 212"/>
                <p:cNvSpPr/>
                <p:nvPr/>
              </p:nvSpPr>
              <p:spPr>
                <a:xfrm>
                  <a:off x="71442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14" name="Rectangle 213"/>
                <p:cNvSpPr/>
                <p:nvPr/>
              </p:nvSpPr>
              <p:spPr>
                <a:xfrm>
                  <a:off x="72985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15" name="Rectangle 214"/>
                <p:cNvSpPr/>
                <p:nvPr/>
              </p:nvSpPr>
              <p:spPr>
                <a:xfrm>
                  <a:off x="74509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16" name="Rectangle 215"/>
                <p:cNvSpPr/>
                <p:nvPr/>
              </p:nvSpPr>
              <p:spPr>
                <a:xfrm>
                  <a:off x="77557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17" name="Rectangle 216"/>
                <p:cNvSpPr/>
                <p:nvPr/>
              </p:nvSpPr>
              <p:spPr>
                <a:xfrm>
                  <a:off x="8365373" y="3127559"/>
                  <a:ext cx="152400" cy="381000"/>
                </a:xfrm>
                <a:prstGeom prst="rect">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18" name="Rectangle 217"/>
                <p:cNvSpPr/>
                <p:nvPr/>
              </p:nvSpPr>
              <p:spPr>
                <a:xfrm>
                  <a:off x="8670173" y="3127559"/>
                  <a:ext cx="152400" cy="381000"/>
                </a:xfrm>
                <a:prstGeom prst="rect">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19" name="Rectangle 218"/>
                <p:cNvSpPr/>
                <p:nvPr/>
              </p:nvSpPr>
              <p:spPr>
                <a:xfrm>
                  <a:off x="89749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20" name="Rectangle 219"/>
                <p:cNvSpPr/>
                <p:nvPr/>
              </p:nvSpPr>
              <p:spPr>
                <a:xfrm>
                  <a:off x="91273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21" name="Rectangle 220"/>
                <p:cNvSpPr/>
                <p:nvPr/>
              </p:nvSpPr>
              <p:spPr>
                <a:xfrm>
                  <a:off x="92797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22" name="Rectangle 221"/>
                <p:cNvSpPr/>
                <p:nvPr/>
              </p:nvSpPr>
              <p:spPr>
                <a:xfrm>
                  <a:off x="94321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23" name="Rectangle 222"/>
                <p:cNvSpPr/>
                <p:nvPr/>
              </p:nvSpPr>
              <p:spPr>
                <a:xfrm>
                  <a:off x="9584573" y="3127559"/>
                  <a:ext cx="152400" cy="381000"/>
                </a:xfrm>
                <a:prstGeom prst="rect">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grpSp>
        </p:grpSp>
        <p:sp>
          <p:nvSpPr>
            <p:cNvPr id="224" name="4-Point Star 223"/>
            <p:cNvSpPr/>
            <p:nvPr/>
          </p:nvSpPr>
          <p:spPr>
            <a:xfrm>
              <a:off x="3805730" y="4458749"/>
              <a:ext cx="143256" cy="304800"/>
            </a:xfrm>
            <a:prstGeom prst="star4">
              <a:avLst/>
            </a:prstGeom>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225" name="4-Point Star 224"/>
            <p:cNvSpPr/>
            <p:nvPr/>
          </p:nvSpPr>
          <p:spPr>
            <a:xfrm>
              <a:off x="4244833" y="4458749"/>
              <a:ext cx="143256" cy="304800"/>
            </a:xfrm>
            <a:prstGeom prst="star4">
              <a:avLst/>
            </a:prstGeom>
            <a:solidFill>
              <a:srgbClr val="41719C"/>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226" name="4-Point Star 225"/>
            <p:cNvSpPr/>
            <p:nvPr/>
          </p:nvSpPr>
          <p:spPr>
            <a:xfrm>
              <a:off x="6528441" y="4458749"/>
              <a:ext cx="143256" cy="304800"/>
            </a:xfrm>
            <a:prstGeom prst="star4">
              <a:avLst/>
            </a:prstGeom>
            <a:solidFill>
              <a:srgbClr val="41719C"/>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228" name="Rectangle 227"/>
            <p:cNvSpPr/>
            <p:nvPr/>
          </p:nvSpPr>
          <p:spPr>
            <a:xfrm>
              <a:off x="4549634" y="4458747"/>
              <a:ext cx="152400" cy="381000"/>
            </a:xfrm>
            <a:prstGeom prst="rect">
              <a:avLst/>
            </a:prstGeom>
            <a:solidFill>
              <a:srgbClr val="66FF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29" name="Rectangle 228"/>
            <p:cNvSpPr/>
            <p:nvPr/>
          </p:nvSpPr>
          <p:spPr>
            <a:xfrm>
              <a:off x="6223360" y="4458749"/>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30" name="Rectangle 229"/>
            <p:cNvSpPr/>
            <p:nvPr/>
          </p:nvSpPr>
          <p:spPr>
            <a:xfrm>
              <a:off x="6074129" y="4458749"/>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31" name="Rectangle 230"/>
            <p:cNvSpPr/>
            <p:nvPr/>
          </p:nvSpPr>
          <p:spPr>
            <a:xfrm>
              <a:off x="6988033" y="4458745"/>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32" name="4-Point Star 231"/>
            <p:cNvSpPr/>
            <p:nvPr/>
          </p:nvSpPr>
          <p:spPr>
            <a:xfrm>
              <a:off x="8373174" y="4464187"/>
              <a:ext cx="143256" cy="304800"/>
            </a:xfrm>
            <a:prstGeom prst="star4">
              <a:avLst/>
            </a:prstGeom>
            <a:solidFill>
              <a:schemeClr val="bg1"/>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234" name="Rectangle 233"/>
            <p:cNvSpPr/>
            <p:nvPr/>
          </p:nvSpPr>
          <p:spPr>
            <a:xfrm>
              <a:off x="7751079" y="4458745"/>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39" name="4-Point Star 238"/>
            <p:cNvSpPr/>
            <p:nvPr/>
          </p:nvSpPr>
          <p:spPr>
            <a:xfrm>
              <a:off x="7453727" y="4469631"/>
              <a:ext cx="143256" cy="304800"/>
            </a:xfrm>
            <a:prstGeom prst="star4">
              <a:avLst/>
            </a:prstGeom>
            <a:solidFill>
              <a:schemeClr val="bg1"/>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195" name="4-Point Star 194"/>
            <p:cNvSpPr/>
            <p:nvPr/>
          </p:nvSpPr>
          <p:spPr>
            <a:xfrm>
              <a:off x="5464033" y="4458749"/>
              <a:ext cx="143256" cy="304800"/>
            </a:xfrm>
            <a:prstGeom prst="star4">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grpSp>
      <p:cxnSp>
        <p:nvCxnSpPr>
          <p:cNvPr id="187" name="Straight Connector 186"/>
          <p:cNvCxnSpPr/>
          <p:nvPr/>
        </p:nvCxnSpPr>
        <p:spPr>
          <a:xfrm>
            <a:off x="2505444" y="3123187"/>
            <a:ext cx="226048" cy="516669"/>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a:off x="3304159" y="3123184"/>
            <a:ext cx="132182" cy="508202"/>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flipV="1">
            <a:off x="2617199" y="4065852"/>
            <a:ext cx="101341" cy="556341"/>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flipV="1">
            <a:off x="3304813" y="4065851"/>
            <a:ext cx="101341" cy="556341"/>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a:off x="4694386" y="3140961"/>
            <a:ext cx="100585" cy="482212"/>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a:off x="5360708" y="3147836"/>
            <a:ext cx="100585" cy="482212"/>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a:off x="5940541" y="3151264"/>
            <a:ext cx="100585" cy="482212"/>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a:off x="6748684" y="3136179"/>
            <a:ext cx="100585" cy="482212"/>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flipV="1">
            <a:off x="4567106" y="4065852"/>
            <a:ext cx="208235" cy="550059"/>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flipV="1">
            <a:off x="5359630" y="4065850"/>
            <a:ext cx="108062" cy="550058"/>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flipV="1">
            <a:off x="5831511" y="4075617"/>
            <a:ext cx="208235" cy="550059"/>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flipV="1">
            <a:off x="6633168" y="4075617"/>
            <a:ext cx="208235" cy="550059"/>
          </a:xfrm>
          <a:prstGeom prst="line">
            <a:avLst/>
          </a:prstGeom>
          <a:ln w="9525">
            <a:solidFill>
              <a:schemeClr val="accent1">
                <a:alpha val="97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240" name="Group 239"/>
          <p:cNvGrpSpPr/>
          <p:nvPr/>
        </p:nvGrpSpPr>
        <p:grpSpPr>
          <a:xfrm>
            <a:off x="2152920" y="5629231"/>
            <a:ext cx="5143500" cy="381000"/>
            <a:chOff x="2421774" y="3917266"/>
            <a:chExt cx="6858000" cy="381000"/>
          </a:xfrm>
        </p:grpSpPr>
        <p:sp>
          <p:nvSpPr>
            <p:cNvPr id="241" name="Rectangle 240"/>
            <p:cNvSpPr/>
            <p:nvPr/>
          </p:nvSpPr>
          <p:spPr>
            <a:xfrm>
              <a:off x="24217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42" name="Rectangle 241"/>
            <p:cNvSpPr/>
            <p:nvPr/>
          </p:nvSpPr>
          <p:spPr>
            <a:xfrm>
              <a:off x="25741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48" name="Rectangle 247"/>
            <p:cNvSpPr/>
            <p:nvPr/>
          </p:nvSpPr>
          <p:spPr>
            <a:xfrm>
              <a:off x="27265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50" name="Rectangle 249"/>
            <p:cNvSpPr/>
            <p:nvPr/>
          </p:nvSpPr>
          <p:spPr>
            <a:xfrm>
              <a:off x="2878974" y="3917266"/>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51" name="Rectangle 250"/>
            <p:cNvSpPr/>
            <p:nvPr/>
          </p:nvSpPr>
          <p:spPr>
            <a:xfrm>
              <a:off x="3183774" y="3917266"/>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52" name="Rectangle 251"/>
            <p:cNvSpPr/>
            <p:nvPr/>
          </p:nvSpPr>
          <p:spPr>
            <a:xfrm>
              <a:off x="3336174" y="3917266"/>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53" name="Rectangle 252"/>
            <p:cNvSpPr/>
            <p:nvPr/>
          </p:nvSpPr>
          <p:spPr>
            <a:xfrm>
              <a:off x="3488574" y="3917266"/>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54" name="Rectangle 253"/>
            <p:cNvSpPr/>
            <p:nvPr/>
          </p:nvSpPr>
          <p:spPr>
            <a:xfrm>
              <a:off x="3640974" y="3917266"/>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55" name="Rectangle 254"/>
            <p:cNvSpPr/>
            <p:nvPr/>
          </p:nvSpPr>
          <p:spPr>
            <a:xfrm>
              <a:off x="39457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56" name="Rectangle 255"/>
            <p:cNvSpPr/>
            <p:nvPr/>
          </p:nvSpPr>
          <p:spPr>
            <a:xfrm>
              <a:off x="40981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57" name="Rectangle 256"/>
            <p:cNvSpPr/>
            <p:nvPr/>
          </p:nvSpPr>
          <p:spPr>
            <a:xfrm>
              <a:off x="42505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58" name="Rectangle 257"/>
            <p:cNvSpPr/>
            <p:nvPr/>
          </p:nvSpPr>
          <p:spPr>
            <a:xfrm>
              <a:off x="44029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59" name="Rectangle 258"/>
            <p:cNvSpPr/>
            <p:nvPr/>
          </p:nvSpPr>
          <p:spPr>
            <a:xfrm>
              <a:off x="45553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60" name="Rectangle 259"/>
            <p:cNvSpPr/>
            <p:nvPr/>
          </p:nvSpPr>
          <p:spPr>
            <a:xfrm>
              <a:off x="47077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61" name="Rectangle 260"/>
            <p:cNvSpPr/>
            <p:nvPr/>
          </p:nvSpPr>
          <p:spPr>
            <a:xfrm>
              <a:off x="48601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62" name="Rectangle 261"/>
            <p:cNvSpPr/>
            <p:nvPr/>
          </p:nvSpPr>
          <p:spPr>
            <a:xfrm>
              <a:off x="51649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63" name="Rectangle 262"/>
            <p:cNvSpPr/>
            <p:nvPr/>
          </p:nvSpPr>
          <p:spPr>
            <a:xfrm>
              <a:off x="53173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64" name="Rectangle 263"/>
            <p:cNvSpPr/>
            <p:nvPr/>
          </p:nvSpPr>
          <p:spPr>
            <a:xfrm>
              <a:off x="54697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65" name="Rectangle 264"/>
            <p:cNvSpPr/>
            <p:nvPr/>
          </p:nvSpPr>
          <p:spPr>
            <a:xfrm>
              <a:off x="56221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66" name="Rectangle 265"/>
            <p:cNvSpPr/>
            <p:nvPr/>
          </p:nvSpPr>
          <p:spPr>
            <a:xfrm>
              <a:off x="5774574" y="3917266"/>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67" name="Rectangle 266"/>
            <p:cNvSpPr/>
            <p:nvPr/>
          </p:nvSpPr>
          <p:spPr>
            <a:xfrm>
              <a:off x="5926974" y="3917266"/>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68" name="Rectangle 267"/>
            <p:cNvSpPr/>
            <p:nvPr/>
          </p:nvSpPr>
          <p:spPr>
            <a:xfrm>
              <a:off x="6079374" y="3917266"/>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69" name="Rectangle 268"/>
            <p:cNvSpPr/>
            <p:nvPr/>
          </p:nvSpPr>
          <p:spPr>
            <a:xfrm>
              <a:off x="6231774" y="3917266"/>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0" name="Rectangle 269"/>
            <p:cNvSpPr/>
            <p:nvPr/>
          </p:nvSpPr>
          <p:spPr>
            <a:xfrm>
              <a:off x="6384174" y="3917266"/>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1" name="Rectangle 270"/>
            <p:cNvSpPr/>
            <p:nvPr/>
          </p:nvSpPr>
          <p:spPr>
            <a:xfrm>
              <a:off x="6536574" y="3917266"/>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2" name="Rectangle 271"/>
            <p:cNvSpPr/>
            <p:nvPr/>
          </p:nvSpPr>
          <p:spPr>
            <a:xfrm>
              <a:off x="66889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3" name="Rectangle 272"/>
            <p:cNvSpPr/>
            <p:nvPr/>
          </p:nvSpPr>
          <p:spPr>
            <a:xfrm>
              <a:off x="68413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4" name="Rectangle 273"/>
            <p:cNvSpPr/>
            <p:nvPr/>
          </p:nvSpPr>
          <p:spPr>
            <a:xfrm>
              <a:off x="69937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5" name="Rectangle 274"/>
            <p:cNvSpPr/>
            <p:nvPr/>
          </p:nvSpPr>
          <p:spPr>
            <a:xfrm>
              <a:off x="72985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6" name="Rectangle 275"/>
            <p:cNvSpPr/>
            <p:nvPr/>
          </p:nvSpPr>
          <p:spPr>
            <a:xfrm>
              <a:off x="7603374" y="3917266"/>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7" name="Rectangle 276"/>
            <p:cNvSpPr/>
            <p:nvPr/>
          </p:nvSpPr>
          <p:spPr>
            <a:xfrm>
              <a:off x="7755774" y="3917266"/>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8" name="Rectangle 277"/>
            <p:cNvSpPr/>
            <p:nvPr/>
          </p:nvSpPr>
          <p:spPr>
            <a:xfrm>
              <a:off x="79081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79" name="Rectangle 278"/>
            <p:cNvSpPr/>
            <p:nvPr/>
          </p:nvSpPr>
          <p:spPr>
            <a:xfrm>
              <a:off x="8060574" y="3917266"/>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0" name="Rectangle 279"/>
            <p:cNvSpPr/>
            <p:nvPr/>
          </p:nvSpPr>
          <p:spPr>
            <a:xfrm>
              <a:off x="82129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1" name="Rectangle 280"/>
            <p:cNvSpPr/>
            <p:nvPr/>
          </p:nvSpPr>
          <p:spPr>
            <a:xfrm>
              <a:off x="8365374" y="3917266"/>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2" name="Rectangle 281"/>
            <p:cNvSpPr/>
            <p:nvPr/>
          </p:nvSpPr>
          <p:spPr>
            <a:xfrm>
              <a:off x="85177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3" name="Rectangle 282"/>
            <p:cNvSpPr/>
            <p:nvPr/>
          </p:nvSpPr>
          <p:spPr>
            <a:xfrm>
              <a:off x="86701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4" name="Rectangle 283"/>
            <p:cNvSpPr/>
            <p:nvPr/>
          </p:nvSpPr>
          <p:spPr>
            <a:xfrm>
              <a:off x="88225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5" name="Rectangle 284"/>
            <p:cNvSpPr/>
            <p:nvPr/>
          </p:nvSpPr>
          <p:spPr>
            <a:xfrm>
              <a:off x="89749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6" name="Rectangle 285"/>
            <p:cNvSpPr/>
            <p:nvPr/>
          </p:nvSpPr>
          <p:spPr>
            <a:xfrm>
              <a:off x="91273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7" name="Rectangle 286"/>
            <p:cNvSpPr/>
            <p:nvPr/>
          </p:nvSpPr>
          <p:spPr>
            <a:xfrm>
              <a:off x="3031374" y="3917266"/>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8" name="Rectangle 287"/>
            <p:cNvSpPr/>
            <p:nvPr/>
          </p:nvSpPr>
          <p:spPr>
            <a:xfrm>
              <a:off x="3793374" y="3917266"/>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89" name="Rectangle 288"/>
            <p:cNvSpPr/>
            <p:nvPr/>
          </p:nvSpPr>
          <p:spPr>
            <a:xfrm>
              <a:off x="50125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90" name="Rectangle 289"/>
            <p:cNvSpPr/>
            <p:nvPr/>
          </p:nvSpPr>
          <p:spPr>
            <a:xfrm>
              <a:off x="7146174" y="3917266"/>
              <a:ext cx="152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91" name="Rectangle 290"/>
            <p:cNvSpPr/>
            <p:nvPr/>
          </p:nvSpPr>
          <p:spPr>
            <a:xfrm>
              <a:off x="7450974" y="3917266"/>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92" name="4-Point Star 291"/>
            <p:cNvSpPr/>
            <p:nvPr/>
          </p:nvSpPr>
          <p:spPr>
            <a:xfrm>
              <a:off x="3031374" y="3917266"/>
              <a:ext cx="143256" cy="304800"/>
            </a:xfrm>
            <a:prstGeom prst="star4">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293" name="4-Point Star 292"/>
            <p:cNvSpPr/>
            <p:nvPr/>
          </p:nvSpPr>
          <p:spPr>
            <a:xfrm>
              <a:off x="3793374" y="3917266"/>
              <a:ext cx="143256" cy="304800"/>
            </a:xfrm>
            <a:prstGeom prst="star4">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296" name="4-Point Star 295"/>
            <p:cNvSpPr/>
            <p:nvPr/>
          </p:nvSpPr>
          <p:spPr>
            <a:xfrm>
              <a:off x="7764918" y="3917266"/>
              <a:ext cx="143256" cy="304800"/>
            </a:xfrm>
            <a:prstGeom prst="star4">
              <a:avLst/>
            </a:prstGeom>
            <a:solidFill>
              <a:srgbClr val="41719C"/>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grpSp>
      <p:sp>
        <p:nvSpPr>
          <p:cNvPr id="297" name="4-Point Star 296"/>
          <p:cNvSpPr/>
          <p:nvPr/>
        </p:nvSpPr>
        <p:spPr>
          <a:xfrm>
            <a:off x="2610120" y="5656937"/>
            <a:ext cx="107442" cy="304800"/>
          </a:xfrm>
          <a:prstGeom prst="star4">
            <a:avLst/>
          </a:prstGeom>
          <a:ln>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298" name="4-Point Star 297"/>
          <p:cNvSpPr/>
          <p:nvPr/>
        </p:nvSpPr>
        <p:spPr>
          <a:xfrm>
            <a:off x="3183697" y="5643482"/>
            <a:ext cx="107442" cy="304800"/>
          </a:xfrm>
          <a:prstGeom prst="star4">
            <a:avLst/>
          </a:prstGeom>
          <a:ln>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299" name="4-Point Star 298"/>
          <p:cNvSpPr/>
          <p:nvPr/>
        </p:nvSpPr>
        <p:spPr>
          <a:xfrm>
            <a:off x="4877424" y="5629231"/>
            <a:ext cx="107442" cy="304800"/>
          </a:xfrm>
          <a:prstGeom prst="star4">
            <a:avLst/>
          </a:prstGeom>
          <a:solidFill>
            <a:srgbClr val="41719C"/>
          </a:solidFill>
          <a:ln>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307" name="4-Point Star 306"/>
          <p:cNvSpPr/>
          <p:nvPr/>
        </p:nvSpPr>
        <p:spPr>
          <a:xfrm>
            <a:off x="2616430" y="5681184"/>
            <a:ext cx="107442" cy="304800"/>
          </a:xfrm>
          <a:prstGeom prst="star4">
            <a:avLst/>
          </a:prstGeom>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308" name="4-Point Star 307"/>
          <p:cNvSpPr/>
          <p:nvPr/>
        </p:nvSpPr>
        <p:spPr>
          <a:xfrm>
            <a:off x="3062464" y="5636158"/>
            <a:ext cx="107442" cy="304800"/>
          </a:xfrm>
          <a:prstGeom prst="star4">
            <a:avLst/>
          </a:prstGeom>
          <a:solidFill>
            <a:srgbClr val="41719C"/>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310" name="4-Point Star 309"/>
          <p:cNvSpPr/>
          <p:nvPr/>
        </p:nvSpPr>
        <p:spPr>
          <a:xfrm>
            <a:off x="6383227" y="5629231"/>
            <a:ext cx="107442" cy="304800"/>
          </a:xfrm>
          <a:prstGeom prst="star4">
            <a:avLst/>
          </a:prstGeom>
          <a:solidFill>
            <a:schemeClr val="bg1"/>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8" name="TextBox 7"/>
          <p:cNvSpPr txBox="1"/>
          <p:nvPr/>
        </p:nvSpPr>
        <p:spPr>
          <a:xfrm>
            <a:off x="283125" y="5502120"/>
            <a:ext cx="1827882" cy="646331"/>
          </a:xfrm>
          <a:prstGeom prst="rect">
            <a:avLst/>
          </a:prstGeom>
          <a:noFill/>
        </p:spPr>
        <p:txBody>
          <a:bodyPr wrap="none" rtlCol="0">
            <a:spAutoFit/>
          </a:bodyPr>
          <a:lstStyle/>
          <a:p>
            <a:pPr algn="r" fontAlgn="auto">
              <a:spcBef>
                <a:spcPts val="0"/>
              </a:spcBef>
              <a:spcAft>
                <a:spcPts val="0"/>
              </a:spcAft>
            </a:pPr>
            <a:r>
              <a:rPr lang="en-US" sz="1800" b="0" dirty="0">
                <a:solidFill>
                  <a:prstClr val="black"/>
                </a:solidFill>
                <a:latin typeface="Calibri"/>
              </a:rPr>
              <a:t>Human reference</a:t>
            </a:r>
          </a:p>
          <a:p>
            <a:pPr algn="r" fontAlgn="auto">
              <a:spcBef>
                <a:spcPts val="0"/>
              </a:spcBef>
              <a:spcAft>
                <a:spcPts val="0"/>
              </a:spcAft>
            </a:pPr>
            <a:r>
              <a:rPr lang="en-US" sz="1800" b="0" dirty="0">
                <a:solidFill>
                  <a:prstClr val="black"/>
                </a:solidFill>
                <a:latin typeface="Calibri"/>
              </a:rPr>
              <a:t>genome</a:t>
            </a:r>
          </a:p>
        </p:txBody>
      </p:sp>
      <p:cxnSp>
        <p:nvCxnSpPr>
          <p:cNvPr id="15" name="Straight Arrow Connector 14"/>
          <p:cNvCxnSpPr/>
          <p:nvPr/>
        </p:nvCxnSpPr>
        <p:spPr>
          <a:xfrm>
            <a:off x="2504987" y="6121814"/>
            <a:ext cx="806410" cy="0"/>
          </a:xfrm>
          <a:prstGeom prst="straightConnector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1" name="Straight Arrow Connector 300"/>
          <p:cNvCxnSpPr/>
          <p:nvPr/>
        </p:nvCxnSpPr>
        <p:spPr>
          <a:xfrm>
            <a:off x="4694385" y="6141387"/>
            <a:ext cx="665246" cy="0"/>
          </a:xfrm>
          <a:prstGeom prst="straightConnector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2" name="Straight Arrow Connector 301"/>
          <p:cNvCxnSpPr/>
          <p:nvPr/>
        </p:nvCxnSpPr>
        <p:spPr>
          <a:xfrm>
            <a:off x="5924821" y="6159513"/>
            <a:ext cx="823862" cy="0"/>
          </a:xfrm>
          <a:prstGeom prst="straightConnector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3" name="4-Point Star 302"/>
          <p:cNvSpPr/>
          <p:nvPr/>
        </p:nvSpPr>
        <p:spPr>
          <a:xfrm>
            <a:off x="198703" y="2552042"/>
            <a:ext cx="107442" cy="304800"/>
          </a:xfrm>
          <a:prstGeom prst="star4">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304" name="4-Point Star 303"/>
          <p:cNvSpPr/>
          <p:nvPr/>
        </p:nvSpPr>
        <p:spPr>
          <a:xfrm>
            <a:off x="205517" y="3072485"/>
            <a:ext cx="107442" cy="304800"/>
          </a:xfrm>
          <a:prstGeom prst="star4">
            <a:avLst/>
          </a:prstGeom>
          <a:solidFill>
            <a:srgbClr val="41719C"/>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21" name="TextBox 20"/>
          <p:cNvSpPr txBox="1"/>
          <p:nvPr/>
        </p:nvSpPr>
        <p:spPr>
          <a:xfrm>
            <a:off x="312959" y="2552042"/>
            <a:ext cx="1018227" cy="276999"/>
          </a:xfrm>
          <a:prstGeom prst="rect">
            <a:avLst/>
          </a:prstGeom>
          <a:noFill/>
        </p:spPr>
        <p:txBody>
          <a:bodyPr wrap="none" rtlCol="0">
            <a:spAutoFit/>
          </a:bodyPr>
          <a:lstStyle/>
          <a:p>
            <a:pPr fontAlgn="auto">
              <a:spcBef>
                <a:spcPts val="0"/>
              </a:spcBef>
              <a:spcAft>
                <a:spcPts val="0"/>
              </a:spcAft>
            </a:pPr>
            <a:r>
              <a:rPr lang="en-US" b="0" dirty="0">
                <a:solidFill>
                  <a:prstClr val="black"/>
                </a:solidFill>
                <a:latin typeface="Calibri Light"/>
              </a:rPr>
              <a:t>allele-specific</a:t>
            </a:r>
          </a:p>
        </p:txBody>
      </p:sp>
      <p:sp>
        <p:nvSpPr>
          <p:cNvPr id="305" name="TextBox 304"/>
          <p:cNvSpPr txBox="1"/>
          <p:nvPr/>
        </p:nvSpPr>
        <p:spPr>
          <a:xfrm>
            <a:off x="309019" y="3009241"/>
            <a:ext cx="1305240" cy="276999"/>
          </a:xfrm>
          <a:prstGeom prst="rect">
            <a:avLst/>
          </a:prstGeom>
          <a:noFill/>
        </p:spPr>
        <p:txBody>
          <a:bodyPr wrap="none" rtlCol="0">
            <a:spAutoFit/>
          </a:bodyPr>
          <a:lstStyle/>
          <a:p>
            <a:pPr fontAlgn="auto">
              <a:spcBef>
                <a:spcPts val="0"/>
              </a:spcBef>
              <a:spcAft>
                <a:spcPts val="0"/>
              </a:spcAft>
            </a:pPr>
            <a:r>
              <a:rPr lang="en-US" b="0" dirty="0">
                <a:solidFill>
                  <a:prstClr val="black"/>
                </a:solidFill>
                <a:latin typeface="Calibri Light"/>
              </a:rPr>
              <a:t>non-allele-specific</a:t>
            </a:r>
          </a:p>
        </p:txBody>
      </p:sp>
      <p:sp>
        <p:nvSpPr>
          <p:cNvPr id="306" name="4-Point Star 305"/>
          <p:cNvSpPr/>
          <p:nvPr/>
        </p:nvSpPr>
        <p:spPr>
          <a:xfrm>
            <a:off x="4879640" y="5651794"/>
            <a:ext cx="107442" cy="304800"/>
          </a:xfrm>
          <a:prstGeom prst="star4">
            <a:avLst/>
          </a:prstGeom>
          <a:solidFill>
            <a:srgbClr val="41719C"/>
          </a:solidFill>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grpSp>
        <p:nvGrpSpPr>
          <p:cNvPr id="9" name="Group 8"/>
          <p:cNvGrpSpPr/>
          <p:nvPr/>
        </p:nvGrpSpPr>
        <p:grpSpPr>
          <a:xfrm>
            <a:off x="2154924" y="3660173"/>
            <a:ext cx="5143500" cy="383732"/>
            <a:chOff x="2873232" y="3974498"/>
            <a:chExt cx="6858000" cy="383732"/>
          </a:xfrm>
        </p:grpSpPr>
        <p:grpSp>
          <p:nvGrpSpPr>
            <p:cNvPr id="14" name="Group 13"/>
            <p:cNvGrpSpPr/>
            <p:nvPr/>
          </p:nvGrpSpPr>
          <p:grpSpPr>
            <a:xfrm>
              <a:off x="2873232" y="3974498"/>
              <a:ext cx="6858000" cy="381034"/>
              <a:chOff x="2873232" y="3468149"/>
              <a:chExt cx="6858000" cy="381034"/>
            </a:xfrm>
          </p:grpSpPr>
          <p:sp>
            <p:nvSpPr>
              <p:cNvPr id="66" name="Rectangle 65"/>
              <p:cNvSpPr/>
              <p:nvPr/>
            </p:nvSpPr>
            <p:spPr>
              <a:xfrm flipV="1">
                <a:off x="2873232" y="3666270"/>
                <a:ext cx="68580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67" name="Rectangle 66"/>
              <p:cNvSpPr/>
              <p:nvPr/>
            </p:nvSpPr>
            <p:spPr>
              <a:xfrm>
                <a:off x="3338745" y="3468151"/>
                <a:ext cx="152400" cy="381000"/>
              </a:xfrm>
              <a:prstGeom prst="rect">
                <a:avLst/>
              </a:prstGeom>
              <a:solidFill>
                <a:schemeClr val="tx1">
                  <a:lumMod val="50000"/>
                  <a:lumOff val="50000"/>
                </a:schemeClr>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0" name="Rectangle 119"/>
              <p:cNvSpPr/>
              <p:nvPr/>
            </p:nvSpPr>
            <p:spPr>
              <a:xfrm>
                <a:off x="3643545" y="3468151"/>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1" name="Rectangle 120"/>
              <p:cNvSpPr/>
              <p:nvPr/>
            </p:nvSpPr>
            <p:spPr>
              <a:xfrm>
                <a:off x="3795945" y="3468151"/>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2" name="Rectangle 121"/>
              <p:cNvSpPr/>
              <p:nvPr/>
            </p:nvSpPr>
            <p:spPr>
              <a:xfrm>
                <a:off x="3948345" y="3468151"/>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3" name="Rectangle 122"/>
              <p:cNvSpPr/>
              <p:nvPr/>
            </p:nvSpPr>
            <p:spPr>
              <a:xfrm>
                <a:off x="4100745" y="3468151"/>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8" name="Rectangle 127"/>
              <p:cNvSpPr/>
              <p:nvPr/>
            </p:nvSpPr>
            <p:spPr>
              <a:xfrm>
                <a:off x="6378432" y="3468151"/>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29" name="Rectangle 128"/>
              <p:cNvSpPr/>
              <p:nvPr/>
            </p:nvSpPr>
            <p:spPr>
              <a:xfrm>
                <a:off x="6530832" y="3468151"/>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30" name="Rectangle 129"/>
              <p:cNvSpPr/>
              <p:nvPr/>
            </p:nvSpPr>
            <p:spPr>
              <a:xfrm>
                <a:off x="6683232" y="3468151"/>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31" name="Rectangle 130"/>
              <p:cNvSpPr/>
              <p:nvPr/>
            </p:nvSpPr>
            <p:spPr>
              <a:xfrm>
                <a:off x="6835632" y="3468151"/>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32" name="Rectangle 131"/>
              <p:cNvSpPr/>
              <p:nvPr/>
            </p:nvSpPr>
            <p:spPr>
              <a:xfrm>
                <a:off x="6988032" y="3468151"/>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33" name="Rectangle 132"/>
              <p:cNvSpPr/>
              <p:nvPr/>
            </p:nvSpPr>
            <p:spPr>
              <a:xfrm>
                <a:off x="8054832" y="3468151"/>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34" name="Rectangle 133"/>
              <p:cNvSpPr/>
              <p:nvPr/>
            </p:nvSpPr>
            <p:spPr>
              <a:xfrm>
                <a:off x="8207232" y="3468151"/>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36" name="Rectangle 135"/>
              <p:cNvSpPr/>
              <p:nvPr/>
            </p:nvSpPr>
            <p:spPr>
              <a:xfrm>
                <a:off x="8816832" y="3468151"/>
                <a:ext cx="152400" cy="381000"/>
              </a:xfrm>
              <a:prstGeom prst="rect">
                <a:avLst/>
              </a:prstGeom>
              <a:solidFill>
                <a:schemeClr val="tx1">
                  <a:lumMod val="50000"/>
                  <a:lumOff val="50000"/>
                </a:schemeClr>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37" name="Rectangle 136"/>
              <p:cNvSpPr/>
              <p:nvPr/>
            </p:nvSpPr>
            <p:spPr>
              <a:xfrm>
                <a:off x="3491145" y="3468151"/>
                <a:ext cx="152400" cy="381000"/>
              </a:xfrm>
              <a:prstGeom prst="rect">
                <a:avLst/>
              </a:prstGeom>
              <a:solidFill>
                <a:schemeClr val="tx1">
                  <a:lumMod val="50000"/>
                  <a:lumOff val="50000"/>
                </a:schemeClr>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38" name="Rectangle 137"/>
              <p:cNvSpPr/>
              <p:nvPr/>
            </p:nvSpPr>
            <p:spPr>
              <a:xfrm>
                <a:off x="4253145" y="3468151"/>
                <a:ext cx="152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grpSp>
            <p:nvGrpSpPr>
              <p:cNvPr id="6" name="Group 5"/>
              <p:cNvGrpSpPr/>
              <p:nvPr/>
            </p:nvGrpSpPr>
            <p:grpSpPr>
              <a:xfrm>
                <a:off x="2873232" y="3468151"/>
                <a:ext cx="6858000" cy="381000"/>
                <a:chOff x="2873232" y="3468151"/>
                <a:chExt cx="6858000" cy="381000"/>
              </a:xfrm>
              <a:solidFill>
                <a:schemeClr val="tx1">
                  <a:lumMod val="50000"/>
                  <a:lumOff val="50000"/>
                </a:schemeClr>
              </a:solidFill>
            </p:grpSpPr>
            <p:sp>
              <p:nvSpPr>
                <p:cNvPr id="141" name="Rectangle 140"/>
                <p:cNvSpPr/>
                <p:nvPr/>
              </p:nvSpPr>
              <p:spPr>
                <a:xfrm>
                  <a:off x="5464032" y="3468151"/>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42" name="Rectangle 141"/>
                <p:cNvSpPr/>
                <p:nvPr/>
              </p:nvSpPr>
              <p:spPr>
                <a:xfrm>
                  <a:off x="7597632" y="3468151"/>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grpSp>
              <p:nvGrpSpPr>
                <p:cNvPr id="143" name="Group 142"/>
                <p:cNvGrpSpPr/>
                <p:nvPr/>
              </p:nvGrpSpPr>
              <p:grpSpPr>
                <a:xfrm>
                  <a:off x="2873232" y="3468151"/>
                  <a:ext cx="6858000" cy="381000"/>
                  <a:chOff x="2878973" y="3127559"/>
                  <a:chExt cx="6858000" cy="381000"/>
                </a:xfrm>
                <a:grpFill/>
              </p:grpSpPr>
              <p:sp>
                <p:nvSpPr>
                  <p:cNvPr id="144" name="Rectangle 143"/>
                  <p:cNvSpPr/>
                  <p:nvPr/>
                </p:nvSpPr>
                <p:spPr>
                  <a:xfrm>
                    <a:off x="28789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45" name="Rectangle 144"/>
                  <p:cNvSpPr/>
                  <p:nvPr/>
                </p:nvSpPr>
                <p:spPr>
                  <a:xfrm>
                    <a:off x="30313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46" name="Rectangle 145"/>
                  <p:cNvSpPr/>
                  <p:nvPr/>
                </p:nvSpPr>
                <p:spPr>
                  <a:xfrm>
                    <a:off x="31837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47" name="Rectangle 146"/>
                  <p:cNvSpPr/>
                  <p:nvPr/>
                </p:nvSpPr>
                <p:spPr>
                  <a:xfrm>
                    <a:off x="4402973" y="3127559"/>
                    <a:ext cx="152400" cy="381000"/>
                  </a:xfrm>
                  <a:prstGeom prst="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49" name="Rectangle 148"/>
                  <p:cNvSpPr/>
                  <p:nvPr/>
                </p:nvSpPr>
                <p:spPr>
                  <a:xfrm>
                    <a:off x="47077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50" name="Rectangle 149"/>
                  <p:cNvSpPr/>
                  <p:nvPr/>
                </p:nvSpPr>
                <p:spPr>
                  <a:xfrm>
                    <a:off x="48601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51" name="Rectangle 150"/>
                  <p:cNvSpPr/>
                  <p:nvPr/>
                </p:nvSpPr>
                <p:spPr>
                  <a:xfrm>
                    <a:off x="50125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52" name="Rectangle 151"/>
                  <p:cNvSpPr/>
                  <p:nvPr/>
                </p:nvSpPr>
                <p:spPr>
                  <a:xfrm>
                    <a:off x="51649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53" name="Rectangle 152"/>
                  <p:cNvSpPr/>
                  <p:nvPr/>
                </p:nvSpPr>
                <p:spPr>
                  <a:xfrm>
                    <a:off x="53173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54" name="Rectangle 153"/>
                  <p:cNvSpPr/>
                  <p:nvPr/>
                </p:nvSpPr>
                <p:spPr>
                  <a:xfrm>
                    <a:off x="56221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55" name="Rectangle 154"/>
                  <p:cNvSpPr/>
                  <p:nvPr/>
                </p:nvSpPr>
                <p:spPr>
                  <a:xfrm>
                    <a:off x="57745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56" name="Rectangle 155"/>
                  <p:cNvSpPr/>
                  <p:nvPr/>
                </p:nvSpPr>
                <p:spPr>
                  <a:xfrm>
                    <a:off x="59269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57" name="Rectangle 156"/>
                  <p:cNvSpPr/>
                  <p:nvPr/>
                </p:nvSpPr>
                <p:spPr>
                  <a:xfrm>
                    <a:off x="60793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58" name="Rectangle 157"/>
                  <p:cNvSpPr/>
                  <p:nvPr/>
                </p:nvSpPr>
                <p:spPr>
                  <a:xfrm>
                    <a:off x="62317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59" name="Rectangle 158"/>
                  <p:cNvSpPr/>
                  <p:nvPr/>
                </p:nvSpPr>
                <p:spPr>
                  <a:xfrm>
                    <a:off x="72985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60" name="Rectangle 159"/>
                  <p:cNvSpPr/>
                  <p:nvPr/>
                </p:nvSpPr>
                <p:spPr>
                  <a:xfrm>
                    <a:off x="74509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61" name="Rectangle 160"/>
                  <p:cNvSpPr/>
                  <p:nvPr/>
                </p:nvSpPr>
                <p:spPr>
                  <a:xfrm>
                    <a:off x="77557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62" name="Rectangle 161"/>
                  <p:cNvSpPr/>
                  <p:nvPr/>
                </p:nvSpPr>
                <p:spPr>
                  <a:xfrm>
                    <a:off x="83653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64" name="Rectangle 163"/>
                  <p:cNvSpPr/>
                  <p:nvPr/>
                </p:nvSpPr>
                <p:spPr>
                  <a:xfrm>
                    <a:off x="7908177"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65" name="Rectangle 164"/>
                  <p:cNvSpPr/>
                  <p:nvPr/>
                </p:nvSpPr>
                <p:spPr>
                  <a:xfrm>
                    <a:off x="91273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66" name="Rectangle 165"/>
                  <p:cNvSpPr/>
                  <p:nvPr/>
                </p:nvSpPr>
                <p:spPr>
                  <a:xfrm>
                    <a:off x="92797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67" name="Rectangle 166"/>
                  <p:cNvSpPr/>
                  <p:nvPr/>
                </p:nvSpPr>
                <p:spPr>
                  <a:xfrm>
                    <a:off x="94321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68" name="Rectangle 167"/>
                  <p:cNvSpPr/>
                  <p:nvPr/>
                </p:nvSpPr>
                <p:spPr>
                  <a:xfrm>
                    <a:off x="9584573" y="3127559"/>
                    <a:ext cx="152400" cy="3810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grpSp>
          </p:grpSp>
          <p:sp>
            <p:nvSpPr>
              <p:cNvPr id="170" name="4-Point Star 169"/>
              <p:cNvSpPr/>
              <p:nvPr/>
            </p:nvSpPr>
            <p:spPr>
              <a:xfrm>
                <a:off x="3797637" y="3468151"/>
                <a:ext cx="143256" cy="304800"/>
              </a:xfrm>
              <a:prstGeom prst="star4">
                <a:avLst/>
              </a:prstGeom>
              <a:ln>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171" name="4-Point Star 170"/>
              <p:cNvSpPr/>
              <p:nvPr/>
            </p:nvSpPr>
            <p:spPr>
              <a:xfrm>
                <a:off x="4244832" y="3468151"/>
                <a:ext cx="143256" cy="304800"/>
              </a:xfrm>
              <a:prstGeom prst="star4">
                <a:avLst/>
              </a:prstGeom>
              <a:ln>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172" name="4-Point Star 171"/>
              <p:cNvSpPr/>
              <p:nvPr/>
            </p:nvSpPr>
            <p:spPr>
              <a:xfrm>
                <a:off x="6528440" y="3468151"/>
                <a:ext cx="143256" cy="304800"/>
              </a:xfrm>
              <a:prstGeom prst="star4">
                <a:avLst/>
              </a:prstGeom>
              <a:solidFill>
                <a:srgbClr val="41719C"/>
              </a:solidFill>
              <a:ln>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a:solidFill>
                    <a:prstClr val="black"/>
                  </a:solidFill>
                  <a:latin typeface="Calibri"/>
                </a:endParaRPr>
              </a:p>
            </p:txBody>
          </p:sp>
          <p:sp>
            <p:nvSpPr>
              <p:cNvPr id="174" name="Rectangle 173"/>
              <p:cNvSpPr/>
              <p:nvPr/>
            </p:nvSpPr>
            <p:spPr>
              <a:xfrm>
                <a:off x="7142124" y="3468151"/>
                <a:ext cx="152400" cy="381000"/>
              </a:xfrm>
              <a:prstGeom prst="rect">
                <a:avLst/>
              </a:prstGeom>
              <a:solidFill>
                <a:srgbClr val="DED340"/>
              </a:solidFill>
              <a:ln>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75" name="Rectangle 174"/>
              <p:cNvSpPr/>
              <p:nvPr/>
            </p:nvSpPr>
            <p:spPr>
              <a:xfrm>
                <a:off x="4549633" y="3468149"/>
                <a:ext cx="152400" cy="3810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36" name="Rectangle 235"/>
              <p:cNvSpPr/>
              <p:nvPr/>
            </p:nvSpPr>
            <p:spPr>
              <a:xfrm>
                <a:off x="8969414" y="3468183"/>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37" name="Rectangle 236"/>
              <p:cNvSpPr/>
              <p:nvPr/>
            </p:nvSpPr>
            <p:spPr>
              <a:xfrm>
                <a:off x="8512032" y="3468151"/>
                <a:ext cx="152400" cy="3810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40" name="4-Point Star 139"/>
              <p:cNvSpPr/>
              <p:nvPr/>
            </p:nvSpPr>
            <p:spPr>
              <a:xfrm>
                <a:off x="5464032" y="3468151"/>
                <a:ext cx="143256" cy="304800"/>
              </a:xfrm>
              <a:prstGeom prst="star4">
                <a:avLst/>
              </a:prstGeom>
              <a:ln>
                <a:solidFill>
                  <a:schemeClr val="tx1">
                    <a:lumMod val="75000"/>
                    <a:lumOff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auto">
                  <a:spcBef>
                    <a:spcPts val="0"/>
                  </a:spcBef>
                  <a:spcAft>
                    <a:spcPts val="0"/>
                  </a:spcAft>
                </a:pPr>
                <a:endParaRPr lang="en-US" sz="1800" b="0" dirty="0">
                  <a:solidFill>
                    <a:prstClr val="black"/>
                  </a:solidFill>
                  <a:latin typeface="Calibri"/>
                </a:endParaRPr>
              </a:p>
            </p:txBody>
          </p:sp>
        </p:grpSp>
        <p:sp>
          <p:nvSpPr>
            <p:cNvPr id="294" name="Rectangle 293"/>
            <p:cNvSpPr/>
            <p:nvPr/>
          </p:nvSpPr>
          <p:spPr>
            <a:xfrm>
              <a:off x="8658914" y="3977230"/>
              <a:ext cx="152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grpSp>
      <p:sp>
        <p:nvSpPr>
          <p:cNvPr id="311" name="Rectangle 310"/>
          <p:cNvSpPr/>
          <p:nvPr/>
        </p:nvSpPr>
        <p:spPr>
          <a:xfrm>
            <a:off x="177127" y="6334680"/>
            <a:ext cx="2571550" cy="369332"/>
          </a:xfrm>
          <a:prstGeom prst="rect">
            <a:avLst/>
          </a:prstGeom>
        </p:spPr>
        <p:txBody>
          <a:bodyPr wrap="none">
            <a:spAutoFit/>
          </a:bodyPr>
          <a:lstStyle/>
          <a:p>
            <a:pPr fontAlgn="auto">
              <a:spcBef>
                <a:spcPts val="0"/>
              </a:spcBef>
              <a:spcAft>
                <a:spcPts val="0"/>
              </a:spcAft>
            </a:pPr>
            <a:r>
              <a:rPr lang="en-US" sz="1800" b="0" dirty="0">
                <a:solidFill>
                  <a:prstClr val="black"/>
                </a:solidFill>
                <a:latin typeface="Arial" panose="020B0604020202020204" pitchFamily="34" charset="0"/>
                <a:cs typeface="Arial" panose="020B0604020202020204" pitchFamily="34" charset="0"/>
              </a:rPr>
              <a:t>alleledb.gersteinlab.org</a:t>
            </a:r>
          </a:p>
        </p:txBody>
      </p:sp>
      <p:sp>
        <p:nvSpPr>
          <p:cNvPr id="295" name="TextBox 294"/>
          <p:cNvSpPr txBox="1"/>
          <p:nvPr/>
        </p:nvSpPr>
        <p:spPr>
          <a:xfrm>
            <a:off x="9042402" y="6717990"/>
            <a:ext cx="2895070" cy="646331"/>
          </a:xfrm>
          <a:prstGeom prst="rect">
            <a:avLst/>
          </a:prstGeom>
          <a:solidFill>
            <a:schemeClr val="bg1">
              <a:lumMod val="85000"/>
            </a:schemeClr>
          </a:solidFill>
          <a:ln>
            <a:solidFill>
              <a:srgbClr val="0000FF"/>
            </a:solidFill>
          </a:ln>
        </p:spPr>
        <p:txBody>
          <a:bodyPr wrap="square" rtlCol="0">
            <a:spAutoFit/>
          </a:bodyPr>
          <a:lstStyle/>
          <a:p>
            <a:pPr defTabSz="455613"/>
            <a:r>
              <a:rPr lang="en-US" sz="1800" dirty="0" smtClean="0">
                <a:solidFill>
                  <a:prstClr val="black"/>
                </a:solidFill>
                <a:latin typeface="Calibri" charset="0"/>
              </a:rPr>
              <a:t>     Does not format to std. theme </a:t>
            </a:r>
            <a:endParaRPr lang="en-US" sz="1800" dirty="0">
              <a:solidFill>
                <a:prstClr val="black"/>
              </a:solidFill>
              <a:latin typeface="Calibri" charset="0"/>
            </a:endParaRPr>
          </a:p>
        </p:txBody>
      </p:sp>
    </p:spTree>
    <p:extLst>
      <p:ext uri="{BB962C8B-B14F-4D97-AF65-F5344CB8AC3E}">
        <p14:creationId xmlns:p14="http://schemas.microsoft.com/office/powerpoint/2010/main" val="1478448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034878" y="6334680"/>
            <a:ext cx="3480340" cy="338554"/>
          </a:xfrm>
          <a:prstGeom prst="rect">
            <a:avLst/>
          </a:prstGeom>
        </p:spPr>
        <p:txBody>
          <a:bodyPr wrap="none">
            <a:spAutoFit/>
          </a:bodyPr>
          <a:lstStyle/>
          <a:p>
            <a:pPr fontAlgn="auto">
              <a:spcBef>
                <a:spcPts val="0"/>
              </a:spcBef>
              <a:spcAft>
                <a:spcPts val="0"/>
              </a:spcAft>
            </a:pPr>
            <a:r>
              <a:rPr lang="en-US" sz="1600" b="0" dirty="0">
                <a:solidFill>
                  <a:prstClr val="black"/>
                </a:solidFill>
                <a:latin typeface="Arial" panose="020B0604020202020204" pitchFamily="34" charset="0"/>
                <a:cs typeface="Arial" panose="020B0604020202020204" pitchFamily="34" charset="0"/>
              </a:rPr>
              <a:t>Chen J. </a:t>
            </a:r>
            <a:r>
              <a:rPr lang="en-US" sz="1600" b="0" i="1" dirty="0">
                <a:solidFill>
                  <a:prstClr val="black"/>
                </a:solidFill>
                <a:latin typeface="Arial" panose="020B0604020202020204" pitchFamily="34" charset="0"/>
                <a:cs typeface="Arial" panose="020B0604020202020204" pitchFamily="34" charset="0"/>
              </a:rPr>
              <a:t>et al.</a:t>
            </a:r>
            <a:r>
              <a:rPr lang="en-US" sz="1600" b="0" dirty="0">
                <a:solidFill>
                  <a:prstClr val="black"/>
                </a:solidFill>
                <a:latin typeface="Arial" panose="020B0604020202020204" pitchFamily="34" charset="0"/>
                <a:cs typeface="Arial" panose="020B0604020202020204" pitchFamily="34" charset="0"/>
              </a:rPr>
              <a:t> (</a:t>
            </a:r>
            <a:r>
              <a:rPr lang="en-US" sz="1600" b="0" i="1" dirty="0">
                <a:solidFill>
                  <a:prstClr val="black"/>
                </a:solidFill>
                <a:latin typeface="Arial" panose="020B0604020202020204" pitchFamily="34" charset="0"/>
                <a:cs typeface="Arial" panose="020B0604020202020204" pitchFamily="34" charset="0"/>
              </a:rPr>
              <a:t>Nature </a:t>
            </a:r>
            <a:r>
              <a:rPr lang="en-US" sz="1600" b="0" i="1" dirty="0" err="1">
                <a:solidFill>
                  <a:prstClr val="black"/>
                </a:solidFill>
                <a:latin typeface="Arial" panose="020B0604020202020204" pitchFamily="34" charset="0"/>
                <a:cs typeface="Arial" panose="020B0604020202020204" pitchFamily="34" charset="0"/>
              </a:rPr>
              <a:t>Commun</a:t>
            </a:r>
            <a:r>
              <a:rPr lang="en-US" sz="1600" b="0" dirty="0" smtClean="0">
                <a:solidFill>
                  <a:prstClr val="black"/>
                </a:solidFill>
                <a:latin typeface="Arial" panose="020B0604020202020204" pitchFamily="34" charset="0"/>
                <a:cs typeface="Arial" panose="020B0604020202020204" pitchFamily="34" charset="0"/>
              </a:rPr>
              <a:t>, ’16)</a:t>
            </a:r>
            <a:endParaRPr lang="en-US" sz="1600" b="0" dirty="0">
              <a:solidFill>
                <a:prstClr val="black"/>
              </a:solidFill>
              <a:latin typeface="Arial" panose="020B0604020202020204" pitchFamily="34" charset="0"/>
              <a:cs typeface="Arial" panose="020B0604020202020204" pitchFamily="34" charset="0"/>
            </a:endParaRPr>
          </a:p>
        </p:txBody>
      </p:sp>
      <p:pic>
        <p:nvPicPr>
          <p:cNvPr id="14" name="Content Placeholder 1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6859" b="56804"/>
          <a:stretch/>
        </p:blipFill>
        <p:spPr>
          <a:xfrm>
            <a:off x="415519" y="1764197"/>
            <a:ext cx="6042433" cy="2596999"/>
          </a:xfrm>
        </p:spPr>
      </p:pic>
      <p:sp>
        <p:nvSpPr>
          <p:cNvPr id="2" name="Title 1"/>
          <p:cNvSpPr>
            <a:spLocks noGrp="1"/>
          </p:cNvSpPr>
          <p:nvPr>
            <p:ph type="title"/>
          </p:nvPr>
        </p:nvSpPr>
        <p:spPr>
          <a:xfrm>
            <a:off x="415519" y="165103"/>
            <a:ext cx="8378437" cy="1325563"/>
          </a:xfrm>
        </p:spPr>
        <p:txBody>
          <a:bodyPr>
            <a:noAutofit/>
          </a:bodyPr>
          <a:lstStyle/>
          <a:p>
            <a:r>
              <a:rPr lang="en-US" sz="3200" dirty="0">
                <a:latin typeface="Arial" panose="020B0604020202020204" pitchFamily="34" charset="0"/>
                <a:cs typeface="Arial" panose="020B0604020202020204" pitchFamily="34" charset="0"/>
              </a:rPr>
              <a:t>Groups of elements that are enriched or depleted in allelic activity</a:t>
            </a:r>
          </a:p>
        </p:txBody>
      </p:sp>
      <p:sp>
        <p:nvSpPr>
          <p:cNvPr id="6" name="Rectangle 5"/>
          <p:cNvSpPr/>
          <p:nvPr/>
        </p:nvSpPr>
        <p:spPr>
          <a:xfrm>
            <a:off x="4516810" y="1823137"/>
            <a:ext cx="1193006" cy="8014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pic>
        <p:nvPicPr>
          <p:cNvPr id="7" name="Picture 2"/>
          <p:cNvPicPr>
            <a:picLocks noChangeAspect="1" noChangeArrowheads="1"/>
          </p:cNvPicPr>
          <p:nvPr/>
        </p:nvPicPr>
        <p:blipFill rotWithShape="1">
          <a:blip r:embed="rId3" cstate="print"/>
          <a:srcRect l="15510" t="1789" r="76543" b="91966"/>
          <a:stretch/>
        </p:blipFill>
        <p:spPr bwMode="auto">
          <a:xfrm>
            <a:off x="4385930" y="1662215"/>
            <a:ext cx="575750" cy="520032"/>
          </a:xfrm>
          <a:prstGeom prst="rect">
            <a:avLst/>
          </a:prstGeom>
          <a:noFill/>
          <a:ln w="9525">
            <a:noFill/>
            <a:miter lim="800000"/>
            <a:headEnd/>
            <a:tailEnd/>
          </a:ln>
        </p:spPr>
      </p:pic>
      <p:pic>
        <p:nvPicPr>
          <p:cNvPr id="15" name="Content Placeholder 13"/>
          <p:cNvPicPr>
            <a:picLocks noChangeAspect="1"/>
          </p:cNvPicPr>
          <p:nvPr/>
        </p:nvPicPr>
        <p:blipFill rotWithShape="1">
          <a:blip r:embed="rId2" cstate="print">
            <a:extLst>
              <a:ext uri="{28A0092B-C50C-407E-A947-70E740481C1C}">
                <a14:useLocalDpi xmlns:a14="http://schemas.microsoft.com/office/drawing/2010/main" val="0"/>
              </a:ext>
            </a:extLst>
          </a:blip>
          <a:srcRect t="80189" b="-765"/>
          <a:stretch/>
        </p:blipFill>
        <p:spPr>
          <a:xfrm>
            <a:off x="415516" y="4444419"/>
            <a:ext cx="6042434" cy="1470590"/>
          </a:xfrm>
          <a:prstGeom prst="rect">
            <a:avLst/>
          </a:prstGeom>
        </p:spPr>
      </p:pic>
    </p:spTree>
    <p:extLst>
      <p:ext uri="{BB962C8B-B14F-4D97-AF65-F5344CB8AC3E}">
        <p14:creationId xmlns:p14="http://schemas.microsoft.com/office/powerpoint/2010/main" val="359601650"/>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797" y="271992"/>
            <a:ext cx="3237748" cy="1143000"/>
          </a:xfrm>
        </p:spPr>
        <p:txBody>
          <a:bodyPr/>
          <a:lstStyle/>
          <a:p>
            <a:r>
              <a:rPr lang="en-US" sz="2000" dirty="0" smtClean="0">
                <a:solidFill>
                  <a:schemeClr val="tx1">
                    <a:lumMod val="65000"/>
                    <a:lumOff val="35000"/>
                  </a:schemeClr>
                </a:solidFill>
              </a:rPr>
              <a:t>Genomic Privacy &amp; Individualized RNA-</a:t>
            </a:r>
            <a:r>
              <a:rPr lang="en-US" sz="2000" dirty="0" err="1" smtClean="0">
                <a:solidFill>
                  <a:schemeClr val="tx1">
                    <a:lumMod val="65000"/>
                    <a:lumOff val="35000"/>
                  </a:schemeClr>
                </a:solidFill>
              </a:rPr>
              <a:t>seq</a:t>
            </a:r>
            <a:r>
              <a:rPr lang="en-US" sz="2000" dirty="0" smtClean="0">
                <a:solidFill>
                  <a:schemeClr val="tx1">
                    <a:lumMod val="65000"/>
                    <a:lumOff val="35000"/>
                  </a:schemeClr>
                </a:solidFill>
              </a:rPr>
              <a:t>: Incompatible or Feasible?</a:t>
            </a:r>
            <a:endParaRPr lang="en-US" sz="2000" dirty="0">
              <a:solidFill>
                <a:schemeClr val="tx1">
                  <a:lumMod val="65000"/>
                  <a:lumOff val="35000"/>
                </a:schemeClr>
              </a:solidFill>
            </a:endParaRPr>
          </a:p>
        </p:txBody>
      </p:sp>
      <p:sp>
        <p:nvSpPr>
          <p:cNvPr id="3" name="Content Placeholder 2"/>
          <p:cNvSpPr>
            <a:spLocks noGrp="1"/>
          </p:cNvSpPr>
          <p:nvPr>
            <p:ph sz="half" idx="1"/>
          </p:nvPr>
        </p:nvSpPr>
        <p:spPr>
          <a:xfrm>
            <a:off x="171074" y="1593286"/>
            <a:ext cx="3892926" cy="5403747"/>
          </a:xfrm>
        </p:spPr>
        <p:txBody>
          <a:bodyPr/>
          <a:lstStyle/>
          <a:p>
            <a:r>
              <a:rPr lang="en-US" sz="2400" dirty="0">
                <a:solidFill>
                  <a:srgbClr val="FFC000"/>
                </a:solidFill>
              </a:rPr>
              <a:t>The General Dilemma of Genomic Privacy</a:t>
            </a:r>
          </a:p>
          <a:p>
            <a:pPr lvl="1"/>
            <a:r>
              <a:rPr lang="en-US" sz="1800" dirty="0">
                <a:solidFill>
                  <a:schemeClr val="tx1">
                    <a:lumMod val="65000"/>
                    <a:lumOff val="35000"/>
                  </a:schemeClr>
                </a:solidFill>
              </a:rPr>
              <a:t>Fundamental, inherited info that’s very private v need for large-scale mining for med. research</a:t>
            </a:r>
          </a:p>
          <a:p>
            <a:pPr lvl="1"/>
            <a:r>
              <a:rPr lang="en-US" sz="1800" dirty="0">
                <a:solidFill>
                  <a:schemeClr val="tx1">
                    <a:lumMod val="65000"/>
                    <a:lumOff val="35000"/>
                  </a:schemeClr>
                </a:solidFill>
              </a:rPr>
              <a:t>Issues w/ current social &amp; tech approaches: </a:t>
            </a:r>
            <a:r>
              <a:rPr lang="en-US" sz="1800" dirty="0" smtClean="0">
                <a:solidFill>
                  <a:schemeClr val="tx1">
                    <a:lumMod val="65000"/>
                    <a:lumOff val="35000"/>
                  </a:schemeClr>
                </a:solidFill>
              </a:rPr>
              <a:t>inconsistencies &amp; </a:t>
            </a:r>
            <a:r>
              <a:rPr lang="en-US" sz="1800" dirty="0">
                <a:solidFill>
                  <a:schemeClr val="tx1">
                    <a:lumMod val="65000"/>
                    <a:lumOff val="35000"/>
                  </a:schemeClr>
                </a:solidFill>
              </a:rPr>
              <a:t>burdensome </a:t>
            </a:r>
            <a:r>
              <a:rPr lang="en-US" sz="1800" dirty="0" smtClean="0">
                <a:solidFill>
                  <a:schemeClr val="tx1">
                    <a:lumMod val="65000"/>
                    <a:lumOff val="35000"/>
                  </a:schemeClr>
                </a:solidFill>
              </a:rPr>
              <a:t>security</a:t>
            </a:r>
            <a:endParaRPr lang="en-US" sz="1800" dirty="0">
              <a:solidFill>
                <a:schemeClr val="tx1">
                  <a:lumMod val="65000"/>
                  <a:lumOff val="35000"/>
                </a:schemeClr>
              </a:solidFill>
            </a:endParaRPr>
          </a:p>
          <a:p>
            <a:pPr lvl="1"/>
            <a:r>
              <a:rPr lang="en-US" sz="1800" dirty="0" err="1">
                <a:solidFill>
                  <a:schemeClr val="tx1">
                    <a:lumMod val="65000"/>
                    <a:lumOff val="35000"/>
                  </a:schemeClr>
                </a:solidFill>
              </a:rPr>
              <a:t>Strawman</a:t>
            </a:r>
            <a:r>
              <a:rPr lang="en-US" sz="1800" dirty="0">
                <a:solidFill>
                  <a:schemeClr val="tx1">
                    <a:lumMod val="65000"/>
                    <a:lumOff val="35000"/>
                  </a:schemeClr>
                </a:solidFill>
              </a:rPr>
              <a:t> Hybrid </a:t>
            </a:r>
            <a:r>
              <a:rPr lang="en-US" sz="1800" dirty="0" err="1">
                <a:solidFill>
                  <a:schemeClr val="tx1">
                    <a:lumMod val="65000"/>
                    <a:lumOff val="35000"/>
                  </a:schemeClr>
                </a:solidFill>
              </a:rPr>
              <a:t>Soc</a:t>
            </a:r>
            <a:r>
              <a:rPr lang="en-US" sz="1800" dirty="0">
                <a:solidFill>
                  <a:schemeClr val="tx1">
                    <a:lumMod val="65000"/>
                    <a:lumOff val="35000"/>
                  </a:schemeClr>
                </a:solidFill>
              </a:rPr>
              <a:t>-Tech Proposal (Cloud Enclaves. Quantifying Leaks &amp; Closely Coupled priv.-public datasets</a:t>
            </a:r>
            <a:r>
              <a:rPr lang="en-US" sz="1800" dirty="0" smtClean="0">
                <a:solidFill>
                  <a:schemeClr val="tx1">
                    <a:lumMod val="65000"/>
                    <a:lumOff val="35000"/>
                  </a:schemeClr>
                </a:solidFill>
              </a:rPr>
              <a:t>)</a:t>
            </a:r>
          </a:p>
          <a:p>
            <a:pPr lvl="1"/>
            <a:r>
              <a:rPr lang="en-US" sz="1800" dirty="0" smtClean="0">
                <a:solidFill>
                  <a:srgbClr val="FFC000"/>
                </a:solidFill>
              </a:rPr>
              <a:t>Details on Relevant Hacks</a:t>
            </a:r>
            <a:r>
              <a:rPr lang="en-US" sz="1800" dirty="0" smtClean="0">
                <a:solidFill>
                  <a:schemeClr val="tx1">
                    <a:lumMod val="65000"/>
                    <a:lumOff val="35000"/>
                  </a:schemeClr>
                </a:solidFill>
              </a:rPr>
              <a:t>: Genomic, Computer Security, &amp; </a:t>
            </a:r>
            <a:r>
              <a:rPr lang="en-US" sz="1800" dirty="0" err="1" smtClean="0">
                <a:solidFill>
                  <a:schemeClr val="tx1">
                    <a:lumMod val="65000"/>
                    <a:lumOff val="35000"/>
                  </a:schemeClr>
                </a:solidFill>
              </a:rPr>
              <a:t>Netfix</a:t>
            </a:r>
            <a:endParaRPr lang="en-US" sz="1800" dirty="0">
              <a:solidFill>
                <a:schemeClr val="tx1">
                  <a:lumMod val="65000"/>
                  <a:lumOff val="35000"/>
                </a:schemeClr>
              </a:solidFill>
            </a:endParaRPr>
          </a:p>
        </p:txBody>
      </p:sp>
      <p:sp>
        <p:nvSpPr>
          <p:cNvPr id="4" name="Content Placeholder 3"/>
          <p:cNvSpPr>
            <a:spLocks noGrp="1"/>
          </p:cNvSpPr>
          <p:nvPr>
            <p:ph sz="half" idx="2"/>
          </p:nvPr>
        </p:nvSpPr>
        <p:spPr>
          <a:xfrm>
            <a:off x="3911602" y="101600"/>
            <a:ext cx="4851400" cy="6501733"/>
          </a:xfrm>
        </p:spPr>
        <p:txBody>
          <a:bodyPr/>
          <a:lstStyle/>
          <a:p>
            <a:r>
              <a:rPr lang="en-US" sz="2400" dirty="0">
                <a:solidFill>
                  <a:srgbClr val="FFC000"/>
                </a:solidFill>
              </a:rPr>
              <a:t>RNA-</a:t>
            </a:r>
            <a:r>
              <a:rPr lang="en-US" sz="2400" dirty="0" err="1">
                <a:solidFill>
                  <a:srgbClr val="FFC000"/>
                </a:solidFill>
              </a:rPr>
              <a:t>seq</a:t>
            </a:r>
            <a:r>
              <a:rPr lang="en-US" sz="2400" dirty="0">
                <a:solidFill>
                  <a:srgbClr val="FFC000"/>
                </a:solidFill>
              </a:rPr>
              <a:t>: How to Publicly Share Some of it</a:t>
            </a:r>
          </a:p>
          <a:p>
            <a:pPr lvl="1"/>
            <a:r>
              <a:rPr lang="en-US" sz="1800" dirty="0">
                <a:solidFill>
                  <a:schemeClr val="tx1">
                    <a:lumMod val="65000"/>
                    <a:lumOff val="35000"/>
                  </a:schemeClr>
                </a:solidFill>
              </a:rPr>
              <a:t>Presents a </a:t>
            </a:r>
            <a:r>
              <a:rPr lang="en-US" sz="1800" dirty="0" smtClean="0">
                <a:solidFill>
                  <a:schemeClr val="tx1">
                    <a:lumMod val="65000"/>
                    <a:lumOff val="35000"/>
                  </a:schemeClr>
                </a:solidFill>
              </a:rPr>
              <a:t>tricky privacy </a:t>
            </a:r>
            <a:r>
              <a:rPr lang="en-US" sz="1800" dirty="0">
                <a:solidFill>
                  <a:schemeClr val="tx1">
                    <a:lumMod val="65000"/>
                    <a:lumOff val="35000"/>
                  </a:schemeClr>
                </a:solidFill>
              </a:rPr>
              <a:t>issue since much of the sequencing is for </a:t>
            </a:r>
            <a:r>
              <a:rPr lang="en-US" sz="1800" dirty="0" smtClean="0">
                <a:solidFill>
                  <a:schemeClr val="tx1">
                    <a:lumMod val="65000"/>
                    <a:lumOff val="35000"/>
                  </a:schemeClr>
                </a:solidFill>
              </a:rPr>
              <a:t>general, </a:t>
            </a:r>
            <a:r>
              <a:rPr lang="en-US" sz="1800" dirty="0">
                <a:solidFill>
                  <a:schemeClr val="tx1">
                    <a:lumMod val="65000"/>
                    <a:lumOff val="35000"/>
                  </a:schemeClr>
                </a:solidFill>
              </a:rPr>
              <a:t>non-individual specific </a:t>
            </a:r>
            <a:r>
              <a:rPr lang="en-US" sz="1800" dirty="0" smtClean="0">
                <a:solidFill>
                  <a:schemeClr val="tx1">
                    <a:lumMod val="65000"/>
                    <a:lumOff val="35000"/>
                  </a:schemeClr>
                </a:solidFill>
              </a:rPr>
              <a:t>results yet it’s tagged with individual information</a:t>
            </a:r>
            <a:endParaRPr lang="en-US" sz="1800" dirty="0">
              <a:solidFill>
                <a:schemeClr val="tx1">
                  <a:lumMod val="65000"/>
                  <a:lumOff val="35000"/>
                </a:schemeClr>
              </a:solidFill>
            </a:endParaRPr>
          </a:p>
          <a:p>
            <a:pPr lvl="1"/>
            <a:r>
              <a:rPr lang="en-US" sz="1800" dirty="0">
                <a:solidFill>
                  <a:schemeClr val="tx1">
                    <a:lumMod val="65000"/>
                    <a:lumOff val="35000"/>
                  </a:schemeClr>
                </a:solidFill>
              </a:rPr>
              <a:t>Removing SNVs in reads w/ MRF</a:t>
            </a:r>
          </a:p>
          <a:p>
            <a:pPr lvl="1"/>
            <a:r>
              <a:rPr lang="en-US" sz="1800" dirty="0">
                <a:solidFill>
                  <a:schemeClr val="tx1">
                    <a:lumMod val="65000"/>
                    <a:lumOff val="35000"/>
                  </a:schemeClr>
                </a:solidFill>
              </a:rPr>
              <a:t>Quantifying &amp; removing variant info from expression levels + </a:t>
            </a:r>
            <a:r>
              <a:rPr lang="en-US" sz="1800" dirty="0" smtClean="0">
                <a:solidFill>
                  <a:schemeClr val="tx1">
                    <a:lumMod val="65000"/>
                    <a:lumOff val="35000"/>
                  </a:schemeClr>
                </a:solidFill>
              </a:rPr>
              <a:t/>
            </a:r>
            <a:br>
              <a:rPr lang="en-US" sz="1800" dirty="0" smtClean="0">
                <a:solidFill>
                  <a:schemeClr val="tx1">
                    <a:lumMod val="65000"/>
                    <a:lumOff val="35000"/>
                  </a:schemeClr>
                </a:solidFill>
              </a:rPr>
            </a:br>
            <a:r>
              <a:rPr lang="en-US" sz="1800" dirty="0" err="1" smtClean="0">
                <a:solidFill>
                  <a:srgbClr val="FFC000"/>
                </a:solidFill>
              </a:rPr>
              <a:t>eQTLs</a:t>
            </a:r>
            <a:r>
              <a:rPr lang="en-US" sz="1800" dirty="0" smtClean="0">
                <a:solidFill>
                  <a:srgbClr val="FFC000"/>
                </a:solidFill>
              </a:rPr>
              <a:t> </a:t>
            </a:r>
            <a:r>
              <a:rPr lang="en-US" sz="1800" dirty="0">
                <a:solidFill>
                  <a:srgbClr val="FFC000"/>
                </a:solidFill>
              </a:rPr>
              <a:t>using ICI &amp; predictability</a:t>
            </a:r>
          </a:p>
          <a:p>
            <a:pPr lvl="1"/>
            <a:r>
              <a:rPr lang="en-US" sz="1800" dirty="0">
                <a:solidFill>
                  <a:schemeClr val="tx1">
                    <a:lumMod val="65000"/>
                    <a:lumOff val="35000"/>
                  </a:schemeClr>
                </a:solidFill>
              </a:rPr>
              <a:t>Instantiating a </a:t>
            </a:r>
            <a:r>
              <a:rPr lang="en-US" sz="1800" dirty="0">
                <a:solidFill>
                  <a:srgbClr val="FFC000"/>
                </a:solidFill>
              </a:rPr>
              <a:t>practical linking attack </a:t>
            </a:r>
            <a:r>
              <a:rPr lang="en-US" sz="1800" dirty="0">
                <a:solidFill>
                  <a:schemeClr val="tx1">
                    <a:lumMod val="65000"/>
                    <a:lumOff val="35000"/>
                  </a:schemeClr>
                </a:solidFill>
              </a:rPr>
              <a:t>using extreme expression levels</a:t>
            </a:r>
          </a:p>
          <a:p>
            <a:pPr lvl="1"/>
            <a:r>
              <a:rPr lang="en-US" sz="1800" dirty="0">
                <a:solidFill>
                  <a:srgbClr val="FFC000"/>
                </a:solidFill>
              </a:rPr>
              <a:t>Quantifying accuracy of prediction,</a:t>
            </a:r>
            <a:r>
              <a:rPr lang="en-US" sz="1800" dirty="0">
                <a:solidFill>
                  <a:schemeClr val="tx1">
                    <a:lumMod val="65000"/>
                    <a:lumOff val="35000"/>
                  </a:schemeClr>
                </a:solidFill>
              </a:rPr>
              <a:t> via gap between best &amp; 2nd best match</a:t>
            </a:r>
          </a:p>
          <a:p>
            <a:r>
              <a:rPr lang="en-US" sz="2400" dirty="0">
                <a:solidFill>
                  <a:srgbClr val="FFC000"/>
                </a:solidFill>
              </a:rPr>
              <a:t>Allelic </a:t>
            </a:r>
            <a:r>
              <a:rPr lang="en-US" sz="2400" dirty="0" smtClean="0">
                <a:solidFill>
                  <a:srgbClr val="FFC000"/>
                </a:solidFill>
              </a:rPr>
              <a:t>Expression &amp; Binding Activity</a:t>
            </a:r>
            <a:endParaRPr lang="en-US" sz="2400" dirty="0">
              <a:solidFill>
                <a:srgbClr val="FFC000"/>
              </a:solidFill>
            </a:endParaRPr>
          </a:p>
          <a:p>
            <a:pPr lvl="1"/>
            <a:r>
              <a:rPr lang="en-US" sz="1800" dirty="0">
                <a:solidFill>
                  <a:schemeClr val="tx1">
                    <a:lumMod val="65000"/>
                    <a:lumOff val="35000"/>
                  </a:schemeClr>
                </a:solidFill>
              </a:rPr>
              <a:t>Difference in molecular activity between </a:t>
            </a:r>
            <a:r>
              <a:rPr lang="en-US" sz="1800" dirty="0" smtClean="0">
                <a:solidFill>
                  <a:schemeClr val="tx1">
                    <a:lumMod val="65000"/>
                    <a:lumOff val="35000"/>
                  </a:schemeClr>
                </a:solidFill>
              </a:rPr>
              <a:t>specific alleles</a:t>
            </a:r>
            <a:endParaRPr lang="en-US" sz="1800" dirty="0">
              <a:solidFill>
                <a:schemeClr val="tx1">
                  <a:lumMod val="65000"/>
                  <a:lumOff val="35000"/>
                </a:schemeClr>
              </a:solidFill>
            </a:endParaRPr>
          </a:p>
          <a:p>
            <a:pPr lvl="1"/>
            <a:r>
              <a:rPr lang="en-US" sz="1800" dirty="0">
                <a:solidFill>
                  <a:schemeClr val="tx1">
                    <a:lumMod val="65000"/>
                    <a:lumOff val="35000"/>
                  </a:schemeClr>
                </a:solidFill>
              </a:rPr>
              <a:t>RNA-</a:t>
            </a:r>
            <a:r>
              <a:rPr lang="en-US" sz="1800" dirty="0" err="1">
                <a:solidFill>
                  <a:schemeClr val="tx1">
                    <a:lumMod val="65000"/>
                    <a:lumOff val="35000"/>
                  </a:schemeClr>
                </a:solidFill>
              </a:rPr>
              <a:t>seq</a:t>
            </a:r>
            <a:r>
              <a:rPr lang="en-US" sz="1800" dirty="0">
                <a:solidFill>
                  <a:schemeClr val="tx1">
                    <a:lumMod val="65000"/>
                    <a:lumOff val="35000"/>
                  </a:schemeClr>
                </a:solidFill>
              </a:rPr>
              <a:t> calculations that fundamentally involve individual variants</a:t>
            </a: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a:p>
            <a:endParaRPr lang="en-US" sz="2400" dirty="0">
              <a:solidFill>
                <a:schemeClr val="tx1">
                  <a:lumMod val="65000"/>
                  <a:lumOff val="35000"/>
                </a:schemeClr>
              </a:solidFill>
            </a:endParaRPr>
          </a:p>
        </p:txBody>
      </p:sp>
    </p:spTree>
    <p:extLst>
      <p:ext uri="{BB962C8B-B14F-4D97-AF65-F5344CB8AC3E}">
        <p14:creationId xmlns:p14="http://schemas.microsoft.com/office/powerpoint/2010/main" val="718152477"/>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797" y="271992"/>
            <a:ext cx="3237748" cy="1143000"/>
          </a:xfrm>
        </p:spPr>
        <p:txBody>
          <a:bodyPr/>
          <a:lstStyle/>
          <a:p>
            <a:r>
              <a:rPr lang="en-US" sz="2000" dirty="0" smtClean="0"/>
              <a:t>Genomic Privacy &amp; Individualized RNA-</a:t>
            </a:r>
            <a:r>
              <a:rPr lang="en-US" sz="2000" dirty="0" err="1" smtClean="0"/>
              <a:t>seq</a:t>
            </a:r>
            <a:r>
              <a:rPr lang="en-US" sz="2000" dirty="0" smtClean="0"/>
              <a:t>: Incompatible or Feasible?</a:t>
            </a:r>
            <a:endParaRPr lang="en-US" sz="2000" dirty="0"/>
          </a:p>
        </p:txBody>
      </p:sp>
      <p:sp>
        <p:nvSpPr>
          <p:cNvPr id="3" name="Content Placeholder 2"/>
          <p:cNvSpPr>
            <a:spLocks noGrp="1"/>
          </p:cNvSpPr>
          <p:nvPr>
            <p:ph sz="half" idx="1"/>
          </p:nvPr>
        </p:nvSpPr>
        <p:spPr>
          <a:xfrm>
            <a:off x="171074" y="1593286"/>
            <a:ext cx="3892926" cy="5403747"/>
          </a:xfrm>
        </p:spPr>
        <p:txBody>
          <a:bodyPr/>
          <a:lstStyle/>
          <a:p>
            <a:r>
              <a:rPr lang="en-US" sz="2400" dirty="0"/>
              <a:t>The General Dilemma of Genomic Privacy</a:t>
            </a:r>
          </a:p>
          <a:p>
            <a:pPr lvl="1"/>
            <a:r>
              <a:rPr lang="en-US" sz="1800" dirty="0"/>
              <a:t>Fundamental, inherited info that’s very private v need for large-scale mining for med. research</a:t>
            </a:r>
          </a:p>
          <a:p>
            <a:pPr lvl="1"/>
            <a:r>
              <a:rPr lang="en-US" sz="1800" dirty="0"/>
              <a:t>Issues w/ current social &amp; tech approaches: </a:t>
            </a:r>
            <a:r>
              <a:rPr lang="en-US" sz="1800" dirty="0" smtClean="0"/>
              <a:t>inconsistencies &amp; </a:t>
            </a:r>
            <a:r>
              <a:rPr lang="en-US" sz="1800" dirty="0"/>
              <a:t>burdensome </a:t>
            </a:r>
            <a:r>
              <a:rPr lang="en-US" sz="1800" dirty="0" smtClean="0"/>
              <a:t>security</a:t>
            </a:r>
            <a:endParaRPr lang="en-US" sz="1800" dirty="0"/>
          </a:p>
          <a:p>
            <a:pPr lvl="1"/>
            <a:r>
              <a:rPr lang="en-US" sz="1800" dirty="0" err="1"/>
              <a:t>Strawman</a:t>
            </a:r>
            <a:r>
              <a:rPr lang="en-US" sz="1800" dirty="0"/>
              <a:t> Hybrid </a:t>
            </a:r>
            <a:r>
              <a:rPr lang="en-US" sz="1800" dirty="0" err="1"/>
              <a:t>Soc</a:t>
            </a:r>
            <a:r>
              <a:rPr lang="en-US" sz="1800" dirty="0"/>
              <a:t>-Tech Proposal (Cloud Enclaves. Quantifying Leaks &amp; Closely Coupled priv.-public datasets</a:t>
            </a:r>
            <a:r>
              <a:rPr lang="en-US" sz="1800" dirty="0" smtClean="0"/>
              <a:t>)</a:t>
            </a:r>
          </a:p>
          <a:p>
            <a:pPr lvl="1"/>
            <a:r>
              <a:rPr lang="en-US" sz="1800" dirty="0" smtClean="0"/>
              <a:t>Details on Relevant Hacks: Genomic, Computer Security, &amp; </a:t>
            </a:r>
            <a:r>
              <a:rPr lang="en-US" sz="1800" dirty="0" err="1" smtClean="0"/>
              <a:t>Netfix</a:t>
            </a:r>
            <a:endParaRPr lang="en-US" sz="1800" dirty="0"/>
          </a:p>
        </p:txBody>
      </p:sp>
      <p:sp>
        <p:nvSpPr>
          <p:cNvPr id="4" name="Content Placeholder 3"/>
          <p:cNvSpPr>
            <a:spLocks noGrp="1"/>
          </p:cNvSpPr>
          <p:nvPr>
            <p:ph sz="half" idx="2"/>
          </p:nvPr>
        </p:nvSpPr>
        <p:spPr>
          <a:xfrm>
            <a:off x="3911602" y="101600"/>
            <a:ext cx="4851400" cy="6501733"/>
          </a:xfrm>
        </p:spPr>
        <p:txBody>
          <a:bodyPr/>
          <a:lstStyle/>
          <a:p>
            <a:r>
              <a:rPr lang="en-US" sz="2400" dirty="0"/>
              <a:t>RNA-</a:t>
            </a:r>
            <a:r>
              <a:rPr lang="en-US" sz="2400" dirty="0" err="1"/>
              <a:t>seq</a:t>
            </a:r>
            <a:r>
              <a:rPr lang="en-US" sz="2400" dirty="0"/>
              <a:t>: How to Publicly Share Some of it</a:t>
            </a:r>
          </a:p>
          <a:p>
            <a:pPr lvl="1"/>
            <a:r>
              <a:rPr lang="en-US" sz="1800" dirty="0"/>
              <a:t>Presents a </a:t>
            </a:r>
            <a:r>
              <a:rPr lang="en-US" sz="1800" dirty="0" smtClean="0"/>
              <a:t>tricky privacy </a:t>
            </a:r>
            <a:r>
              <a:rPr lang="en-US" sz="1800" dirty="0"/>
              <a:t>issue since much of the sequencing is for </a:t>
            </a:r>
            <a:r>
              <a:rPr lang="en-US" sz="1800" dirty="0" smtClean="0"/>
              <a:t>general, </a:t>
            </a:r>
            <a:r>
              <a:rPr lang="en-US" sz="1800" dirty="0"/>
              <a:t>non-individual specific </a:t>
            </a:r>
            <a:r>
              <a:rPr lang="en-US" sz="1800" dirty="0" smtClean="0"/>
              <a:t>results yet it’s tagged with individual information</a:t>
            </a:r>
            <a:endParaRPr lang="en-US" sz="1800" dirty="0"/>
          </a:p>
          <a:p>
            <a:pPr lvl="1"/>
            <a:r>
              <a:rPr lang="en-US" sz="1800" dirty="0"/>
              <a:t>Removing SNVs in reads w/ MRF</a:t>
            </a:r>
          </a:p>
          <a:p>
            <a:pPr lvl="1"/>
            <a:r>
              <a:rPr lang="en-US" sz="1800" dirty="0"/>
              <a:t>Quantifying &amp; removing variant info from expression levels + </a:t>
            </a:r>
            <a:r>
              <a:rPr lang="en-US" sz="1800" dirty="0" err="1"/>
              <a:t>eQTLs</a:t>
            </a:r>
            <a:r>
              <a:rPr lang="en-US" sz="1800" dirty="0"/>
              <a:t> using ICI &amp; predictability</a:t>
            </a:r>
          </a:p>
          <a:p>
            <a:pPr lvl="1"/>
            <a:r>
              <a:rPr lang="en-US" sz="1800" dirty="0"/>
              <a:t>Instantiating a practical linking attack using extreme expression </a:t>
            </a:r>
            <a:r>
              <a:rPr lang="en-US" sz="1800" dirty="0" smtClean="0"/>
              <a:t>levels</a:t>
            </a:r>
          </a:p>
          <a:p>
            <a:pPr lvl="1"/>
            <a:r>
              <a:rPr lang="en-US" sz="1800" dirty="0" smtClean="0"/>
              <a:t>Quantifying accuracy of prediction, via gap between best &amp; 2</a:t>
            </a:r>
            <a:r>
              <a:rPr lang="en-US" sz="1800" baseline="30000" dirty="0" smtClean="0"/>
              <a:t>nd</a:t>
            </a:r>
            <a:r>
              <a:rPr lang="en-US" sz="1800" dirty="0" smtClean="0"/>
              <a:t> best match</a:t>
            </a:r>
          </a:p>
          <a:p>
            <a:r>
              <a:rPr lang="en-US" sz="2400" dirty="0"/>
              <a:t>Allelic </a:t>
            </a:r>
            <a:r>
              <a:rPr lang="en-US" sz="2400" dirty="0" smtClean="0"/>
              <a:t>Expression &amp; Binding Activity</a:t>
            </a:r>
            <a:endParaRPr lang="en-US" sz="2400" dirty="0"/>
          </a:p>
          <a:p>
            <a:pPr lvl="1"/>
            <a:r>
              <a:rPr lang="en-US" sz="1800" dirty="0"/>
              <a:t>Difference in molecular activity between </a:t>
            </a:r>
            <a:r>
              <a:rPr lang="en-US" sz="1800" dirty="0" smtClean="0"/>
              <a:t>specific alleles</a:t>
            </a:r>
            <a:endParaRPr lang="en-US" sz="1800" dirty="0"/>
          </a:p>
          <a:p>
            <a:pPr lvl="1"/>
            <a:r>
              <a:rPr lang="en-US" sz="1800" dirty="0"/>
              <a:t>RNA-</a:t>
            </a:r>
            <a:r>
              <a:rPr lang="en-US" sz="1800" dirty="0" err="1"/>
              <a:t>seq</a:t>
            </a:r>
            <a:r>
              <a:rPr lang="en-US" sz="1800" dirty="0"/>
              <a:t> calculations that fundamentally involve individual variants</a:t>
            </a:r>
          </a:p>
          <a:p>
            <a:endParaRPr lang="en-US" sz="2400" dirty="0"/>
          </a:p>
          <a:p>
            <a:endParaRPr lang="en-US" sz="2400" dirty="0"/>
          </a:p>
          <a:p>
            <a:endParaRPr lang="en-US" sz="2400" dirty="0"/>
          </a:p>
          <a:p>
            <a:endParaRPr lang="en-US" sz="2400" dirty="0"/>
          </a:p>
        </p:txBody>
      </p:sp>
    </p:spTree>
    <p:extLst>
      <p:ext uri="{BB962C8B-B14F-4D97-AF65-F5344CB8AC3E}">
        <p14:creationId xmlns:p14="http://schemas.microsoft.com/office/powerpoint/2010/main" val="1403873080"/>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933" y="0"/>
            <a:ext cx="9144000" cy="6858000"/>
          </a:xfrm>
          <a:prstGeom prst="rect">
            <a:avLst/>
          </a:prstGeom>
        </p:spPr>
      </p:pic>
      <p:sp>
        <p:nvSpPr>
          <p:cNvPr id="558082" name="Content Placeholder 2"/>
          <p:cNvSpPr txBox="1">
            <a:spLocks/>
          </p:cNvSpPr>
          <p:nvPr/>
        </p:nvSpPr>
        <p:spPr bwMode="auto">
          <a:xfrm>
            <a:off x="508000" y="0"/>
            <a:ext cx="8331200" cy="6603564"/>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6" tIns="46033" rIns="92066" bIns="46033"/>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defRPr/>
            </a:pPr>
            <a:r>
              <a:rPr lang="en-US" sz="1100" b="0" dirty="0" smtClean="0">
                <a:solidFill>
                  <a:schemeClr val="bg1"/>
                </a:solidFill>
              </a:rPr>
              <a:t>                  </a:t>
            </a:r>
            <a:r>
              <a:rPr lang="en-US" sz="1100" b="0" dirty="0" err="1" smtClean="0">
                <a:solidFill>
                  <a:schemeClr val="bg1"/>
                </a:solidFill>
              </a:rPr>
              <a:t>papers.gersteinlab.org</a:t>
            </a:r>
            <a:r>
              <a:rPr lang="en-US" sz="1100" b="0" dirty="0" smtClean="0">
                <a:solidFill>
                  <a:schemeClr val="bg1"/>
                </a:solidFill>
              </a:rPr>
              <a:t>/subject/</a:t>
            </a:r>
            <a:r>
              <a:rPr lang="en-US" sz="2800" dirty="0" smtClean="0">
                <a:solidFill>
                  <a:schemeClr val="bg1"/>
                </a:solidFill>
              </a:rPr>
              <a:t>privacy - </a:t>
            </a:r>
            <a:r>
              <a:rPr lang="en-US" sz="3600" dirty="0" smtClean="0">
                <a:solidFill>
                  <a:schemeClr val="bg1"/>
                </a:solidFill>
              </a:rPr>
              <a:t>D </a:t>
            </a:r>
            <a:r>
              <a:rPr lang="en-US" sz="3600" dirty="0" err="1" smtClean="0">
                <a:solidFill>
                  <a:schemeClr val="bg1"/>
                </a:solidFill>
              </a:rPr>
              <a:t>Greenbaum</a:t>
            </a:r>
            <a:endParaRPr lang="en-US" sz="3600" dirty="0" smtClean="0">
              <a:solidFill>
                <a:schemeClr val="bg1"/>
              </a:solidFill>
            </a:endParaRPr>
          </a:p>
          <a:p>
            <a:pPr>
              <a:defRPr/>
            </a:pPr>
            <a:endParaRPr lang="en-US" sz="2000" dirty="0">
              <a:solidFill>
                <a:schemeClr val="bg1"/>
              </a:solidFill>
            </a:endParaRPr>
          </a:p>
          <a:p>
            <a:pPr>
              <a:defRPr/>
            </a:pPr>
            <a:r>
              <a:rPr lang="en-US" sz="2800" dirty="0" smtClean="0">
                <a:solidFill>
                  <a:schemeClr val="bg1"/>
                </a:solidFill>
              </a:rPr>
              <a:t>            </a:t>
            </a:r>
            <a:r>
              <a:rPr lang="en-US" sz="2800" dirty="0" err="1" smtClean="0">
                <a:solidFill>
                  <a:schemeClr val="bg1"/>
                </a:solidFill>
              </a:rPr>
              <a:t>PrivaSeq</a:t>
            </a:r>
            <a:r>
              <a:rPr lang="en-US" sz="2000" dirty="0" err="1" smtClean="0">
                <a:solidFill>
                  <a:schemeClr val="bg1"/>
                </a:solidFill>
              </a:rPr>
              <a:t>.</a:t>
            </a:r>
            <a:r>
              <a:rPr lang="en-US" sz="1400" b="0" dirty="0" err="1" smtClean="0">
                <a:solidFill>
                  <a:schemeClr val="bg1"/>
                </a:solidFill>
              </a:rPr>
              <a:t>gersteinlab.org</a:t>
            </a:r>
            <a:r>
              <a:rPr lang="en-US" sz="1400" b="0" dirty="0" smtClean="0">
                <a:solidFill>
                  <a:schemeClr val="bg1"/>
                </a:solidFill>
              </a:rPr>
              <a:t> - </a:t>
            </a:r>
            <a:r>
              <a:rPr lang="en-US" sz="3600" dirty="0" smtClean="0">
                <a:solidFill>
                  <a:schemeClr val="bg1"/>
                </a:solidFill>
              </a:rPr>
              <a:t>A </a:t>
            </a:r>
            <a:r>
              <a:rPr lang="en-US" sz="3600" dirty="0" err="1" smtClean="0">
                <a:solidFill>
                  <a:schemeClr val="bg1"/>
                </a:solidFill>
              </a:rPr>
              <a:t>Harmanci</a:t>
            </a:r>
            <a:r>
              <a:rPr lang="en-US" sz="3200" dirty="0" smtClean="0">
                <a:solidFill>
                  <a:schemeClr val="bg1"/>
                </a:solidFill>
              </a:rPr>
              <a:t> </a:t>
            </a:r>
          </a:p>
          <a:p>
            <a:pPr>
              <a:defRPr/>
            </a:pPr>
            <a:endParaRPr lang="en-US" sz="1600" b="0" dirty="0">
              <a:solidFill>
                <a:schemeClr val="bg1"/>
              </a:solidFill>
            </a:endParaRPr>
          </a:p>
          <a:p>
            <a:pPr>
              <a:defRPr/>
            </a:pPr>
            <a:endParaRPr lang="en-US" sz="1600" b="0" dirty="0">
              <a:solidFill>
                <a:schemeClr val="bg1"/>
              </a:solidFill>
            </a:endParaRPr>
          </a:p>
          <a:p>
            <a:pPr>
              <a:defRPr/>
            </a:pPr>
            <a:r>
              <a:rPr lang="en-US" sz="1600" b="0" dirty="0" smtClean="0">
                <a:solidFill>
                  <a:schemeClr val="bg1"/>
                </a:solidFill>
              </a:rPr>
              <a:t> </a:t>
            </a:r>
            <a:endParaRPr lang="en-US" sz="1800" b="0" dirty="0">
              <a:solidFill>
                <a:schemeClr val="bg1"/>
              </a:solidFill>
            </a:endParaRPr>
          </a:p>
          <a:p>
            <a:pPr>
              <a:defRPr/>
            </a:pPr>
            <a:endParaRPr lang="en-US" sz="1600" b="0" dirty="0" smtClean="0">
              <a:solidFill>
                <a:schemeClr val="bg1"/>
              </a:solidFill>
            </a:endParaRPr>
          </a:p>
          <a:p>
            <a:pPr>
              <a:defRPr/>
            </a:pPr>
            <a:endParaRPr lang="en-US" sz="1600" b="0" dirty="0">
              <a:solidFill>
                <a:schemeClr val="bg1"/>
              </a:solidFill>
            </a:endParaRPr>
          </a:p>
        </p:txBody>
      </p:sp>
      <p:sp>
        <p:nvSpPr>
          <p:cNvPr id="558081" name="Title 1"/>
          <p:cNvSpPr txBox="1">
            <a:spLocks/>
          </p:cNvSpPr>
          <p:nvPr/>
        </p:nvSpPr>
        <p:spPr bwMode="auto">
          <a:xfrm>
            <a:off x="3036941" y="5443178"/>
            <a:ext cx="3273318" cy="833438"/>
          </a:xfrm>
          <a:prstGeom prst="rect">
            <a:avLst/>
          </a:prstGeom>
          <a:noFill/>
          <a:ln w="9525">
            <a:no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txBody>
          <a:bodyPr lIns="92066" tIns="46033" rIns="92066" bIns="46033" anchor="ct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1800" dirty="0" smtClean="0">
                <a:solidFill>
                  <a:srgbClr val="FFFFFF"/>
                </a:solidFill>
              </a:rPr>
              <a:t>Acknowledgements</a:t>
            </a:r>
            <a:endParaRPr lang="en-US" sz="1800" dirty="0">
              <a:solidFill>
                <a:srgbClr val="FFFFFF"/>
              </a:solidFill>
            </a:endParaRPr>
          </a:p>
        </p:txBody>
      </p:sp>
      <p:sp>
        <p:nvSpPr>
          <p:cNvPr id="6" name="Content Placeholder 2"/>
          <p:cNvSpPr txBox="1">
            <a:spLocks/>
          </p:cNvSpPr>
          <p:nvPr/>
        </p:nvSpPr>
        <p:spPr bwMode="auto">
          <a:xfrm>
            <a:off x="2400303" y="1549400"/>
            <a:ext cx="4241800" cy="6603564"/>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6" tIns="46033" rIns="92066" bIns="46033"/>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defRPr/>
            </a:pPr>
            <a:r>
              <a:rPr lang="en-US" sz="2400" dirty="0" err="1" smtClean="0">
                <a:solidFill>
                  <a:schemeClr val="bg1"/>
                </a:solidFill>
              </a:rPr>
              <a:t>RSEQtools</a:t>
            </a:r>
            <a:r>
              <a:rPr lang="en-US" sz="1800" dirty="0" err="1" smtClean="0">
                <a:solidFill>
                  <a:schemeClr val="bg1"/>
                </a:solidFill>
              </a:rPr>
              <a:t>.</a:t>
            </a:r>
            <a:r>
              <a:rPr lang="en-US" b="0" dirty="0" err="1" smtClean="0">
                <a:solidFill>
                  <a:schemeClr val="bg1"/>
                </a:solidFill>
              </a:rPr>
              <a:t>gersteinlab.org</a:t>
            </a:r>
            <a:r>
              <a:rPr lang="en-US" b="0" dirty="0" smtClean="0">
                <a:solidFill>
                  <a:schemeClr val="bg1"/>
                </a:solidFill>
              </a:rPr>
              <a:t> </a:t>
            </a:r>
            <a:r>
              <a:rPr lang="en-US" sz="1600" b="0" dirty="0" smtClean="0">
                <a:solidFill>
                  <a:schemeClr val="bg1"/>
                </a:solidFill>
              </a:rPr>
              <a:t>[MRF]</a:t>
            </a:r>
            <a:endParaRPr lang="en-US" b="0" dirty="0" smtClean="0">
              <a:solidFill>
                <a:schemeClr val="bg1"/>
              </a:solidFill>
            </a:endParaRPr>
          </a:p>
          <a:p>
            <a:pPr>
              <a:defRPr/>
            </a:pPr>
            <a:endParaRPr lang="en-US" sz="300" b="0" dirty="0" smtClean="0">
              <a:solidFill>
                <a:schemeClr val="bg1"/>
              </a:solidFill>
            </a:endParaRPr>
          </a:p>
          <a:p>
            <a:pPr>
              <a:defRPr/>
            </a:pPr>
            <a:r>
              <a:rPr lang="en-US" sz="1800" dirty="0" smtClean="0">
                <a:solidFill>
                  <a:schemeClr val="bg1"/>
                </a:solidFill>
              </a:rPr>
              <a:t>   L </a:t>
            </a:r>
            <a:r>
              <a:rPr lang="en-US" sz="1800" dirty="0" err="1" smtClean="0">
                <a:solidFill>
                  <a:schemeClr val="bg1"/>
                </a:solidFill>
              </a:rPr>
              <a:t>Habegger</a:t>
            </a:r>
            <a:r>
              <a:rPr lang="en-US" sz="1400" b="0" dirty="0" smtClean="0">
                <a:solidFill>
                  <a:schemeClr val="bg1"/>
                </a:solidFill>
              </a:rPr>
              <a:t>, A </a:t>
            </a:r>
            <a:r>
              <a:rPr lang="en-US" sz="1400" b="0" dirty="0" err="1" smtClean="0">
                <a:solidFill>
                  <a:schemeClr val="bg1"/>
                </a:solidFill>
              </a:rPr>
              <a:t>Sboner</a:t>
            </a:r>
            <a:r>
              <a:rPr lang="en-US" sz="1400" b="0" dirty="0" smtClean="0">
                <a:solidFill>
                  <a:schemeClr val="bg1"/>
                </a:solidFill>
              </a:rPr>
              <a:t>, </a:t>
            </a:r>
            <a:br>
              <a:rPr lang="en-US" sz="1400" b="0" dirty="0" smtClean="0">
                <a:solidFill>
                  <a:schemeClr val="bg1"/>
                </a:solidFill>
              </a:rPr>
            </a:br>
            <a:r>
              <a:rPr lang="en-US" sz="1400" b="0" dirty="0" smtClean="0">
                <a:solidFill>
                  <a:schemeClr val="bg1"/>
                </a:solidFill>
              </a:rPr>
              <a:t>      </a:t>
            </a:r>
            <a:r>
              <a:rPr lang="en-US" sz="1050" b="0" dirty="0" smtClean="0">
                <a:solidFill>
                  <a:schemeClr val="bg1"/>
                </a:solidFill>
              </a:rPr>
              <a:t>TA </a:t>
            </a:r>
            <a:r>
              <a:rPr lang="en-US" sz="1050" b="0" dirty="0" err="1" smtClean="0">
                <a:solidFill>
                  <a:schemeClr val="bg1"/>
                </a:solidFill>
              </a:rPr>
              <a:t>Gianoulis</a:t>
            </a:r>
            <a:r>
              <a:rPr lang="en-US" sz="1050" b="0" dirty="0" smtClean="0">
                <a:solidFill>
                  <a:schemeClr val="bg1"/>
                </a:solidFill>
              </a:rPr>
              <a:t>, J </a:t>
            </a:r>
            <a:r>
              <a:rPr lang="en-US" sz="1050" b="0" dirty="0" err="1" smtClean="0">
                <a:solidFill>
                  <a:schemeClr val="bg1"/>
                </a:solidFill>
              </a:rPr>
              <a:t>Rozowsky</a:t>
            </a:r>
            <a:r>
              <a:rPr lang="en-US" sz="1050" b="0" dirty="0" smtClean="0">
                <a:solidFill>
                  <a:schemeClr val="bg1"/>
                </a:solidFill>
              </a:rPr>
              <a:t>, A </a:t>
            </a:r>
          </a:p>
          <a:p>
            <a:pPr>
              <a:defRPr/>
            </a:pPr>
            <a:r>
              <a:rPr lang="en-US" sz="1050" b="0" dirty="0">
                <a:solidFill>
                  <a:schemeClr val="bg1"/>
                </a:solidFill>
              </a:rPr>
              <a:t> </a:t>
            </a:r>
            <a:r>
              <a:rPr lang="en-US" sz="1050" b="0" dirty="0" smtClean="0">
                <a:solidFill>
                  <a:schemeClr val="bg1"/>
                </a:solidFill>
              </a:rPr>
              <a:t>             Agarwal, M Snyder</a:t>
            </a:r>
          </a:p>
          <a:p>
            <a:pPr>
              <a:defRPr/>
            </a:pPr>
            <a:endParaRPr lang="en-US" sz="1100" b="0" dirty="0">
              <a:solidFill>
                <a:schemeClr val="bg1"/>
              </a:solidFill>
            </a:endParaRPr>
          </a:p>
          <a:p>
            <a:pPr>
              <a:defRPr/>
            </a:pPr>
            <a:endParaRPr lang="en-US" sz="1600" b="0" dirty="0" smtClean="0">
              <a:solidFill>
                <a:schemeClr val="bg1"/>
              </a:solidFill>
            </a:endParaRPr>
          </a:p>
          <a:p>
            <a:pPr>
              <a:defRPr/>
            </a:pPr>
            <a:endParaRPr lang="en-US" sz="1600" b="0" dirty="0">
              <a:solidFill>
                <a:schemeClr val="bg1"/>
              </a:solidFill>
            </a:endParaRPr>
          </a:p>
          <a:p>
            <a:pPr>
              <a:defRPr/>
            </a:pPr>
            <a:r>
              <a:rPr lang="en-US" sz="1600" b="0" dirty="0" smtClean="0">
                <a:solidFill>
                  <a:schemeClr val="bg1"/>
                </a:solidFill>
              </a:rPr>
              <a:t> </a:t>
            </a:r>
            <a:endParaRPr lang="en-US" sz="1800" b="0" dirty="0">
              <a:solidFill>
                <a:schemeClr val="bg1"/>
              </a:solidFill>
            </a:endParaRPr>
          </a:p>
          <a:p>
            <a:pPr>
              <a:defRPr/>
            </a:pPr>
            <a:endParaRPr lang="en-US" sz="1600" b="0" dirty="0" smtClean="0">
              <a:solidFill>
                <a:schemeClr val="bg1"/>
              </a:solidFill>
            </a:endParaRPr>
          </a:p>
          <a:p>
            <a:pPr>
              <a:defRPr/>
            </a:pPr>
            <a:endParaRPr lang="en-US" sz="1600" b="0" dirty="0">
              <a:solidFill>
                <a:schemeClr val="bg1"/>
              </a:solidFill>
            </a:endParaRPr>
          </a:p>
        </p:txBody>
      </p:sp>
      <p:sp>
        <p:nvSpPr>
          <p:cNvPr id="8" name="TextBox 7"/>
          <p:cNvSpPr txBox="1"/>
          <p:nvPr/>
        </p:nvSpPr>
        <p:spPr>
          <a:xfrm>
            <a:off x="2830095" y="6401459"/>
            <a:ext cx="3331411" cy="276999"/>
          </a:xfrm>
          <a:prstGeom prst="rect">
            <a:avLst/>
          </a:prstGeom>
          <a:solidFill>
            <a:schemeClr val="tx1">
              <a:lumMod val="75000"/>
              <a:lumOff val="25000"/>
            </a:schemeClr>
          </a:solidFill>
          <a:ln>
            <a:solidFill>
              <a:schemeClr val="tx1"/>
            </a:solidFill>
          </a:ln>
        </p:spPr>
        <p:txBody>
          <a:bodyPr wrap="none" rtlCol="0">
            <a:spAutoFit/>
          </a:bodyPr>
          <a:lstStyle/>
          <a:p>
            <a:r>
              <a:rPr lang="en-US" dirty="0" smtClean="0">
                <a:solidFill>
                  <a:srgbClr val="FFFFFF"/>
                </a:solidFill>
              </a:rPr>
              <a:t>Hiring Postdocs. See </a:t>
            </a:r>
            <a:r>
              <a:rPr lang="en-US" dirty="0" err="1" smtClean="0">
                <a:solidFill>
                  <a:srgbClr val="FFFFFF"/>
                </a:solidFill>
              </a:rPr>
              <a:t>gersteinlab.org</a:t>
            </a:r>
            <a:r>
              <a:rPr lang="en-US" dirty="0" smtClean="0">
                <a:solidFill>
                  <a:srgbClr val="FFFFFF"/>
                </a:solidFill>
              </a:rPr>
              <a:t>/jobs !</a:t>
            </a:r>
            <a:endParaRPr lang="en-US" dirty="0">
              <a:solidFill>
                <a:srgbClr val="FFFFFF"/>
              </a:solidFill>
            </a:endParaRPr>
          </a:p>
        </p:txBody>
      </p:sp>
      <p:sp>
        <p:nvSpPr>
          <p:cNvPr id="7" name="Content Placeholder 2"/>
          <p:cNvSpPr txBox="1">
            <a:spLocks/>
          </p:cNvSpPr>
          <p:nvPr/>
        </p:nvSpPr>
        <p:spPr bwMode="auto">
          <a:xfrm>
            <a:off x="6438900" y="2273736"/>
            <a:ext cx="4165600" cy="6603564"/>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6" tIns="46033" rIns="92066" bIns="46033"/>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defRPr/>
            </a:pPr>
            <a:endParaRPr lang="en-US" sz="1100" b="0" dirty="0">
              <a:solidFill>
                <a:schemeClr val="bg1"/>
              </a:solidFill>
            </a:endParaRPr>
          </a:p>
          <a:p>
            <a:pPr defTabSz="457200" fontAlgn="auto">
              <a:spcBef>
                <a:spcPts val="0"/>
              </a:spcBef>
              <a:spcAft>
                <a:spcPts val="0"/>
              </a:spcAft>
            </a:pPr>
            <a:r>
              <a:rPr lang="en-US" sz="2000" dirty="0" err="1" smtClean="0">
                <a:solidFill>
                  <a:schemeClr val="bg1"/>
                </a:solidFill>
                <a:latin typeface="Arial"/>
                <a:cs typeface="Arial"/>
              </a:rPr>
              <a:t>AlleleDB</a:t>
            </a:r>
            <a:r>
              <a:rPr lang="en-US" sz="1400" dirty="0" err="1" smtClean="0">
                <a:solidFill>
                  <a:schemeClr val="bg1"/>
                </a:solidFill>
                <a:latin typeface="Arial"/>
                <a:cs typeface="Arial"/>
              </a:rPr>
              <a:t>.</a:t>
            </a:r>
            <a:r>
              <a:rPr lang="en-US" sz="1400" b="0" dirty="0" err="1" smtClean="0">
                <a:solidFill>
                  <a:schemeClr val="bg1"/>
                </a:solidFill>
                <a:latin typeface="Arial"/>
                <a:cs typeface="Arial"/>
              </a:rPr>
              <a:t>gersteinlab.org</a:t>
            </a:r>
            <a:endParaRPr lang="en-US" sz="1400" b="0" dirty="0" smtClean="0">
              <a:solidFill>
                <a:schemeClr val="bg1"/>
              </a:solidFill>
              <a:latin typeface="Arial"/>
              <a:cs typeface="Arial"/>
            </a:endParaRPr>
          </a:p>
          <a:p>
            <a:pPr defTabSz="457200" fontAlgn="auto">
              <a:spcBef>
                <a:spcPts val="0"/>
              </a:spcBef>
              <a:spcAft>
                <a:spcPts val="0"/>
              </a:spcAft>
            </a:pPr>
            <a:r>
              <a:rPr lang="en-US" sz="2000" dirty="0" smtClean="0">
                <a:solidFill>
                  <a:schemeClr val="bg1"/>
                </a:solidFill>
                <a:latin typeface="Arial"/>
                <a:cs typeface="Arial"/>
              </a:rPr>
              <a:t>J </a:t>
            </a:r>
            <a:r>
              <a:rPr lang="en-US" sz="2000" dirty="0">
                <a:solidFill>
                  <a:schemeClr val="bg1"/>
                </a:solidFill>
                <a:latin typeface="Arial"/>
                <a:cs typeface="Arial"/>
              </a:rPr>
              <a:t>Chen, </a:t>
            </a:r>
            <a:r>
              <a:rPr lang="en-US" sz="2000" dirty="0" smtClean="0">
                <a:solidFill>
                  <a:schemeClr val="bg1"/>
                </a:solidFill>
                <a:latin typeface="Arial"/>
                <a:cs typeface="Arial"/>
              </a:rPr>
              <a:t>J </a:t>
            </a:r>
            <a:r>
              <a:rPr lang="en-US" sz="2000" dirty="0" err="1">
                <a:solidFill>
                  <a:schemeClr val="bg1"/>
                </a:solidFill>
                <a:latin typeface="Arial"/>
                <a:cs typeface="Arial"/>
              </a:rPr>
              <a:t>Rozowsky</a:t>
            </a:r>
            <a:r>
              <a:rPr lang="en-US" sz="2000" dirty="0">
                <a:solidFill>
                  <a:schemeClr val="bg1"/>
                </a:solidFill>
                <a:latin typeface="Arial"/>
                <a:cs typeface="Arial"/>
              </a:rPr>
              <a:t>, </a:t>
            </a:r>
            <a:r>
              <a:rPr lang="en-US" sz="2400" dirty="0">
                <a:solidFill>
                  <a:schemeClr val="bg1"/>
                </a:solidFill>
                <a:latin typeface="Arial"/>
                <a:cs typeface="Arial"/>
              </a:rPr>
              <a:t/>
            </a:r>
            <a:br>
              <a:rPr lang="en-US" sz="2400" dirty="0">
                <a:solidFill>
                  <a:schemeClr val="bg1"/>
                </a:solidFill>
                <a:latin typeface="Arial"/>
                <a:cs typeface="Arial"/>
              </a:rPr>
            </a:br>
            <a:r>
              <a:rPr lang="en-US" sz="2000" dirty="0" smtClean="0">
                <a:solidFill>
                  <a:schemeClr val="bg1"/>
                </a:solidFill>
                <a:latin typeface="Arial"/>
                <a:cs typeface="Arial"/>
              </a:rPr>
              <a:t>T </a:t>
            </a:r>
            <a:r>
              <a:rPr lang="en-US" sz="2000" dirty="0" err="1">
                <a:solidFill>
                  <a:schemeClr val="bg1"/>
                </a:solidFill>
                <a:latin typeface="Arial"/>
                <a:cs typeface="Arial"/>
              </a:rPr>
              <a:t>Galeev</a:t>
            </a:r>
            <a:r>
              <a:rPr lang="en-US" sz="1600" dirty="0" smtClean="0">
                <a:solidFill>
                  <a:schemeClr val="bg1"/>
                </a:solidFill>
                <a:latin typeface="Arial"/>
                <a:cs typeface="Arial"/>
              </a:rPr>
              <a:t>, </a:t>
            </a:r>
            <a:r>
              <a:rPr lang="en-US" sz="1400" b="0" dirty="0" smtClean="0">
                <a:solidFill>
                  <a:schemeClr val="bg1"/>
                </a:solidFill>
                <a:latin typeface="Arial"/>
                <a:cs typeface="Arial"/>
              </a:rPr>
              <a:t>A </a:t>
            </a:r>
            <a:r>
              <a:rPr lang="en-US" sz="1400" b="0" dirty="0" err="1" smtClean="0">
                <a:solidFill>
                  <a:schemeClr val="bg1"/>
                </a:solidFill>
                <a:latin typeface="Arial"/>
                <a:cs typeface="Arial"/>
              </a:rPr>
              <a:t>Harmanci</a:t>
            </a:r>
            <a:r>
              <a:rPr lang="en-US" sz="1400" b="0" dirty="0" smtClean="0">
                <a:solidFill>
                  <a:schemeClr val="bg1"/>
                </a:solidFill>
                <a:latin typeface="Arial"/>
                <a:cs typeface="Arial"/>
              </a:rPr>
              <a:t>, </a:t>
            </a:r>
            <a:br>
              <a:rPr lang="en-US" sz="1400" b="0" dirty="0" smtClean="0">
                <a:solidFill>
                  <a:schemeClr val="bg1"/>
                </a:solidFill>
                <a:latin typeface="Arial"/>
                <a:cs typeface="Arial"/>
              </a:rPr>
            </a:br>
            <a:r>
              <a:rPr lang="en-US" sz="1400" b="0" dirty="0" smtClean="0">
                <a:solidFill>
                  <a:schemeClr val="bg1"/>
                </a:solidFill>
                <a:latin typeface="Arial"/>
                <a:cs typeface="Arial"/>
              </a:rPr>
              <a:t>R Kitchen, J Bedford, </a:t>
            </a:r>
            <a:br>
              <a:rPr lang="en-US" sz="1400" b="0" dirty="0" smtClean="0">
                <a:solidFill>
                  <a:schemeClr val="bg1"/>
                </a:solidFill>
                <a:latin typeface="Arial"/>
                <a:cs typeface="Arial"/>
              </a:rPr>
            </a:br>
            <a:r>
              <a:rPr lang="en-US" sz="1400" b="0" dirty="0" smtClean="0">
                <a:solidFill>
                  <a:schemeClr val="bg1"/>
                </a:solidFill>
                <a:latin typeface="Arial"/>
                <a:cs typeface="Arial"/>
              </a:rPr>
              <a:t>A </a:t>
            </a:r>
            <a:r>
              <a:rPr lang="en-US" sz="1400" b="0" dirty="0" err="1" smtClean="0">
                <a:solidFill>
                  <a:schemeClr val="bg1"/>
                </a:solidFill>
                <a:latin typeface="Arial"/>
                <a:cs typeface="Arial"/>
              </a:rPr>
              <a:t>Abyzov</a:t>
            </a:r>
            <a:r>
              <a:rPr lang="en-US" sz="1400" b="0" dirty="0" smtClean="0">
                <a:solidFill>
                  <a:schemeClr val="bg1"/>
                </a:solidFill>
                <a:latin typeface="Arial"/>
                <a:cs typeface="Arial"/>
              </a:rPr>
              <a:t>, Y Kong, L Regan</a:t>
            </a:r>
            <a:endParaRPr lang="en-US" sz="1600" b="0" dirty="0" smtClean="0">
              <a:solidFill>
                <a:schemeClr val="bg1"/>
              </a:solidFill>
              <a:latin typeface="Arial"/>
              <a:cs typeface="Arial"/>
            </a:endParaRPr>
          </a:p>
          <a:p>
            <a:pPr defTabSz="457200" fontAlgn="auto">
              <a:spcBef>
                <a:spcPts val="0"/>
              </a:spcBef>
              <a:spcAft>
                <a:spcPts val="0"/>
              </a:spcAft>
            </a:pPr>
            <a:endParaRPr lang="en-US" sz="1600" dirty="0" smtClean="0">
              <a:solidFill>
                <a:schemeClr val="bg1"/>
              </a:solidFill>
              <a:latin typeface="Arial"/>
              <a:cs typeface="Arial"/>
            </a:endParaRPr>
          </a:p>
          <a:p>
            <a:pPr defTabSz="457200" fontAlgn="auto">
              <a:spcBef>
                <a:spcPts val="0"/>
              </a:spcBef>
              <a:spcAft>
                <a:spcPts val="0"/>
              </a:spcAft>
            </a:pPr>
            <a:r>
              <a:rPr lang="en-US" sz="2000" dirty="0" err="1" smtClean="0">
                <a:solidFill>
                  <a:schemeClr val="bg1"/>
                </a:solidFill>
                <a:latin typeface="Arial"/>
                <a:cs typeface="Arial"/>
              </a:rPr>
              <a:t>AlleleSeq</a:t>
            </a:r>
            <a:r>
              <a:rPr lang="en-US" sz="1400" dirty="0" err="1" smtClean="0">
                <a:solidFill>
                  <a:schemeClr val="bg1"/>
                </a:solidFill>
                <a:latin typeface="Arial"/>
                <a:cs typeface="Arial"/>
              </a:rPr>
              <a:t>.</a:t>
            </a:r>
            <a:r>
              <a:rPr lang="en-US" sz="1400" b="0" dirty="0" err="1" smtClean="0">
                <a:solidFill>
                  <a:schemeClr val="bg1"/>
                </a:solidFill>
                <a:latin typeface="Arial"/>
                <a:cs typeface="Arial"/>
              </a:rPr>
              <a:t>gersteinlab.org</a:t>
            </a:r>
            <a:r>
              <a:rPr lang="en-US" sz="1600" b="0" dirty="0" smtClean="0">
                <a:solidFill>
                  <a:schemeClr val="bg1"/>
                </a:solidFill>
                <a:latin typeface="Arial"/>
                <a:cs typeface="Arial"/>
              </a:rPr>
              <a:t/>
            </a:r>
            <a:br>
              <a:rPr lang="en-US" sz="1600" b="0" dirty="0" smtClean="0">
                <a:solidFill>
                  <a:schemeClr val="bg1"/>
                </a:solidFill>
                <a:latin typeface="Arial"/>
                <a:cs typeface="Arial"/>
              </a:rPr>
            </a:br>
            <a:r>
              <a:rPr lang="en-US" sz="2000" dirty="0" smtClean="0">
                <a:solidFill>
                  <a:schemeClr val="bg1"/>
                </a:solidFill>
                <a:latin typeface="Arial"/>
                <a:cs typeface="Arial"/>
              </a:rPr>
              <a:t>J </a:t>
            </a:r>
            <a:r>
              <a:rPr lang="en-US" sz="2000" dirty="0" err="1">
                <a:solidFill>
                  <a:schemeClr val="bg1"/>
                </a:solidFill>
                <a:latin typeface="Arial"/>
                <a:cs typeface="Arial"/>
              </a:rPr>
              <a:t>Rozowsky</a:t>
            </a:r>
            <a:r>
              <a:rPr lang="en-US" sz="2000" dirty="0">
                <a:solidFill>
                  <a:schemeClr val="bg1"/>
                </a:solidFill>
                <a:latin typeface="Arial"/>
                <a:cs typeface="Arial"/>
              </a:rPr>
              <a:t>, </a:t>
            </a:r>
          </a:p>
          <a:p>
            <a:pPr defTabSz="457200" fontAlgn="auto">
              <a:spcBef>
                <a:spcPts val="0"/>
              </a:spcBef>
              <a:spcAft>
                <a:spcPts val="0"/>
              </a:spcAft>
            </a:pPr>
            <a:r>
              <a:rPr lang="en-US" sz="2000" dirty="0" smtClean="0">
                <a:solidFill>
                  <a:schemeClr val="bg1"/>
                </a:solidFill>
                <a:latin typeface="Arial"/>
                <a:cs typeface="Arial"/>
              </a:rPr>
              <a:t>A </a:t>
            </a:r>
            <a:r>
              <a:rPr lang="en-US" sz="2000" dirty="0" err="1">
                <a:solidFill>
                  <a:schemeClr val="bg1"/>
                </a:solidFill>
                <a:latin typeface="Arial"/>
                <a:cs typeface="Arial"/>
              </a:rPr>
              <a:t>Abyzov</a:t>
            </a:r>
            <a:r>
              <a:rPr lang="en-US" dirty="0" smtClean="0">
                <a:solidFill>
                  <a:schemeClr val="bg1"/>
                </a:solidFill>
                <a:latin typeface="Arial"/>
                <a:cs typeface="Arial"/>
              </a:rPr>
              <a:t>, </a:t>
            </a:r>
          </a:p>
          <a:p>
            <a:pPr defTabSz="457200" fontAlgn="auto">
              <a:spcBef>
                <a:spcPts val="0"/>
              </a:spcBef>
              <a:spcAft>
                <a:spcPts val="0"/>
              </a:spcAft>
            </a:pPr>
            <a:r>
              <a:rPr lang="en-US" b="0" dirty="0" smtClean="0">
                <a:solidFill>
                  <a:schemeClr val="bg1"/>
                </a:solidFill>
                <a:latin typeface="Arial"/>
                <a:cs typeface="Arial"/>
              </a:rPr>
              <a:t>J Wang, P </a:t>
            </a:r>
            <a:r>
              <a:rPr lang="en-US" b="0" dirty="0" err="1" smtClean="0">
                <a:solidFill>
                  <a:schemeClr val="bg1"/>
                </a:solidFill>
                <a:latin typeface="Arial"/>
                <a:cs typeface="Arial"/>
              </a:rPr>
              <a:t>Alves</a:t>
            </a:r>
            <a:r>
              <a:rPr lang="en-US" b="0" dirty="0" smtClean="0">
                <a:solidFill>
                  <a:schemeClr val="bg1"/>
                </a:solidFill>
                <a:latin typeface="Arial"/>
                <a:cs typeface="Arial"/>
              </a:rPr>
              <a:t>, D </a:t>
            </a:r>
            <a:r>
              <a:rPr lang="en-US" b="0" dirty="0" err="1" smtClean="0">
                <a:solidFill>
                  <a:schemeClr val="bg1"/>
                </a:solidFill>
                <a:latin typeface="Arial"/>
                <a:cs typeface="Arial"/>
              </a:rPr>
              <a:t>Raha</a:t>
            </a:r>
            <a:r>
              <a:rPr lang="en-US" b="0" dirty="0" smtClean="0">
                <a:solidFill>
                  <a:schemeClr val="bg1"/>
                </a:solidFill>
                <a:latin typeface="Arial"/>
                <a:cs typeface="Arial"/>
              </a:rPr>
              <a:t>, </a:t>
            </a:r>
          </a:p>
          <a:p>
            <a:pPr defTabSz="457200" fontAlgn="auto">
              <a:spcBef>
                <a:spcPts val="0"/>
              </a:spcBef>
              <a:spcAft>
                <a:spcPts val="0"/>
              </a:spcAft>
            </a:pPr>
            <a:r>
              <a:rPr lang="en-US" b="0" dirty="0" smtClean="0">
                <a:solidFill>
                  <a:schemeClr val="bg1"/>
                </a:solidFill>
                <a:latin typeface="Arial"/>
                <a:cs typeface="Arial"/>
              </a:rPr>
              <a:t>A </a:t>
            </a:r>
            <a:r>
              <a:rPr lang="en-US" b="0" dirty="0" err="1" smtClean="0">
                <a:solidFill>
                  <a:schemeClr val="bg1"/>
                </a:solidFill>
                <a:latin typeface="Arial"/>
                <a:cs typeface="Arial"/>
              </a:rPr>
              <a:t>Harmanci</a:t>
            </a:r>
            <a:r>
              <a:rPr lang="en-US" b="0" dirty="0" smtClean="0">
                <a:solidFill>
                  <a:schemeClr val="bg1"/>
                </a:solidFill>
                <a:latin typeface="Arial"/>
                <a:cs typeface="Arial"/>
              </a:rPr>
              <a:t>, J </a:t>
            </a:r>
            <a:r>
              <a:rPr lang="en-US" b="0" dirty="0" err="1" smtClean="0">
                <a:solidFill>
                  <a:schemeClr val="bg1"/>
                </a:solidFill>
                <a:latin typeface="Arial"/>
                <a:cs typeface="Arial"/>
              </a:rPr>
              <a:t>Leng</a:t>
            </a:r>
            <a:r>
              <a:rPr lang="en-US" b="0" dirty="0" smtClean="0">
                <a:solidFill>
                  <a:schemeClr val="bg1"/>
                </a:solidFill>
                <a:latin typeface="Arial"/>
                <a:cs typeface="Arial"/>
              </a:rPr>
              <a:t>,</a:t>
            </a:r>
          </a:p>
          <a:p>
            <a:pPr defTabSz="457200" fontAlgn="auto">
              <a:spcBef>
                <a:spcPts val="0"/>
              </a:spcBef>
              <a:spcAft>
                <a:spcPts val="0"/>
              </a:spcAft>
            </a:pPr>
            <a:r>
              <a:rPr lang="en-US" b="0" dirty="0" smtClean="0">
                <a:solidFill>
                  <a:schemeClr val="bg1"/>
                </a:solidFill>
                <a:latin typeface="Arial"/>
                <a:cs typeface="Arial"/>
              </a:rPr>
              <a:t> R Bjornson, </a:t>
            </a:r>
          </a:p>
          <a:p>
            <a:pPr defTabSz="457200" fontAlgn="auto">
              <a:spcBef>
                <a:spcPts val="0"/>
              </a:spcBef>
              <a:spcAft>
                <a:spcPts val="0"/>
              </a:spcAft>
            </a:pPr>
            <a:r>
              <a:rPr lang="en-US" b="0" dirty="0" smtClean="0">
                <a:solidFill>
                  <a:schemeClr val="bg1"/>
                </a:solidFill>
                <a:latin typeface="Arial"/>
                <a:cs typeface="Arial"/>
              </a:rPr>
              <a:t>Y Kong, </a:t>
            </a:r>
          </a:p>
          <a:p>
            <a:pPr defTabSz="457200" fontAlgn="auto">
              <a:spcBef>
                <a:spcPts val="0"/>
              </a:spcBef>
              <a:spcAft>
                <a:spcPts val="0"/>
              </a:spcAft>
            </a:pPr>
            <a:r>
              <a:rPr lang="en-US" b="0" dirty="0" smtClean="0">
                <a:solidFill>
                  <a:schemeClr val="bg1"/>
                </a:solidFill>
                <a:latin typeface="Arial"/>
                <a:cs typeface="Arial"/>
              </a:rPr>
              <a:t>N </a:t>
            </a:r>
            <a:r>
              <a:rPr lang="en-US" b="0" dirty="0" err="1" smtClean="0">
                <a:solidFill>
                  <a:schemeClr val="bg1"/>
                </a:solidFill>
                <a:latin typeface="Arial"/>
                <a:cs typeface="Arial"/>
              </a:rPr>
              <a:t>Kitabayashi</a:t>
            </a:r>
            <a:r>
              <a:rPr lang="en-US" b="0" dirty="0" smtClean="0">
                <a:solidFill>
                  <a:schemeClr val="bg1"/>
                </a:solidFill>
                <a:latin typeface="Arial"/>
                <a:cs typeface="Arial"/>
              </a:rPr>
              <a:t>, </a:t>
            </a:r>
          </a:p>
          <a:p>
            <a:pPr defTabSz="457200" fontAlgn="auto">
              <a:spcBef>
                <a:spcPts val="0"/>
              </a:spcBef>
              <a:spcAft>
                <a:spcPts val="0"/>
              </a:spcAft>
            </a:pPr>
            <a:r>
              <a:rPr lang="en-US" b="0" dirty="0" smtClean="0">
                <a:solidFill>
                  <a:schemeClr val="bg1"/>
                </a:solidFill>
                <a:latin typeface="Arial"/>
                <a:cs typeface="Arial"/>
              </a:rPr>
              <a:t>N </a:t>
            </a:r>
            <a:r>
              <a:rPr lang="en-US" b="0" dirty="0" err="1" smtClean="0">
                <a:solidFill>
                  <a:schemeClr val="bg1"/>
                </a:solidFill>
                <a:latin typeface="Arial"/>
                <a:cs typeface="Arial"/>
              </a:rPr>
              <a:t>Bhardwaj</a:t>
            </a:r>
            <a:r>
              <a:rPr lang="en-US" b="0" dirty="0" smtClean="0">
                <a:solidFill>
                  <a:schemeClr val="bg1"/>
                </a:solidFill>
                <a:latin typeface="Arial"/>
                <a:cs typeface="Arial"/>
              </a:rPr>
              <a:t>, </a:t>
            </a:r>
          </a:p>
          <a:p>
            <a:pPr defTabSz="457200" fontAlgn="auto">
              <a:spcBef>
                <a:spcPts val="0"/>
              </a:spcBef>
              <a:spcAft>
                <a:spcPts val="0"/>
              </a:spcAft>
            </a:pPr>
            <a:r>
              <a:rPr lang="en-US" b="0" dirty="0" smtClean="0">
                <a:solidFill>
                  <a:schemeClr val="bg1"/>
                </a:solidFill>
                <a:latin typeface="Arial"/>
                <a:cs typeface="Arial"/>
              </a:rPr>
              <a:t>M Rubin, </a:t>
            </a:r>
          </a:p>
          <a:p>
            <a:pPr defTabSz="457200" fontAlgn="auto">
              <a:spcBef>
                <a:spcPts val="0"/>
              </a:spcBef>
              <a:spcAft>
                <a:spcPts val="0"/>
              </a:spcAft>
            </a:pPr>
            <a:r>
              <a:rPr lang="en-US" b="0" dirty="0" smtClean="0">
                <a:solidFill>
                  <a:schemeClr val="bg1"/>
                </a:solidFill>
                <a:latin typeface="Arial"/>
                <a:cs typeface="Arial"/>
              </a:rPr>
              <a:t>M Snyder</a:t>
            </a:r>
            <a:endParaRPr lang="en-US" sz="1600" b="0" dirty="0" smtClean="0">
              <a:solidFill>
                <a:schemeClr val="bg1"/>
              </a:solidFill>
              <a:latin typeface="Arial"/>
              <a:cs typeface="Arial"/>
            </a:endParaRPr>
          </a:p>
          <a:p>
            <a:pPr defTabSz="457200" fontAlgn="auto">
              <a:spcBef>
                <a:spcPts val="0"/>
              </a:spcBef>
              <a:spcAft>
                <a:spcPts val="0"/>
              </a:spcAft>
            </a:pPr>
            <a:endParaRPr lang="en-US" sz="1600" dirty="0">
              <a:solidFill>
                <a:schemeClr val="bg1"/>
              </a:solidFill>
              <a:latin typeface="Arial"/>
              <a:cs typeface="Arial"/>
            </a:endParaRPr>
          </a:p>
          <a:p>
            <a:pPr>
              <a:defRPr/>
            </a:pPr>
            <a:endParaRPr lang="en-US" sz="1600" b="0" dirty="0" smtClean="0">
              <a:solidFill>
                <a:schemeClr val="bg1"/>
              </a:solidFill>
            </a:endParaRPr>
          </a:p>
          <a:p>
            <a:pPr>
              <a:defRPr/>
            </a:pPr>
            <a:endParaRPr lang="en-US" sz="1600" b="0" dirty="0">
              <a:solidFill>
                <a:schemeClr val="bg1"/>
              </a:solidFill>
            </a:endParaRPr>
          </a:p>
          <a:p>
            <a:pPr>
              <a:defRPr/>
            </a:pPr>
            <a:r>
              <a:rPr lang="en-US" sz="1600" b="0" dirty="0" smtClean="0">
                <a:solidFill>
                  <a:schemeClr val="bg1"/>
                </a:solidFill>
              </a:rPr>
              <a:t> </a:t>
            </a:r>
            <a:endParaRPr lang="en-US" sz="1800" b="0" dirty="0">
              <a:solidFill>
                <a:schemeClr val="bg1"/>
              </a:solidFill>
            </a:endParaRPr>
          </a:p>
          <a:p>
            <a:pPr>
              <a:defRPr/>
            </a:pPr>
            <a:endParaRPr lang="en-US" sz="1600" b="0" dirty="0" smtClean="0">
              <a:solidFill>
                <a:schemeClr val="bg1"/>
              </a:solidFill>
            </a:endParaRPr>
          </a:p>
          <a:p>
            <a:pPr>
              <a:defRPr/>
            </a:pPr>
            <a:endParaRPr lang="en-US" sz="1600" b="0" dirty="0">
              <a:solidFill>
                <a:schemeClr val="bg1"/>
              </a:solidFill>
            </a:endParaRPr>
          </a:p>
        </p:txBody>
      </p:sp>
    </p:spTree>
    <p:extLst>
      <p:ext uri="{BB962C8B-B14F-4D97-AF65-F5344CB8AC3E}">
        <p14:creationId xmlns:p14="http://schemas.microsoft.com/office/powerpoint/2010/main" val="2867641123"/>
      </p:ext>
    </p:extLst>
  </p:cSld>
  <p:clrMapOvr>
    <a:masterClrMapping/>
  </p:clrMapOvr>
  <p:transition advTm="88475"/>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Default Theme</a:t>
            </a:r>
          </a:p>
        </p:txBody>
      </p:sp>
      <p:sp>
        <p:nvSpPr>
          <p:cNvPr id="342018" name="Rectangle 6"/>
          <p:cNvSpPr>
            <a:spLocks noGrp="1" noChangeArrowheads="1"/>
          </p:cNvSpPr>
          <p:nvPr>
            <p:ph idx="1"/>
          </p:nvPr>
        </p:nvSpPr>
        <p:spPr/>
        <p:txBody>
          <a:bodyPr/>
          <a:lstStyle/>
          <a:p>
            <a:pPr eaLnBrk="1" hangingPunct="1"/>
            <a:r>
              <a:rPr lang="en-US" sz="2000">
                <a:latin typeface="Arial" charset="0"/>
                <a:ea typeface="ＭＳ Ｐゴシック" charset="0"/>
                <a:cs typeface="ＭＳ Ｐゴシック" charset="0"/>
              </a:rPr>
              <a:t>Default Outline Level 1</a:t>
            </a:r>
          </a:p>
          <a:p>
            <a:pPr lvl="1" eaLnBrk="1" hangingPunct="1"/>
            <a:r>
              <a:rPr lang="en-US" sz="1600">
                <a:latin typeface="Arial" charset="0"/>
                <a:ea typeface="ＭＳ Ｐゴシック" charset="0"/>
              </a:rPr>
              <a:t>Level 2</a:t>
            </a:r>
          </a:p>
        </p:txBody>
      </p:sp>
      <p:sp>
        <p:nvSpPr>
          <p:cNvPr id="342019" name="Text Box 5"/>
          <p:cNvSpPr txBox="1">
            <a:spLocks noChangeArrowheads="1"/>
          </p:cNvSpPr>
          <p:nvPr/>
        </p:nvSpPr>
        <p:spPr bwMode="auto">
          <a:xfrm>
            <a:off x="1524000" y="1905000"/>
            <a:ext cx="6553200" cy="4616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endParaRPr lang="en-US" sz="2400" b="0">
              <a:solidFill>
                <a:srgbClr val="000000"/>
              </a:solidFill>
            </a:endParaRPr>
          </a:p>
        </p:txBody>
      </p:sp>
      <p:sp>
        <p:nvSpPr>
          <p:cNvPr id="342020" name="Isosceles Triangle 4"/>
          <p:cNvSpPr>
            <a:spLocks noChangeArrowheads="1"/>
          </p:cNvSpPr>
          <p:nvPr/>
        </p:nvSpPr>
        <p:spPr bwMode="auto">
          <a:xfrm>
            <a:off x="3111502" y="3225800"/>
            <a:ext cx="3302000" cy="2806700"/>
          </a:xfrm>
          <a:prstGeom prst="triangle">
            <a:avLst>
              <a:gd name="adj" fmla="val 50000"/>
            </a:avLst>
          </a:prstGeom>
          <a:solidFill>
            <a:srgbClr val="FFFF00"/>
          </a:solidFill>
          <a:ln w="12700">
            <a:solidFill>
              <a:schemeClr val="tx1"/>
            </a:solidFill>
            <a:round/>
            <a:headEnd type="none" w="sm" len="sm"/>
            <a:tailEnd type="none" w="sm" len="sm"/>
          </a:ln>
        </p:spPr>
        <p:txBody>
          <a:bodyPr wrap="none" lIns="91374" tIns="45690" rIns="91374" bIns="45690" anchor="ctr"/>
          <a:lstStyle/>
          <a:p>
            <a:pPr algn="ctr" defTabSz="909586"/>
            <a:endParaRPr lang="en-US">
              <a:solidFill>
                <a:srgbClr val="000000"/>
              </a:solidFill>
            </a:endParaRPr>
          </a:p>
        </p:txBody>
      </p:sp>
    </p:spTree>
  </p:cSld>
  <p:clrMapOvr>
    <a:masterClrMapping/>
  </p:clrMapOvr>
  <p:transition advTm="54576"/>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Title 2"/>
          <p:cNvSpPr>
            <a:spLocks noGrp="1"/>
          </p:cNvSpPr>
          <p:nvPr>
            <p:ph type="title" idx="4294967295"/>
          </p:nvPr>
        </p:nvSpPr>
        <p:spPr>
          <a:xfrm>
            <a:off x="457200" y="0"/>
            <a:ext cx="8229600" cy="1143000"/>
          </a:xfrm>
        </p:spPr>
        <p:txBody>
          <a:bodyPr/>
          <a:lstStyle/>
          <a:p>
            <a:r>
              <a:rPr lang="en-US" dirty="0">
                <a:latin typeface="Arial" charset="0"/>
                <a:ea typeface="ＭＳ Ｐゴシック" charset="0"/>
                <a:cs typeface="ＭＳ Ｐゴシック" charset="0"/>
              </a:rPr>
              <a:t>The Conundrum of Genomic Privacy: Is it a Problem?</a:t>
            </a:r>
          </a:p>
        </p:txBody>
      </p:sp>
      <p:sp>
        <p:nvSpPr>
          <p:cNvPr id="308226" name="Rectangle 5"/>
          <p:cNvSpPr>
            <a:spLocks noGrp="1"/>
          </p:cNvSpPr>
          <p:nvPr>
            <p:ph type="body" sz="half" idx="4294967295"/>
          </p:nvPr>
        </p:nvSpPr>
        <p:spPr>
          <a:xfrm>
            <a:off x="457202" y="1006519"/>
            <a:ext cx="5889032" cy="2450451"/>
          </a:xfrm>
        </p:spPr>
        <p:txBody>
          <a:bodyPr/>
          <a:lstStyle/>
          <a:p>
            <a:pPr>
              <a:buFontTx/>
              <a:buNone/>
            </a:pPr>
            <a:r>
              <a:rPr lang="en-US" sz="2800" b="1" dirty="0">
                <a:solidFill>
                  <a:srgbClr val="008000"/>
                </a:solidFill>
                <a:latin typeface="Arial" charset="0"/>
                <a:ea typeface="ＭＳ Ｐゴシック" charset="0"/>
                <a:cs typeface="ＭＳ Ｐゴシック" charset="0"/>
              </a:rPr>
              <a:t>Yes</a:t>
            </a:r>
          </a:p>
          <a:p>
            <a:pPr>
              <a:buNone/>
            </a:pPr>
            <a:r>
              <a:rPr lang="en-US" sz="2000" dirty="0">
                <a:solidFill>
                  <a:srgbClr val="008000"/>
                </a:solidFill>
                <a:latin typeface="Arial" charset="0"/>
                <a:ea typeface="ＭＳ Ｐゴシック" charset="0"/>
                <a:cs typeface="ＭＳ Ｐゴシック" charset="0"/>
              </a:rPr>
              <a:t>Genetic Exceptionalism : </a:t>
            </a:r>
            <a:r>
              <a:rPr lang="en-US" sz="2000" dirty="0" smtClean="0">
                <a:solidFill>
                  <a:srgbClr val="008000"/>
                </a:solidFill>
                <a:latin typeface="Arial" charset="0"/>
                <a:ea typeface="ＭＳ Ｐゴシック" charset="0"/>
                <a:cs typeface="ＭＳ Ｐゴシック" charset="0"/>
              </a:rPr>
              <a:t/>
            </a:r>
            <a:br>
              <a:rPr lang="en-US" sz="2000" dirty="0" smtClean="0">
                <a:solidFill>
                  <a:srgbClr val="008000"/>
                </a:solidFill>
                <a:latin typeface="Arial" charset="0"/>
                <a:ea typeface="ＭＳ Ｐゴシック" charset="0"/>
                <a:cs typeface="ＭＳ Ｐゴシック" charset="0"/>
              </a:rPr>
            </a:br>
            <a:r>
              <a:rPr lang="en-US" sz="2000" dirty="0" smtClean="0">
                <a:solidFill>
                  <a:srgbClr val="008000"/>
                </a:solidFill>
                <a:latin typeface="Arial" charset="0"/>
                <a:ea typeface="ＭＳ Ｐゴシック" charset="0"/>
                <a:cs typeface="ＭＳ Ｐゴシック" charset="0"/>
              </a:rPr>
              <a:t>The </a:t>
            </a:r>
            <a:r>
              <a:rPr lang="en-US" sz="2000" dirty="0">
                <a:solidFill>
                  <a:srgbClr val="008000"/>
                </a:solidFill>
                <a:latin typeface="Arial" charset="0"/>
                <a:ea typeface="ＭＳ Ｐゴシック" charset="0"/>
                <a:cs typeface="ＭＳ Ｐゴシック" charset="0"/>
              </a:rPr>
              <a:t>Genome is very fundamental data, potentially very revealing about one’s identity &amp; characteristics</a:t>
            </a:r>
          </a:p>
          <a:p>
            <a:pPr>
              <a:buNone/>
            </a:pPr>
            <a:r>
              <a:rPr lang="en-US" sz="2000" dirty="0">
                <a:solidFill>
                  <a:srgbClr val="008000"/>
                </a:solidFill>
                <a:latin typeface="Arial" charset="0"/>
                <a:ea typeface="ＭＳ Ｐゴシック" charset="0"/>
                <a:cs typeface="ＭＳ Ｐゴシック" charset="0"/>
              </a:rPr>
              <a:t>Identification Risk: </a:t>
            </a:r>
            <a:r>
              <a:rPr lang="en-US" sz="2000" dirty="0" smtClean="0">
                <a:solidFill>
                  <a:srgbClr val="008000"/>
                </a:solidFill>
                <a:latin typeface="Arial" charset="0"/>
                <a:ea typeface="ＭＳ Ｐゴシック" charset="0"/>
                <a:cs typeface="ＭＳ Ｐゴシック" charset="0"/>
              </a:rPr>
              <a:t>Find </a:t>
            </a:r>
            <a:r>
              <a:rPr lang="en-US" sz="2000" dirty="0">
                <a:solidFill>
                  <a:srgbClr val="008000"/>
                </a:solidFill>
                <a:latin typeface="Arial" charset="0"/>
                <a:ea typeface="ＭＳ Ｐゴシック" charset="0"/>
                <a:cs typeface="ＭＳ Ｐゴシック" charset="0"/>
              </a:rPr>
              <a:t>that someone participated in a study </a:t>
            </a:r>
            <a:r>
              <a:rPr lang="en-US" sz="2000" dirty="0" smtClean="0">
                <a:solidFill>
                  <a:srgbClr val="008000"/>
                </a:solidFill>
                <a:latin typeface="Arial" charset="0"/>
                <a:ea typeface="ＭＳ Ｐゴシック" charset="0"/>
                <a:cs typeface="ＭＳ Ｐゴシック" charset="0"/>
              </a:rPr>
              <a:t>[</a:t>
            </a:r>
            <a:r>
              <a:rPr lang="en-US" sz="2000" dirty="0" err="1" smtClean="0">
                <a:solidFill>
                  <a:srgbClr val="008000"/>
                </a:solidFill>
                <a:latin typeface="Arial" charset="0"/>
                <a:ea typeface="ＭＳ Ｐゴシック" charset="0"/>
                <a:cs typeface="ＭＳ Ｐゴシック" charset="0"/>
              </a:rPr>
              <a:t>eg</a:t>
            </a:r>
            <a:r>
              <a:rPr lang="en-US" sz="2000" dirty="0" smtClean="0">
                <a:solidFill>
                  <a:srgbClr val="008000"/>
                </a:solidFill>
                <a:latin typeface="Arial" charset="0"/>
                <a:ea typeface="ＭＳ Ｐゴシック" charset="0"/>
                <a:cs typeface="ＭＳ Ｐゴシック" charset="0"/>
              </a:rPr>
              <a:t> Craig</a:t>
            </a:r>
            <a:r>
              <a:rPr lang="en-US" sz="2000" dirty="0">
                <a:solidFill>
                  <a:srgbClr val="008000"/>
                </a:solidFill>
                <a:latin typeface="Arial" charset="0"/>
                <a:ea typeface="ＭＳ Ｐゴシック" charset="0"/>
                <a:cs typeface="ＭＳ Ｐゴシック" charset="0"/>
              </a:rPr>
              <a:t>, </a:t>
            </a:r>
            <a:r>
              <a:rPr lang="en-US" sz="2000" dirty="0" err="1">
                <a:solidFill>
                  <a:srgbClr val="008000"/>
                </a:solidFill>
                <a:latin typeface="Arial" charset="0"/>
                <a:ea typeface="ＭＳ Ｐゴシック" charset="0"/>
                <a:cs typeface="ＭＳ Ｐゴシック" charset="0"/>
              </a:rPr>
              <a:t>Erlich</a:t>
            </a:r>
            <a:r>
              <a:rPr lang="en-US" sz="2000" dirty="0">
                <a:solidFill>
                  <a:srgbClr val="008000"/>
                </a:solidFill>
                <a:latin typeface="Arial" charset="0"/>
                <a:ea typeface="ＭＳ Ｐゴシック" charset="0"/>
                <a:cs typeface="ＭＳ Ｐゴシック" charset="0"/>
              </a:rPr>
              <a:t>]</a:t>
            </a:r>
          </a:p>
          <a:p>
            <a:pPr>
              <a:buNone/>
            </a:pPr>
            <a:r>
              <a:rPr lang="en-US" sz="2000" dirty="0">
                <a:solidFill>
                  <a:srgbClr val="008000"/>
                </a:solidFill>
                <a:latin typeface="Arial" charset="0"/>
                <a:ea typeface="ＭＳ Ｐゴシック" charset="0"/>
                <a:cs typeface="ＭＳ Ｐゴシック" charset="0"/>
              </a:rPr>
              <a:t>Characterization Risk: </a:t>
            </a:r>
            <a:r>
              <a:rPr lang="en-US" sz="2000" dirty="0" smtClean="0">
                <a:solidFill>
                  <a:srgbClr val="008000"/>
                </a:solidFill>
                <a:latin typeface="Arial" charset="0"/>
                <a:ea typeface="ＭＳ Ｐゴシック" charset="0"/>
                <a:cs typeface="ＭＳ Ｐゴシック" charset="0"/>
              </a:rPr>
              <a:t>Finding </a:t>
            </a:r>
            <a:r>
              <a:rPr lang="en-US" sz="2000" dirty="0">
                <a:solidFill>
                  <a:srgbClr val="008000"/>
                </a:solidFill>
                <a:latin typeface="Arial" charset="0"/>
                <a:ea typeface="ＭＳ Ｐゴシック" charset="0"/>
                <a:cs typeface="ＭＳ Ｐゴシック" charset="0"/>
              </a:rPr>
              <a:t>that you have a particular trait from studying your identified genome </a:t>
            </a:r>
            <a:r>
              <a:rPr lang="en-US" sz="2000" dirty="0" smtClean="0">
                <a:solidFill>
                  <a:srgbClr val="008000"/>
                </a:solidFill>
                <a:latin typeface="Arial" charset="0"/>
                <a:ea typeface="ＭＳ Ｐゴシック" charset="0"/>
                <a:cs typeface="ＭＳ Ｐゴシック" charset="0"/>
              </a:rPr>
              <a:t>[</a:t>
            </a:r>
            <a:r>
              <a:rPr lang="en-US" sz="2000" dirty="0" err="1">
                <a:solidFill>
                  <a:srgbClr val="008000"/>
                </a:solidFill>
                <a:latin typeface="Arial" charset="0"/>
                <a:ea typeface="ＭＳ Ｐゴシック" charset="0"/>
                <a:cs typeface="ＭＳ Ｐゴシック" charset="0"/>
              </a:rPr>
              <a:t>eg</a:t>
            </a:r>
            <a:r>
              <a:rPr lang="en-US" sz="2000" dirty="0">
                <a:solidFill>
                  <a:srgbClr val="008000"/>
                </a:solidFill>
                <a:latin typeface="Arial" charset="0"/>
                <a:ea typeface="ＭＳ Ｐゴシック" charset="0"/>
                <a:cs typeface="ＭＳ Ｐゴシック" charset="0"/>
              </a:rPr>
              <a:t> Watson </a:t>
            </a:r>
            <a:r>
              <a:rPr lang="en-US" sz="2000" dirty="0" err="1">
                <a:solidFill>
                  <a:srgbClr val="008000"/>
                </a:solidFill>
                <a:latin typeface="Arial" charset="0"/>
                <a:ea typeface="ＭＳ Ｐゴシック" charset="0"/>
                <a:cs typeface="ＭＳ Ｐゴシック" charset="0"/>
              </a:rPr>
              <a:t>ApoE</a:t>
            </a:r>
            <a:r>
              <a:rPr lang="en-US" sz="2000" dirty="0">
                <a:solidFill>
                  <a:srgbClr val="008000"/>
                </a:solidFill>
                <a:latin typeface="Arial" charset="0"/>
                <a:ea typeface="ＭＳ Ｐゴシック" charset="0"/>
                <a:cs typeface="ＭＳ Ｐゴシック" charset="0"/>
              </a:rPr>
              <a:t> status]</a:t>
            </a:r>
          </a:p>
          <a:p>
            <a:pPr>
              <a:buNone/>
            </a:pPr>
            <a:endParaRPr lang="en-US" b="1" dirty="0">
              <a:solidFill>
                <a:srgbClr val="008000"/>
              </a:solidFill>
              <a:latin typeface="Arial" charset="0"/>
              <a:ea typeface="ＭＳ Ｐゴシック" charset="0"/>
              <a:cs typeface="ＭＳ Ｐゴシック" charset="0"/>
            </a:endParaRPr>
          </a:p>
          <a:p>
            <a:pPr>
              <a:buFontTx/>
              <a:buNone/>
            </a:pPr>
            <a:endParaRPr lang="en-US" sz="2800" dirty="0">
              <a:solidFill>
                <a:srgbClr val="008000"/>
              </a:solidFill>
              <a:latin typeface="Arial" charset="0"/>
              <a:ea typeface="ＭＳ Ｐゴシック" charset="0"/>
              <a:cs typeface="ＭＳ Ｐゴシック" charset="0"/>
            </a:endParaRPr>
          </a:p>
        </p:txBody>
      </p:sp>
      <p:sp>
        <p:nvSpPr>
          <p:cNvPr id="308227" name="Rectangle 8"/>
          <p:cNvSpPr>
            <a:spLocks/>
          </p:cNvSpPr>
          <p:nvPr/>
        </p:nvSpPr>
        <p:spPr bwMode="auto">
          <a:xfrm>
            <a:off x="448919" y="4673643"/>
            <a:ext cx="4224681" cy="1693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342881" indent="-342881" eaLnBrk="0" hangingPunct="0">
              <a:lnSpc>
                <a:spcPct val="90000"/>
              </a:lnSpc>
              <a:spcBef>
                <a:spcPct val="20000"/>
              </a:spcBef>
            </a:pPr>
            <a:r>
              <a:rPr lang="en-US" sz="2800" dirty="0">
                <a:solidFill>
                  <a:srgbClr val="800000"/>
                </a:solidFill>
                <a:latin typeface="Calibri" charset="0"/>
                <a:cs typeface="Arial" charset="0"/>
              </a:rPr>
              <a:t>No</a:t>
            </a:r>
          </a:p>
          <a:p>
            <a:pPr marL="342881" indent="-342881" eaLnBrk="0" hangingPunct="0">
              <a:lnSpc>
                <a:spcPct val="90000"/>
              </a:lnSpc>
              <a:spcBef>
                <a:spcPct val="20000"/>
              </a:spcBef>
            </a:pPr>
            <a:r>
              <a:rPr lang="en-US" sz="2000" dirty="0">
                <a:solidFill>
                  <a:srgbClr val="800000"/>
                </a:solidFill>
                <a:latin typeface="Calibri" charset="0"/>
                <a:cs typeface="Arial" charset="0"/>
              </a:rPr>
              <a:t>Shifting societal foci</a:t>
            </a:r>
          </a:p>
          <a:p>
            <a:pPr marL="342881" indent="-342881" eaLnBrk="0" hangingPunct="0">
              <a:lnSpc>
                <a:spcPct val="90000"/>
              </a:lnSpc>
              <a:spcBef>
                <a:spcPct val="20000"/>
              </a:spcBef>
            </a:pPr>
            <a:r>
              <a:rPr lang="en-US" sz="2000" dirty="0">
                <a:solidFill>
                  <a:srgbClr val="800000"/>
                </a:solidFill>
                <a:latin typeface="Calibri" charset="0"/>
                <a:cs typeface="Arial" charset="0"/>
              </a:rPr>
              <a:t>No one really cares </a:t>
            </a:r>
            <a:br>
              <a:rPr lang="en-US" sz="2000" dirty="0">
                <a:solidFill>
                  <a:srgbClr val="800000"/>
                </a:solidFill>
                <a:latin typeface="Calibri" charset="0"/>
                <a:cs typeface="Arial" charset="0"/>
              </a:rPr>
            </a:br>
            <a:r>
              <a:rPr lang="en-US" sz="2000" dirty="0">
                <a:solidFill>
                  <a:srgbClr val="800000"/>
                </a:solidFill>
                <a:latin typeface="Calibri" charset="0"/>
                <a:cs typeface="Arial" charset="0"/>
              </a:rPr>
              <a:t>about </a:t>
            </a:r>
            <a:r>
              <a:rPr lang="en-US" sz="2000" i="1" u="sng" dirty="0">
                <a:solidFill>
                  <a:srgbClr val="800000"/>
                </a:solidFill>
                <a:latin typeface="Calibri" charset="0"/>
                <a:cs typeface="Arial" charset="0"/>
              </a:rPr>
              <a:t>your</a:t>
            </a:r>
            <a:r>
              <a:rPr lang="en-US" sz="2000" i="1" dirty="0">
                <a:solidFill>
                  <a:srgbClr val="800000"/>
                </a:solidFill>
                <a:latin typeface="Calibri" charset="0"/>
                <a:cs typeface="Arial" charset="0"/>
              </a:rPr>
              <a:t> </a:t>
            </a:r>
            <a:r>
              <a:rPr lang="en-US" sz="2000" dirty="0">
                <a:solidFill>
                  <a:srgbClr val="800000"/>
                </a:solidFill>
                <a:latin typeface="Calibri" charset="0"/>
                <a:cs typeface="Arial" charset="0"/>
              </a:rPr>
              <a:t>genes</a:t>
            </a:r>
          </a:p>
          <a:p>
            <a:pPr marL="342881" indent="-342881" eaLnBrk="0" hangingPunct="0">
              <a:lnSpc>
                <a:spcPct val="90000"/>
              </a:lnSpc>
              <a:spcBef>
                <a:spcPct val="20000"/>
              </a:spcBef>
            </a:pPr>
            <a:r>
              <a:rPr lang="en-US" sz="2000" u="sng" dirty="0">
                <a:solidFill>
                  <a:srgbClr val="800000"/>
                </a:solidFill>
                <a:latin typeface="Calibri" charset="0"/>
                <a:cs typeface="Arial" charset="0"/>
              </a:rPr>
              <a:t>You</a:t>
            </a:r>
            <a:r>
              <a:rPr lang="en-US" sz="2000" dirty="0">
                <a:solidFill>
                  <a:srgbClr val="800000"/>
                </a:solidFill>
                <a:latin typeface="Calibri" charset="0"/>
                <a:cs typeface="Arial" charset="0"/>
              </a:rPr>
              <a:t> might not care</a:t>
            </a:r>
          </a:p>
          <a:p>
            <a:pPr marL="342881" indent="-342881" eaLnBrk="0" hangingPunct="0">
              <a:lnSpc>
                <a:spcPct val="90000"/>
              </a:lnSpc>
              <a:spcBef>
                <a:spcPct val="20000"/>
              </a:spcBef>
            </a:pPr>
            <a:endParaRPr lang="en-US" sz="2800" dirty="0">
              <a:solidFill>
                <a:srgbClr val="800000"/>
              </a:solidFill>
              <a:latin typeface="Calibri" charset="0"/>
              <a:cs typeface="Arial" charset="0"/>
            </a:endParaRPr>
          </a:p>
          <a:p>
            <a:pPr marL="342881" indent="-342881" eaLnBrk="0" hangingPunct="0">
              <a:lnSpc>
                <a:spcPct val="90000"/>
              </a:lnSpc>
              <a:spcBef>
                <a:spcPct val="20000"/>
              </a:spcBef>
            </a:pPr>
            <a:r>
              <a:rPr lang="en-US" sz="2800" dirty="0">
                <a:solidFill>
                  <a:srgbClr val="800000"/>
                </a:solidFill>
                <a:latin typeface="Calibri" charset="0"/>
                <a:cs typeface="Arial" charset="0"/>
              </a:rPr>
              <a:t> </a:t>
            </a:r>
          </a:p>
        </p:txBody>
      </p:sp>
      <p:sp>
        <p:nvSpPr>
          <p:cNvPr id="289797" name="TextBox 1"/>
          <p:cNvSpPr txBox="1">
            <a:spLocks noChangeArrowheads="1"/>
          </p:cNvSpPr>
          <p:nvPr/>
        </p:nvSpPr>
        <p:spPr bwMode="auto">
          <a:xfrm>
            <a:off x="5270522" y="6057944"/>
            <a:ext cx="3479519" cy="646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b="0" dirty="0" smtClean="0">
                <a:solidFill>
                  <a:schemeClr val="tx1">
                    <a:lumMod val="50000"/>
                    <a:lumOff val="50000"/>
                  </a:schemeClr>
                </a:solidFill>
              </a:rPr>
              <a:t>[</a:t>
            </a:r>
            <a:r>
              <a:rPr lang="en-US" b="0" dirty="0" err="1" smtClean="0">
                <a:solidFill>
                  <a:schemeClr val="tx1">
                    <a:lumMod val="50000"/>
                    <a:lumOff val="50000"/>
                  </a:schemeClr>
                </a:solidFill>
              </a:rPr>
              <a:t>Klitzman</a:t>
            </a:r>
            <a:r>
              <a:rPr lang="en-US" b="0" dirty="0" smtClean="0">
                <a:solidFill>
                  <a:schemeClr val="tx1">
                    <a:lumMod val="50000"/>
                    <a:lumOff val="50000"/>
                  </a:schemeClr>
                </a:solidFill>
              </a:rPr>
              <a:t> &amp; Sweeney ('11), J Genet </a:t>
            </a:r>
            <a:r>
              <a:rPr lang="en-US" b="0" dirty="0" err="1" smtClean="0">
                <a:solidFill>
                  <a:schemeClr val="tx1">
                    <a:lumMod val="50000"/>
                    <a:lumOff val="50000"/>
                  </a:schemeClr>
                </a:solidFill>
              </a:rPr>
              <a:t>Couns</a:t>
            </a:r>
            <a:r>
              <a:rPr lang="en-US" b="0" dirty="0" smtClean="0">
                <a:solidFill>
                  <a:schemeClr val="tx1">
                    <a:lumMod val="50000"/>
                    <a:lumOff val="50000"/>
                  </a:schemeClr>
                </a:solidFill>
              </a:rPr>
              <a:t> 20:98l;</a:t>
            </a:r>
            <a:r>
              <a:rPr lang="en-US" b="0" dirty="0">
                <a:solidFill>
                  <a:schemeClr val="tx1">
                    <a:lumMod val="50000"/>
                    <a:lumOff val="50000"/>
                  </a:schemeClr>
                </a:solidFill>
              </a:rPr>
              <a:t> </a:t>
            </a:r>
            <a:r>
              <a:rPr lang="en-US" b="0" dirty="0" err="1" smtClean="0">
                <a:solidFill>
                  <a:schemeClr val="tx1">
                    <a:lumMod val="50000"/>
                    <a:lumOff val="50000"/>
                  </a:schemeClr>
                </a:solidFill>
              </a:rPr>
              <a:t>Greenbaum</a:t>
            </a:r>
            <a:r>
              <a:rPr lang="en-US" b="0" dirty="0" smtClean="0">
                <a:solidFill>
                  <a:schemeClr val="tx1">
                    <a:lumMod val="50000"/>
                    <a:lumOff val="50000"/>
                  </a:schemeClr>
                </a:solidFill>
              </a:rPr>
              <a:t> &amp; Gerstein ('09), New Sci. (Sep 23)  ] </a:t>
            </a:r>
          </a:p>
        </p:txBody>
      </p:sp>
      <p:pic>
        <p:nvPicPr>
          <p:cNvPr id="2" name="Picture 1"/>
          <p:cNvPicPr>
            <a:picLocks noChangeAspect="1"/>
          </p:cNvPicPr>
          <p:nvPr/>
        </p:nvPicPr>
        <p:blipFill>
          <a:blip r:embed="rId2"/>
          <a:stretch>
            <a:fillRect/>
          </a:stretch>
        </p:blipFill>
        <p:spPr>
          <a:xfrm>
            <a:off x="6638410" y="3372135"/>
            <a:ext cx="1769387" cy="2317975"/>
          </a:xfrm>
          <a:prstGeom prst="rect">
            <a:avLst/>
          </a:prstGeom>
        </p:spPr>
      </p:pic>
      <p:pic>
        <p:nvPicPr>
          <p:cNvPr id="7" name="Picture 6" descr="F1.medium.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6118" y="1035293"/>
            <a:ext cx="1820798" cy="2317378"/>
          </a:xfrm>
          <a:prstGeom prst="rect">
            <a:avLst/>
          </a:prstGeom>
        </p:spPr>
      </p:pic>
    </p:spTree>
  </p:cSld>
  <p:clrMapOvr>
    <a:masterClrMapping/>
  </p:clrMapOvr>
  <p:transition advTm="76068"/>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Title 1"/>
          <p:cNvSpPr>
            <a:spLocks noGrp="1"/>
          </p:cNvSpPr>
          <p:nvPr>
            <p:ph type="title"/>
          </p:nvPr>
        </p:nvSpPr>
        <p:spPr>
          <a:xfrm>
            <a:off x="685800" y="312495"/>
            <a:ext cx="4343400" cy="1440105"/>
          </a:xfrm>
        </p:spPr>
        <p:txBody>
          <a:bodyPr/>
          <a:lstStyle/>
          <a:p>
            <a:r>
              <a:rPr lang="en-US" sz="2800" dirty="0">
                <a:latin typeface="Arial" charset="0"/>
                <a:ea typeface="ＭＳ Ｐゴシック" charset="0"/>
                <a:cs typeface="ＭＳ Ｐゴシック" charset="0"/>
              </a:rPr>
              <a:t>Genomics has similar "Big Data" Dilemma in the Rest of Society</a:t>
            </a:r>
          </a:p>
        </p:txBody>
      </p:sp>
      <p:sp>
        <p:nvSpPr>
          <p:cNvPr id="311298" name="Content Placeholder 2"/>
          <p:cNvSpPr>
            <a:spLocks noGrp="1"/>
          </p:cNvSpPr>
          <p:nvPr>
            <p:ph sz="half" idx="1"/>
          </p:nvPr>
        </p:nvSpPr>
        <p:spPr>
          <a:xfrm>
            <a:off x="685799" y="1981253"/>
            <a:ext cx="4174067" cy="4638675"/>
          </a:xfrm>
        </p:spPr>
        <p:txBody>
          <a:bodyPr/>
          <a:lstStyle/>
          <a:p>
            <a:r>
              <a:rPr lang="en-US" sz="2800" dirty="0">
                <a:latin typeface="Arial" charset="0"/>
                <a:ea typeface="ＭＳ Ｐゴシック" charset="0"/>
                <a:cs typeface="ＭＳ Ｐゴシック" charset="0"/>
              </a:rPr>
              <a:t>Sharing &amp; "peer-production" is central to success of many new ventures, with the same risks as in </a:t>
            </a:r>
            <a:r>
              <a:rPr lang="en-US" sz="2800" dirty="0" smtClean="0">
                <a:latin typeface="Arial" charset="0"/>
                <a:ea typeface="ＭＳ Ｐゴシック" charset="0"/>
                <a:cs typeface="ＭＳ Ｐゴシック" charset="0"/>
              </a:rPr>
              <a:t>genomics</a:t>
            </a:r>
          </a:p>
          <a:p>
            <a:pPr lvl="1"/>
            <a:r>
              <a:rPr lang="en-US" sz="2400" b="1" dirty="0">
                <a:solidFill>
                  <a:srgbClr val="FF0000"/>
                </a:solidFill>
                <a:latin typeface="Arial" charset="0"/>
                <a:ea typeface="ＭＳ Ｐゴシック" charset="0"/>
                <a:cs typeface="ＭＳ Ｐゴシック" charset="0"/>
              </a:rPr>
              <a:t>EG web search</a:t>
            </a:r>
            <a:r>
              <a:rPr lang="en-US" sz="2400" dirty="0">
                <a:latin typeface="Arial" charset="0"/>
                <a:ea typeface="ＭＳ Ｐゴシック" charset="0"/>
                <a:cs typeface="ＭＳ Ｐゴシック" charset="0"/>
              </a:rPr>
              <a:t>: Large-scale mining </a:t>
            </a:r>
            <a:r>
              <a:rPr lang="en-US" sz="2400" dirty="0" smtClean="0">
                <a:latin typeface="Arial" charset="0"/>
                <a:ea typeface="ＭＳ Ｐゴシック" charset="0"/>
                <a:cs typeface="ＭＳ Ｐゴシック" charset="0"/>
              </a:rPr>
              <a:t>essential</a:t>
            </a:r>
            <a:endParaRPr lang="en-US" sz="2400" dirty="0">
              <a:latin typeface="Arial" charset="0"/>
              <a:ea typeface="ＭＳ Ｐゴシック" charset="0"/>
              <a:cs typeface="ＭＳ Ｐゴシック" charset="0"/>
            </a:endParaRPr>
          </a:p>
        </p:txBody>
      </p:sp>
      <p:sp>
        <p:nvSpPr>
          <p:cNvPr id="4" name="Content Placeholder 3"/>
          <p:cNvSpPr>
            <a:spLocks noGrp="1"/>
          </p:cNvSpPr>
          <p:nvPr>
            <p:ph sz="half" idx="2"/>
          </p:nvPr>
        </p:nvSpPr>
        <p:spPr>
          <a:xfrm>
            <a:off x="5035312" y="3482056"/>
            <a:ext cx="3810000" cy="2779315"/>
          </a:xfrm>
        </p:spPr>
        <p:txBody>
          <a:bodyPr/>
          <a:lstStyle/>
          <a:p>
            <a:r>
              <a:rPr lang="en-US" sz="2800" dirty="0" smtClean="0">
                <a:latin typeface="Arial" charset="0"/>
                <a:ea typeface="ＭＳ Ｐゴシック" charset="0"/>
                <a:cs typeface="ＭＳ Ｐゴシック" charset="0"/>
              </a:rPr>
              <a:t>We </a:t>
            </a:r>
            <a:r>
              <a:rPr lang="en-US" sz="2800" dirty="0">
                <a:latin typeface="Arial" charset="0"/>
                <a:ea typeface="ＭＳ Ｐゴシック" charset="0"/>
                <a:cs typeface="ＭＳ Ｐゴシック" charset="0"/>
              </a:rPr>
              <a:t>confront privacy risks every day we access the internet</a:t>
            </a:r>
          </a:p>
          <a:p>
            <a:r>
              <a:rPr lang="en-US" sz="2800" dirty="0">
                <a:latin typeface="Arial" charset="0"/>
                <a:ea typeface="ＭＳ Ｐゴシック" charset="0"/>
                <a:cs typeface="ＭＳ Ｐゴシック" charset="0"/>
              </a:rPr>
              <a:t>(...or is the genome more exceptional &amp; fundamental?)</a:t>
            </a:r>
          </a:p>
          <a:p>
            <a:endParaRPr lang="en-US" sz="2800" dirty="0"/>
          </a:p>
        </p:txBody>
      </p:sp>
      <p:grpSp>
        <p:nvGrpSpPr>
          <p:cNvPr id="311299" name="Group 4"/>
          <p:cNvGrpSpPr>
            <a:grpSpLocks/>
          </p:cNvGrpSpPr>
          <p:nvPr/>
        </p:nvGrpSpPr>
        <p:grpSpPr bwMode="auto">
          <a:xfrm>
            <a:off x="5473701" y="184200"/>
            <a:ext cx="3670300" cy="2830513"/>
            <a:chOff x="144463" y="0"/>
            <a:chExt cx="8999537" cy="6724650"/>
          </a:xfrm>
        </p:grpSpPr>
        <p:pic>
          <p:nvPicPr>
            <p:cNvPr id="311301" name="Picture 5" descr="ANd9GcSVncikErXRBqBL8pxBqdJaLzS8YMDUg05A9sxsovUYk-nFENR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46038"/>
              <a:ext cx="2065337" cy="2065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2" name="Picture 6" descr="ANd9GcTqtJcEBT_PY3JaOKuPafAQEbtLAZTA3-sTWDhxD-5VGOvYdwq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09800"/>
              <a:ext cx="2143125" cy="2143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3" name="Picture 11" descr="ANd9GcTwCouIvt-qdBI5vr9vSxbA8W3PPlOK8Sa9djB0d9Rl5sxZ0wN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2362200"/>
              <a:ext cx="1943100" cy="194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4" name="Picture 13" descr="ANd9GcQsMogq3a7fwA-3V2XTzZ6SXlB20qgq48IxnSV0DQIseHR4lqF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572000"/>
              <a:ext cx="1905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5" name="Picture 15" descr="ANd9GcTLh14QRSBFoI4TDYAJMMpWZ5WkrSGjYDV9abFFcwFUJwjr4ge_"/>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4572000"/>
              <a:ext cx="1943100" cy="194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6" name="Picture 17" descr="pinterest-1345141049_6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0"/>
              <a:ext cx="2362200"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7" name="Picture 19" descr="icon-512x5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4648200"/>
              <a:ext cx="17526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8" name="Picture 21" descr="flickr-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4200" y="304800"/>
              <a:ext cx="2066925" cy="154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09" name="Picture 23" descr="google-plus_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8200" y="0"/>
              <a:ext cx="2173288"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10" name="Picture 25" descr="linkedin-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38950" y="4419600"/>
              <a:ext cx="2305050" cy="230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11" name="Picture 27" descr="youtube_logo_standard_againstwhite-vflKoO81_"/>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0" y="2971800"/>
              <a:ext cx="2519363" cy="917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1312" name="Picture 29" descr="blogger-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39000" y="2590800"/>
              <a:ext cx="1685925"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 name="TextBox 2"/>
          <p:cNvSpPr txBox="1"/>
          <p:nvPr/>
        </p:nvSpPr>
        <p:spPr>
          <a:xfrm>
            <a:off x="36220" y="6571625"/>
            <a:ext cx="8501063" cy="230828"/>
          </a:xfrm>
          <a:prstGeom prst="rect">
            <a:avLst/>
          </a:prstGeom>
          <a:noFill/>
        </p:spPr>
        <p:txBody>
          <a:bodyPr lIns="91435" tIns="45718" rIns="91435" bIns="45718">
            <a:spAutoFit/>
          </a:bodyPr>
          <a:lstStyle/>
          <a:p>
            <a:pPr>
              <a:defRPr/>
            </a:pPr>
            <a:r>
              <a:rPr lang="en-US" sz="900" b="0" dirty="0">
                <a:solidFill>
                  <a:schemeClr val="bg1">
                    <a:lumMod val="50000"/>
                  </a:schemeClr>
                </a:solidFill>
              </a:rPr>
              <a:t>[</a:t>
            </a:r>
            <a:r>
              <a:rPr lang="en-US" sz="900" b="0" dirty="0" err="1">
                <a:solidFill>
                  <a:schemeClr val="bg1">
                    <a:lumMod val="50000"/>
                  </a:schemeClr>
                </a:solidFill>
              </a:rPr>
              <a:t>Seringhaus</a:t>
            </a:r>
            <a:r>
              <a:rPr lang="en-US" sz="900" b="0" dirty="0">
                <a:solidFill>
                  <a:schemeClr val="bg1">
                    <a:lumMod val="50000"/>
                  </a:schemeClr>
                </a:solidFill>
              </a:rPr>
              <a:t> &amp; Gerstein ('09), </a:t>
            </a:r>
            <a:r>
              <a:rPr lang="en-US" sz="900" b="0" i="1" dirty="0">
                <a:solidFill>
                  <a:schemeClr val="bg1">
                    <a:lumMod val="50000"/>
                  </a:schemeClr>
                </a:solidFill>
              </a:rPr>
              <a:t>Hart. Courant </a:t>
            </a:r>
            <a:r>
              <a:rPr lang="en-US" sz="900" b="0" dirty="0">
                <a:solidFill>
                  <a:schemeClr val="bg1">
                    <a:lumMod val="50000"/>
                  </a:schemeClr>
                </a:solidFill>
              </a:rPr>
              <a:t>(Jun 5); </a:t>
            </a:r>
            <a:r>
              <a:rPr lang="en-US" sz="900" b="0" dirty="0" err="1">
                <a:solidFill>
                  <a:schemeClr val="bg1">
                    <a:lumMod val="50000"/>
                  </a:schemeClr>
                </a:solidFill>
              </a:rPr>
              <a:t>Greenbaum</a:t>
            </a:r>
            <a:r>
              <a:rPr lang="en-US" sz="900" b="0" dirty="0">
                <a:solidFill>
                  <a:schemeClr val="bg1">
                    <a:lumMod val="50000"/>
                  </a:schemeClr>
                </a:solidFill>
              </a:rPr>
              <a:t> &amp; Gerstein ('11), </a:t>
            </a:r>
            <a:r>
              <a:rPr lang="en-US" sz="900" b="0" i="1" dirty="0">
                <a:solidFill>
                  <a:schemeClr val="bg1">
                    <a:lumMod val="50000"/>
                  </a:schemeClr>
                </a:solidFill>
              </a:rPr>
              <a:t> NY Times</a:t>
            </a:r>
            <a:r>
              <a:rPr lang="en-US" sz="900" b="0" dirty="0">
                <a:solidFill>
                  <a:schemeClr val="bg1">
                    <a:lumMod val="50000"/>
                  </a:schemeClr>
                </a:solidFill>
              </a:rPr>
              <a:t> (6 Oct)]</a:t>
            </a:r>
          </a:p>
        </p:txBody>
      </p:sp>
    </p:spTree>
  </p:cSld>
  <p:clrMapOvr>
    <a:masterClrMapping/>
  </p:clrMapOvr>
  <p:transition advTm="44605"/>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Title 1"/>
          <p:cNvSpPr>
            <a:spLocks noGrp="1"/>
          </p:cNvSpPr>
          <p:nvPr>
            <p:ph type="title"/>
          </p:nvPr>
        </p:nvSpPr>
        <p:spPr>
          <a:xfrm>
            <a:off x="693738" y="185746"/>
            <a:ext cx="7772400" cy="522287"/>
          </a:xfrm>
        </p:spPr>
        <p:txBody>
          <a:bodyPr/>
          <a:lstStyle/>
          <a:p>
            <a:pPr eaLnBrk="1" hangingPunct="1"/>
            <a:r>
              <a:rPr lang="en-US">
                <a:latin typeface="Calibri" charset="0"/>
                <a:ea typeface="ＭＳ Ｐゴシック" charset="0"/>
                <a:cs typeface="ＭＳ Ｐゴシック" charset="0"/>
              </a:rPr>
              <a:t>Tricky Privacy Considerations in Personal Genomics</a:t>
            </a:r>
          </a:p>
        </p:txBody>
      </p:sp>
      <p:sp>
        <p:nvSpPr>
          <p:cNvPr id="89090" name="Content Placeholder 2"/>
          <p:cNvSpPr>
            <a:spLocks noGrp="1"/>
          </p:cNvSpPr>
          <p:nvPr>
            <p:ph sz="half" idx="1"/>
          </p:nvPr>
        </p:nvSpPr>
        <p:spPr>
          <a:xfrm>
            <a:off x="474663" y="841383"/>
            <a:ext cx="3961870" cy="5245100"/>
          </a:xfrm>
        </p:spPr>
        <p:txBody>
          <a:bodyPr>
            <a:normAutofit fontScale="92500" lnSpcReduction="20000"/>
          </a:bodyPr>
          <a:lstStyle/>
          <a:p>
            <a:pPr marL="225413" indent="-225413" defTabSz="909586" eaLnBrk="1" hangingPunct="1">
              <a:defRPr/>
            </a:pPr>
            <a:r>
              <a:rPr lang="en-US" altLang="en-US" sz="2400" b="1" dirty="0">
                <a:solidFill>
                  <a:srgbClr val="C00000"/>
                </a:solidFill>
                <a:ea typeface="ＭＳ Ｐゴシック" pitchFamily="34" charset="-128"/>
              </a:rPr>
              <a:t>Personal Genomic info. essentially meaningless currently but will it be in 20 </a:t>
            </a:r>
            <a:r>
              <a:rPr lang="en-US" altLang="en-US" sz="2400" b="1" dirty="0" err="1">
                <a:solidFill>
                  <a:srgbClr val="C00000"/>
                </a:solidFill>
                <a:ea typeface="ＭＳ Ｐゴシック" pitchFamily="34" charset="-128"/>
              </a:rPr>
              <a:t>yrs</a:t>
            </a:r>
            <a:r>
              <a:rPr lang="en-US" altLang="en-US" sz="2400" b="1" dirty="0">
                <a:solidFill>
                  <a:srgbClr val="C00000"/>
                </a:solidFill>
                <a:ea typeface="ＭＳ Ｐゴシック" pitchFamily="34" charset="-128"/>
              </a:rPr>
              <a:t>? 50 </a:t>
            </a:r>
            <a:r>
              <a:rPr lang="en-US" altLang="en-US" sz="2400" b="1" dirty="0" err="1">
                <a:solidFill>
                  <a:srgbClr val="C00000"/>
                </a:solidFill>
                <a:ea typeface="ＭＳ Ｐゴシック" pitchFamily="34" charset="-128"/>
              </a:rPr>
              <a:t>yrs</a:t>
            </a:r>
            <a:r>
              <a:rPr lang="en-US" altLang="en-US" sz="2400" b="1" dirty="0">
                <a:solidFill>
                  <a:srgbClr val="C00000"/>
                </a:solidFill>
                <a:ea typeface="ＭＳ Ｐゴシック" pitchFamily="34" charset="-128"/>
              </a:rPr>
              <a:t>?</a:t>
            </a:r>
          </a:p>
          <a:p>
            <a:pPr marL="568293" lvl="1" indent="-225413" defTabSz="909586" eaLnBrk="1" hangingPunct="1">
              <a:defRPr/>
            </a:pPr>
            <a:r>
              <a:rPr lang="en-US" altLang="en-US" sz="2200" dirty="0">
                <a:ea typeface="ＭＳ Ｐゴシック" pitchFamily="34" charset="-128"/>
              </a:rPr>
              <a:t>Genomic sequence very revealing about one’s children. Is true consent possible?</a:t>
            </a:r>
          </a:p>
          <a:p>
            <a:pPr marL="568293" lvl="1" indent="-225413" defTabSz="909586" eaLnBrk="1" hangingPunct="1">
              <a:defRPr/>
            </a:pPr>
            <a:r>
              <a:rPr lang="en-US" altLang="en-US" sz="2200" dirty="0">
                <a:ea typeface="ＭＳ Ｐゴシック" pitchFamily="34" charset="-128"/>
              </a:rPr>
              <a:t>Once put on the web it can’t be taken back </a:t>
            </a:r>
          </a:p>
          <a:p>
            <a:pPr marL="568293" lvl="1" indent="-225413" defTabSz="909586" eaLnBrk="1" hangingPunct="1">
              <a:defRPr/>
            </a:pPr>
            <a:endParaRPr lang="en-US" altLang="en-US" sz="2200" dirty="0">
              <a:ea typeface="ＭＳ Ｐゴシック" pitchFamily="34" charset="-128"/>
            </a:endParaRPr>
          </a:p>
          <a:p>
            <a:pPr eaLnBrk="1" hangingPunct="1">
              <a:defRPr/>
            </a:pPr>
            <a:r>
              <a:rPr lang="en-US" altLang="en-US" sz="2400" b="1" dirty="0">
                <a:solidFill>
                  <a:srgbClr val="C00000"/>
                </a:solidFill>
                <a:ea typeface="ＭＳ Ｐゴシック" pitchFamily="34" charset="-128"/>
              </a:rPr>
              <a:t>Culture Clash:</a:t>
            </a:r>
            <a:r>
              <a:rPr lang="en-US" altLang="en-US" sz="2400" dirty="0">
                <a:solidFill>
                  <a:srgbClr val="C00000"/>
                </a:solidFill>
                <a:ea typeface="ＭＳ Ｐゴシック" pitchFamily="34" charset="-128"/>
              </a:rPr>
              <a:t> </a:t>
            </a:r>
            <a:r>
              <a:rPr lang="en-US" altLang="en-US" sz="2400" dirty="0" smtClean="0">
                <a:ea typeface="ＭＳ Ｐゴシック" pitchFamily="34" charset="-128"/>
              </a:rPr>
              <a:t/>
            </a:r>
            <a:br>
              <a:rPr lang="en-US" altLang="en-US" sz="2400" dirty="0" smtClean="0">
                <a:ea typeface="ＭＳ Ｐゴシック" pitchFamily="34" charset="-128"/>
              </a:rPr>
            </a:br>
            <a:r>
              <a:rPr lang="en-US" altLang="en-US" sz="2400" dirty="0" smtClean="0">
                <a:ea typeface="ＭＳ Ｐゴシック" pitchFamily="34" charset="-128"/>
              </a:rPr>
              <a:t>Genomics </a:t>
            </a:r>
            <a:r>
              <a:rPr lang="en-US" altLang="en-US" sz="2400" dirty="0">
                <a:ea typeface="ＭＳ Ｐゴシック" pitchFamily="34" charset="-128"/>
              </a:rPr>
              <a:t>historically has been a proponent of “open data” but not clear personal genomics fits </a:t>
            </a:r>
            <a:r>
              <a:rPr lang="en-US" altLang="en-US" sz="2400" dirty="0" smtClean="0">
                <a:ea typeface="ＭＳ Ｐゴシック" pitchFamily="34" charset="-128"/>
              </a:rPr>
              <a:t>this. </a:t>
            </a:r>
          </a:p>
          <a:p>
            <a:pPr lvl="1" eaLnBrk="1" hangingPunct="1">
              <a:defRPr/>
            </a:pPr>
            <a:r>
              <a:rPr lang="en-US" altLang="en-US" sz="2200" dirty="0" smtClean="0">
                <a:ea typeface="ＭＳ Ｐゴシック" pitchFamily="34" charset="-128"/>
              </a:rPr>
              <a:t>Clinical Medline has a very different culture.</a:t>
            </a:r>
            <a:endParaRPr lang="en-US" sz="2200" dirty="0">
              <a:latin typeface="Arial" charset="0"/>
              <a:ea typeface="ＭＳ Ｐゴシック" charset="0"/>
              <a:cs typeface="ＭＳ Ｐゴシック" charset="0"/>
            </a:endParaRPr>
          </a:p>
          <a:p>
            <a:pPr eaLnBrk="1" hangingPunct="1">
              <a:defRPr/>
            </a:pPr>
            <a:endParaRPr lang="en-US" altLang="en-US" sz="2400" dirty="0">
              <a:ea typeface="ＭＳ Ｐゴシック" pitchFamily="34" charset="-128"/>
            </a:endParaRPr>
          </a:p>
          <a:p>
            <a:pPr lvl="1" eaLnBrk="1" hangingPunct="1">
              <a:defRPr/>
            </a:pPr>
            <a:endParaRPr lang="en-US" altLang="en-US" sz="2200" dirty="0">
              <a:ea typeface="ＭＳ Ｐゴシック" pitchFamily="34" charset="-128"/>
            </a:endParaRPr>
          </a:p>
          <a:p>
            <a:pPr lvl="1" eaLnBrk="1" hangingPunct="1">
              <a:defRPr/>
            </a:pPr>
            <a:endParaRPr lang="en-US" altLang="en-US" sz="2200" dirty="0">
              <a:ea typeface="ＭＳ Ｐゴシック" pitchFamily="34" charset="-128"/>
            </a:endParaRPr>
          </a:p>
          <a:p>
            <a:pPr eaLnBrk="1" hangingPunct="1">
              <a:defRPr/>
            </a:pPr>
            <a:endParaRPr lang="en-US" altLang="en-US" sz="2400" dirty="0">
              <a:ea typeface="ＭＳ Ｐゴシック" pitchFamily="34" charset="-128"/>
            </a:endParaRPr>
          </a:p>
        </p:txBody>
      </p:sp>
      <p:sp>
        <p:nvSpPr>
          <p:cNvPr id="19459" name="Content Placeholder 1"/>
          <p:cNvSpPr>
            <a:spLocks noGrp="1"/>
          </p:cNvSpPr>
          <p:nvPr>
            <p:ph sz="half" idx="2"/>
          </p:nvPr>
        </p:nvSpPr>
        <p:spPr>
          <a:xfrm>
            <a:off x="4583113" y="841427"/>
            <a:ext cx="3810000" cy="4638675"/>
          </a:xfrm>
          <a:extLst>
            <a:ext uri="{91240B29-F687-4f45-9708-019B960494DF}">
              <a14:hiddenLine xmlns="" xmlns:a14="http://schemas.microsoft.com/office/drawing/2010/main" w="9525" cap="flat" cmpd="sng">
                <a:solidFill>
                  <a:srgbClr val="000000"/>
                </a:solidFill>
                <a:prstDash val="solid"/>
                <a:miter lim="800000"/>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normAutofit fontScale="92500" lnSpcReduction="20000"/>
          </a:bodyPr>
          <a:lstStyle/>
          <a:p>
            <a:pPr eaLnBrk="1" hangingPunct="1">
              <a:defRPr/>
            </a:pPr>
            <a:endParaRPr lang="en-US" sz="2200" dirty="0">
              <a:latin typeface="Arial" charset="0"/>
              <a:ea typeface="ＭＳ Ｐゴシック" charset="0"/>
              <a:cs typeface="ＭＳ Ｐゴシック" charset="0"/>
            </a:endParaRPr>
          </a:p>
          <a:p>
            <a:pPr eaLnBrk="1" hangingPunct="1">
              <a:defRPr/>
            </a:pPr>
            <a:r>
              <a:rPr lang="en-US" sz="2400" b="1" dirty="0">
                <a:solidFill>
                  <a:srgbClr val="C00000"/>
                </a:solidFill>
                <a:latin typeface="Arial" charset="0"/>
                <a:ea typeface="ＭＳ Ｐゴシック" charset="0"/>
                <a:cs typeface="ＭＳ Ｐゴシック" charset="0"/>
              </a:rPr>
              <a:t>Ethically challenged</a:t>
            </a:r>
            <a:r>
              <a:rPr lang="en-US" sz="2400" dirty="0">
                <a:latin typeface="Arial" charset="0"/>
                <a:ea typeface="ＭＳ Ｐゴシック" charset="0"/>
                <a:cs typeface="ＭＳ Ｐゴシック" charset="0"/>
              </a:rPr>
              <a:t> history of genetics </a:t>
            </a:r>
          </a:p>
          <a:p>
            <a:pPr lvl="1" eaLnBrk="1" hangingPunct="1">
              <a:defRPr/>
            </a:pPr>
            <a:r>
              <a:rPr lang="en-US" altLang="en-US" sz="2200" dirty="0" smtClean="0">
                <a:ea typeface="ＭＳ Ｐゴシック" pitchFamily="34" charset="-128"/>
              </a:rPr>
              <a:t>Ownership </a:t>
            </a:r>
            <a:r>
              <a:rPr lang="en-US" altLang="en-US" sz="2200" dirty="0">
                <a:ea typeface="ＭＳ Ｐゴシック" pitchFamily="34" charset="-128"/>
              </a:rPr>
              <a:t>of the data &amp; what consent means (Hela)</a:t>
            </a:r>
          </a:p>
          <a:p>
            <a:pPr lvl="2" eaLnBrk="1" hangingPunct="1">
              <a:defRPr/>
            </a:pPr>
            <a:r>
              <a:rPr lang="en-US" altLang="en-US" sz="2000" dirty="0">
                <a:ea typeface="ＭＳ Ｐゴシック" pitchFamily="34" charset="-128"/>
              </a:rPr>
              <a:t>Could your genetic data give rise to a product line? </a:t>
            </a:r>
          </a:p>
          <a:p>
            <a:pPr eaLnBrk="1" hangingPunct="1">
              <a:defRPr/>
            </a:pPr>
            <a:endParaRPr lang="en-US" sz="2200" dirty="0">
              <a:latin typeface="Arial" charset="0"/>
              <a:ea typeface="ＭＳ Ｐゴシック" charset="0"/>
              <a:cs typeface="ＭＳ Ｐゴシック" charset="0"/>
            </a:endParaRPr>
          </a:p>
        </p:txBody>
      </p:sp>
      <p:sp>
        <p:nvSpPr>
          <p:cNvPr id="309252" name="TextBox 4"/>
          <p:cNvSpPr txBox="1">
            <a:spLocks noChangeArrowheads="1"/>
          </p:cNvSpPr>
          <p:nvPr/>
        </p:nvSpPr>
        <p:spPr bwMode="auto">
          <a:xfrm>
            <a:off x="254001" y="6424656"/>
            <a:ext cx="8555038" cy="4000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7F7F7F"/>
                </a:solidFill>
              </a:rPr>
              <a:t>[D Greenbaum &amp; M Gerstein (</a:t>
            </a:r>
            <a:r>
              <a:rPr lang="fr-FR" sz="1000" b="0">
                <a:solidFill>
                  <a:srgbClr val="7F7F7F"/>
                </a:solidFill>
              </a:rPr>
              <a:t>’</a:t>
            </a:r>
            <a:r>
              <a:rPr lang="en-US" altLang="ja-JP" sz="1000" b="0">
                <a:solidFill>
                  <a:srgbClr val="7F7F7F"/>
                </a:solidFill>
              </a:rPr>
              <a:t>08). Am J. Bioethics; D Greenbaum &amp; M Gerstein, Hartford Courant, 10 Jul. '08 ; SF Chronicle, 2 Nov. '08; </a:t>
            </a:r>
            <a:br>
              <a:rPr lang="en-US" altLang="ja-JP" sz="1000" b="0">
                <a:solidFill>
                  <a:srgbClr val="7F7F7F"/>
                </a:solidFill>
              </a:rPr>
            </a:br>
            <a:r>
              <a:rPr lang="en-US" altLang="ja-JP" sz="1000" b="0">
                <a:solidFill>
                  <a:srgbClr val="7F7F7F"/>
                </a:solidFill>
              </a:rPr>
              <a:t>Greenbaum et al. </a:t>
            </a:r>
            <a:r>
              <a:rPr lang="en-US" altLang="ja-JP" sz="1000" b="0" i="1">
                <a:solidFill>
                  <a:srgbClr val="7F7F7F"/>
                </a:solidFill>
              </a:rPr>
              <a:t>PLOS CB </a:t>
            </a:r>
            <a:r>
              <a:rPr lang="en-US" altLang="ja-JP" sz="1000" b="0">
                <a:solidFill>
                  <a:srgbClr val="7F7F7F"/>
                </a:solidFill>
              </a:rPr>
              <a:t>(</a:t>
            </a:r>
            <a:r>
              <a:rPr lang="en-US" sz="1000" b="0">
                <a:solidFill>
                  <a:srgbClr val="7F7F7F"/>
                </a:solidFill>
              </a:rPr>
              <a:t>‘</a:t>
            </a:r>
            <a:r>
              <a:rPr lang="en-US" altLang="ja-JP" sz="1000" b="0">
                <a:solidFill>
                  <a:srgbClr val="7F7F7F"/>
                </a:solidFill>
              </a:rPr>
              <a:t>11) ; Greenbaum &amp; Gerstein ('13), The Scientist; Photo from NY Times]</a:t>
            </a:r>
            <a:endParaRPr lang="en-US" sz="1000" b="0">
              <a:solidFill>
                <a:srgbClr val="7F7F7F"/>
              </a:solidFill>
            </a:endParaRPr>
          </a:p>
        </p:txBody>
      </p:sp>
      <p:pic>
        <p:nvPicPr>
          <p:cNvPr id="309253" name="Picture 1" descr="24GENOME-superJumb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3" y="3641195"/>
            <a:ext cx="2413000" cy="2413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Tree>
  </p:cSld>
  <p:clrMapOvr>
    <a:masterClrMapping/>
  </p:clrMapOvr>
  <p:transition spd="slow" advTm="176376"/>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4954905"/>
            <a:ext cx="9144000" cy="1903095"/>
          </a:xfrm>
          <a:prstGeom prst="rect">
            <a:avLst/>
          </a:prstGeom>
        </p:spPr>
      </p:pic>
      <p:sp>
        <p:nvSpPr>
          <p:cNvPr id="310273" name="Title 4"/>
          <p:cNvSpPr>
            <a:spLocks noGrp="1"/>
          </p:cNvSpPr>
          <p:nvPr>
            <p:ph type="title"/>
          </p:nvPr>
        </p:nvSpPr>
        <p:spPr>
          <a:xfrm>
            <a:off x="557214" y="157163"/>
            <a:ext cx="4576762" cy="1143000"/>
          </a:xfrm>
        </p:spPr>
        <p:txBody>
          <a:bodyPr/>
          <a:lstStyle/>
          <a:p>
            <a:r>
              <a:rPr lang="en-US">
                <a:latin typeface="Arial" charset="0"/>
                <a:ea typeface="ＭＳ Ｐゴシック" charset="0"/>
                <a:cs typeface="ＭＳ Ｐゴシック" charset="0"/>
              </a:rPr>
              <a:t>The Other Side of the Coin:</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Why we should share</a:t>
            </a:r>
          </a:p>
        </p:txBody>
      </p:sp>
      <p:sp>
        <p:nvSpPr>
          <p:cNvPr id="6" name="Content Placeholder 5"/>
          <p:cNvSpPr>
            <a:spLocks noGrp="1"/>
          </p:cNvSpPr>
          <p:nvPr>
            <p:ph idx="1"/>
          </p:nvPr>
        </p:nvSpPr>
        <p:spPr>
          <a:xfrm>
            <a:off x="193154" y="1194860"/>
            <a:ext cx="5852045" cy="4776788"/>
          </a:xfrm>
        </p:spPr>
        <p:txBody>
          <a:bodyPr/>
          <a:lstStyle/>
          <a:p>
            <a:pPr>
              <a:defRPr/>
            </a:pPr>
            <a:r>
              <a:rPr lang="en-US" sz="2000" dirty="0" smtClean="0"/>
              <a:t>Sharing helps </a:t>
            </a:r>
            <a:r>
              <a:rPr lang="en-US" sz="2000" b="1" dirty="0" smtClean="0">
                <a:solidFill>
                  <a:srgbClr val="C00000"/>
                </a:solidFill>
              </a:rPr>
              <a:t>speed research</a:t>
            </a:r>
          </a:p>
          <a:p>
            <a:pPr lvl="1">
              <a:defRPr/>
            </a:pPr>
            <a:r>
              <a:rPr lang="en-US" sz="2000" dirty="0" smtClean="0"/>
              <a:t>Large-scale mining of this information is important for medical research</a:t>
            </a:r>
          </a:p>
          <a:p>
            <a:pPr lvl="1">
              <a:defRPr/>
            </a:pPr>
            <a:r>
              <a:rPr lang="en-US" sz="2000" dirty="0" smtClean="0"/>
              <a:t>Privacy is cumbersome, particularly for big data</a:t>
            </a:r>
          </a:p>
          <a:p>
            <a:pPr>
              <a:defRPr/>
            </a:pPr>
            <a:r>
              <a:rPr lang="en-US" sz="2000" dirty="0" smtClean="0"/>
              <a:t>Sharing is important for </a:t>
            </a:r>
            <a:r>
              <a:rPr lang="en-US" sz="2000" b="1" dirty="0" smtClean="0">
                <a:solidFill>
                  <a:srgbClr val="C00000"/>
                </a:solidFill>
              </a:rPr>
              <a:t>reproducible research</a:t>
            </a:r>
          </a:p>
          <a:p>
            <a:pPr>
              <a:defRPr/>
            </a:pPr>
            <a:r>
              <a:rPr lang="en-US" sz="2000" dirty="0" smtClean="0"/>
              <a:t>Sharing is useful for </a:t>
            </a:r>
            <a:r>
              <a:rPr lang="en-US" sz="2000" b="1" dirty="0" smtClean="0">
                <a:solidFill>
                  <a:srgbClr val="C00000"/>
                </a:solidFill>
              </a:rPr>
              <a:t>education</a:t>
            </a:r>
          </a:p>
          <a:p>
            <a:pPr lvl="1">
              <a:defRPr/>
            </a:pPr>
            <a:r>
              <a:rPr lang="en-US" sz="2000" dirty="0" smtClean="0"/>
              <a:t>More fun to study a known person’s genome </a:t>
            </a:r>
          </a:p>
          <a:p>
            <a:pPr lvl="2">
              <a:defRPr/>
            </a:pPr>
            <a:r>
              <a:rPr lang="en-US" sz="1800" dirty="0" err="1" smtClean="0"/>
              <a:t>Eg</a:t>
            </a:r>
            <a:r>
              <a:rPr lang="en-US" sz="1800" dirty="0" smtClean="0"/>
              <a:t> Zimmer’s Game of Genomes in STAT </a:t>
            </a:r>
          </a:p>
          <a:p>
            <a:pPr marL="0" indent="0">
              <a:buNone/>
              <a:defRPr/>
            </a:pPr>
            <a:endParaRPr lang="en-US" sz="2000" dirty="0"/>
          </a:p>
        </p:txBody>
      </p:sp>
      <p:pic>
        <p:nvPicPr>
          <p:cNvPr id="310275" name="Content Placeholder 3" descr="961878_Enlarged_1.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57081" y="0"/>
            <a:ext cx="2886919" cy="3626908"/>
          </a:xfrm>
          <a:prstGeom prst="rect">
            <a:avLst/>
          </a:prstGeom>
          <a:noFill/>
          <a:ln w="9525">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pic>
      <p:sp>
        <p:nvSpPr>
          <p:cNvPr id="294916" name="Rectangle 1"/>
          <p:cNvSpPr>
            <a:spLocks noChangeArrowheads="1"/>
          </p:cNvSpPr>
          <p:nvPr/>
        </p:nvSpPr>
        <p:spPr bwMode="auto">
          <a:xfrm>
            <a:off x="5999162" y="3821549"/>
            <a:ext cx="2997200" cy="9387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spAutoFit/>
          </a:bodyPr>
          <a:lstStyle/>
          <a:p>
            <a:pPr>
              <a:defRPr/>
            </a:pPr>
            <a:r>
              <a:rPr lang="en-US" sz="1100" b="0" dirty="0">
                <a:solidFill>
                  <a:schemeClr val="tx1">
                    <a:lumMod val="50000"/>
                    <a:lumOff val="50000"/>
                  </a:schemeClr>
                </a:solidFill>
              </a:rPr>
              <a:t>[Yale Law Roundtable (‘10). Comp. in Sci. &amp; Eng. 12:8; D </a:t>
            </a:r>
            <a:r>
              <a:rPr lang="en-US" sz="1100" b="0" dirty="0" err="1">
                <a:solidFill>
                  <a:schemeClr val="tx1">
                    <a:lumMod val="50000"/>
                    <a:lumOff val="50000"/>
                  </a:schemeClr>
                </a:solidFill>
              </a:rPr>
              <a:t>Greenbaum</a:t>
            </a:r>
            <a:r>
              <a:rPr lang="en-US" sz="1100" b="0" dirty="0">
                <a:solidFill>
                  <a:schemeClr val="tx1">
                    <a:lumMod val="50000"/>
                    <a:lumOff val="50000"/>
                  </a:schemeClr>
                </a:solidFill>
              </a:rPr>
              <a:t> &amp; M Gerstein (‘09). Am. J. Bioethics; D </a:t>
            </a:r>
            <a:r>
              <a:rPr lang="en-US" sz="1100" b="0" dirty="0" err="1">
                <a:solidFill>
                  <a:schemeClr val="tx1">
                    <a:lumMod val="50000"/>
                    <a:lumOff val="50000"/>
                  </a:schemeClr>
                </a:solidFill>
              </a:rPr>
              <a:t>Greenbaum</a:t>
            </a:r>
            <a:r>
              <a:rPr lang="en-US" sz="1100" b="0" dirty="0">
                <a:solidFill>
                  <a:schemeClr val="tx1">
                    <a:lumMod val="50000"/>
                    <a:lumOff val="50000"/>
                  </a:schemeClr>
                </a:solidFill>
              </a:rPr>
              <a:t> &amp; M Gerstein (‘10). SF Chronicle, May 2, Page E-4; </a:t>
            </a:r>
            <a:br>
              <a:rPr lang="en-US" sz="1100" b="0" dirty="0">
                <a:solidFill>
                  <a:schemeClr val="tx1">
                    <a:lumMod val="50000"/>
                    <a:lumOff val="50000"/>
                  </a:schemeClr>
                </a:solidFill>
              </a:rPr>
            </a:br>
            <a:r>
              <a:rPr lang="en-US" sz="1100" b="0" dirty="0" err="1">
                <a:solidFill>
                  <a:schemeClr val="tx1">
                    <a:lumMod val="50000"/>
                    <a:lumOff val="50000"/>
                  </a:schemeClr>
                </a:solidFill>
              </a:rPr>
              <a:t>Greenbaum</a:t>
            </a:r>
            <a:r>
              <a:rPr lang="en-US" sz="1100" b="0" dirty="0">
                <a:solidFill>
                  <a:schemeClr val="tx1">
                    <a:lumMod val="50000"/>
                    <a:lumOff val="50000"/>
                  </a:schemeClr>
                </a:solidFill>
              </a:rPr>
              <a:t> et al. </a:t>
            </a:r>
            <a:r>
              <a:rPr lang="en-US" sz="1100" b="0" i="1" dirty="0">
                <a:solidFill>
                  <a:schemeClr val="tx1">
                    <a:lumMod val="50000"/>
                    <a:lumOff val="50000"/>
                  </a:schemeClr>
                </a:solidFill>
              </a:rPr>
              <a:t>PLOS CB </a:t>
            </a:r>
            <a:r>
              <a:rPr lang="en-US" sz="1100" b="0" dirty="0">
                <a:solidFill>
                  <a:schemeClr val="tx1">
                    <a:lumMod val="50000"/>
                    <a:lumOff val="50000"/>
                  </a:schemeClr>
                </a:solidFill>
              </a:rPr>
              <a:t>(‘11)]</a:t>
            </a:r>
          </a:p>
        </p:txBody>
      </p:sp>
    </p:spTree>
  </p:cSld>
  <p:clrMapOvr>
    <a:masterClrMapping/>
  </p:clrMapOvr>
  <p:transition advTm="96373"/>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PSsfxFNIPCnBeW7IaQiad0"/>
</p:tagLst>
</file>

<file path=ppt/tags/tag10.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00.xml><?xml version="1.0" encoding="utf-8"?>
<p:tagLst xmlns:a="http://schemas.openxmlformats.org/drawingml/2006/main" xmlns:r="http://schemas.openxmlformats.org/officeDocument/2006/relationships" xmlns:p="http://schemas.openxmlformats.org/presentationml/2006/main">
  <p:tag name="DVSHAPEID" val="v752HcdErmNpP2cfpZOehZ"/>
</p:tagLst>
</file>

<file path=ppt/tags/tag101.xml><?xml version="1.0" encoding="utf-8"?>
<p:tagLst xmlns:a="http://schemas.openxmlformats.org/drawingml/2006/main" xmlns:r="http://schemas.openxmlformats.org/officeDocument/2006/relationships" xmlns:p="http://schemas.openxmlformats.org/presentationml/2006/main">
  <p:tag name="DVSHAPEID" val="suj9pqWMr0tFwXFS1lBIyS"/>
</p:tagLst>
</file>

<file path=ppt/tags/tag102.xml><?xml version="1.0" encoding="utf-8"?>
<p:tagLst xmlns:a="http://schemas.openxmlformats.org/drawingml/2006/main" xmlns:r="http://schemas.openxmlformats.org/officeDocument/2006/relationships" xmlns:p="http://schemas.openxmlformats.org/presentationml/2006/main">
  <p:tag name="DVSHAPEID" val="nFeKiusoUaSMFHp8th0hb0"/>
</p:tagLst>
</file>

<file path=ppt/tags/tag103.xml><?xml version="1.0" encoding="utf-8"?>
<p:tagLst xmlns:a="http://schemas.openxmlformats.org/drawingml/2006/main" xmlns:r="http://schemas.openxmlformats.org/officeDocument/2006/relationships" xmlns:p="http://schemas.openxmlformats.org/presentationml/2006/main">
  <p:tag name="DVSHAPEID" val="FgzmPdLjYtPA6EUE7sk26j"/>
</p:tagLst>
</file>

<file path=ppt/tags/tag104.xml><?xml version="1.0" encoding="utf-8"?>
<p:tagLst xmlns:a="http://schemas.openxmlformats.org/drawingml/2006/main" xmlns:r="http://schemas.openxmlformats.org/officeDocument/2006/relationships" xmlns:p="http://schemas.openxmlformats.org/presentationml/2006/main">
  <p:tag name="DVSHAPEID" val="AfG6RhF74AzDddXzxywF5E"/>
</p:tagLst>
</file>

<file path=ppt/tags/tag105.xml><?xml version="1.0" encoding="utf-8"?>
<p:tagLst xmlns:a="http://schemas.openxmlformats.org/drawingml/2006/main" xmlns:r="http://schemas.openxmlformats.org/officeDocument/2006/relationships" xmlns:p="http://schemas.openxmlformats.org/presentationml/2006/main">
  <p:tag name="DVSHAPEID" val="YIWBdmZH6IVkdjlIko5c2t"/>
</p:tagLst>
</file>

<file path=ppt/tags/tag106.xml><?xml version="1.0" encoding="utf-8"?>
<p:tagLst xmlns:a="http://schemas.openxmlformats.org/drawingml/2006/main" xmlns:r="http://schemas.openxmlformats.org/officeDocument/2006/relationships" xmlns:p="http://schemas.openxmlformats.org/presentationml/2006/main">
  <p:tag name="DVSHAPEID" val="4MsBZSi6MtJWgYaf3j7mtR"/>
</p:tagLst>
</file>

<file path=ppt/tags/tag107.xml><?xml version="1.0" encoding="utf-8"?>
<p:tagLst xmlns:a="http://schemas.openxmlformats.org/drawingml/2006/main" xmlns:r="http://schemas.openxmlformats.org/officeDocument/2006/relationships" xmlns:p="http://schemas.openxmlformats.org/presentationml/2006/main">
  <p:tag name="DVSHAPEID" val="cgNJhkDXhYccMcgEeLu6hw"/>
</p:tagLst>
</file>

<file path=ppt/tags/tag108.xml><?xml version="1.0" encoding="utf-8"?>
<p:tagLst xmlns:a="http://schemas.openxmlformats.org/drawingml/2006/main" xmlns:r="http://schemas.openxmlformats.org/officeDocument/2006/relationships" xmlns:p="http://schemas.openxmlformats.org/presentationml/2006/main">
  <p:tag name="DVSHAPEID" val="Qs5vYQxkQyqvmMkO87gwoa"/>
</p:tagLst>
</file>

<file path=ppt/tags/tag109.xml><?xml version="1.0" encoding="utf-8"?>
<p:tagLst xmlns:a="http://schemas.openxmlformats.org/drawingml/2006/main" xmlns:r="http://schemas.openxmlformats.org/officeDocument/2006/relationships" xmlns:p="http://schemas.openxmlformats.org/presentationml/2006/main">
  <p:tag name="DVSHAPEID" val="sWZWapaMpYXFplEMlMpW8E"/>
</p:tagLst>
</file>

<file path=ppt/tags/tag11.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10.xml><?xml version="1.0" encoding="utf-8"?>
<p:tagLst xmlns:a="http://schemas.openxmlformats.org/drawingml/2006/main" xmlns:r="http://schemas.openxmlformats.org/officeDocument/2006/relationships" xmlns:p="http://schemas.openxmlformats.org/presentationml/2006/main">
  <p:tag name="DVSHAPEID" val="SrhoDjGXs7FrGOXdtw2LdI"/>
</p:tagLst>
</file>

<file path=ppt/tags/tag111.xml><?xml version="1.0" encoding="utf-8"?>
<p:tagLst xmlns:a="http://schemas.openxmlformats.org/drawingml/2006/main" xmlns:r="http://schemas.openxmlformats.org/officeDocument/2006/relationships" xmlns:p="http://schemas.openxmlformats.org/presentationml/2006/main">
  <p:tag name="DVSHAPEID" val="PWifake1irNWm5cIZNyCPH"/>
</p:tagLst>
</file>

<file path=ppt/tags/tag112.xml><?xml version="1.0" encoding="utf-8"?>
<p:tagLst xmlns:a="http://schemas.openxmlformats.org/drawingml/2006/main" xmlns:r="http://schemas.openxmlformats.org/officeDocument/2006/relationships" xmlns:p="http://schemas.openxmlformats.org/presentationml/2006/main">
  <p:tag name="DVSHAPEID" val="foT28PpceZz9Ck6o8mIrPe"/>
</p:tagLst>
</file>

<file path=ppt/tags/tag113.xml><?xml version="1.0" encoding="utf-8"?>
<p:tagLst xmlns:a="http://schemas.openxmlformats.org/drawingml/2006/main" xmlns:r="http://schemas.openxmlformats.org/officeDocument/2006/relationships" xmlns:p="http://schemas.openxmlformats.org/presentationml/2006/main">
  <p:tag name="DVSHAPEID" val="LaiRngaLwyVvU9GCmEP9cm"/>
</p:tagLst>
</file>

<file path=ppt/tags/tag114.xml><?xml version="1.0" encoding="utf-8"?>
<p:tagLst xmlns:a="http://schemas.openxmlformats.org/drawingml/2006/main" xmlns:r="http://schemas.openxmlformats.org/officeDocument/2006/relationships" xmlns:p="http://schemas.openxmlformats.org/presentationml/2006/main">
  <p:tag name="DVSHAPEID" val="er3Gdz9zostUpyZumSE75i"/>
</p:tagLst>
</file>

<file path=ppt/tags/tag115.xml><?xml version="1.0" encoding="utf-8"?>
<p:tagLst xmlns:a="http://schemas.openxmlformats.org/drawingml/2006/main" xmlns:r="http://schemas.openxmlformats.org/officeDocument/2006/relationships" xmlns:p="http://schemas.openxmlformats.org/presentationml/2006/main">
  <p:tag name="DVSHAPEID" val="iDRQMasGzDZpWQOG3ACXas"/>
</p:tagLst>
</file>

<file path=ppt/tags/tag116.xml><?xml version="1.0" encoding="utf-8"?>
<p:tagLst xmlns:a="http://schemas.openxmlformats.org/drawingml/2006/main" xmlns:r="http://schemas.openxmlformats.org/officeDocument/2006/relationships" xmlns:p="http://schemas.openxmlformats.org/presentationml/2006/main">
  <p:tag name="DVSHAPEID" val="92lfGyHOiDwrp1vYdUnA5V"/>
</p:tagLst>
</file>

<file path=ppt/tags/tag117.xml><?xml version="1.0" encoding="utf-8"?>
<p:tagLst xmlns:a="http://schemas.openxmlformats.org/drawingml/2006/main" xmlns:r="http://schemas.openxmlformats.org/officeDocument/2006/relationships" xmlns:p="http://schemas.openxmlformats.org/presentationml/2006/main">
  <p:tag name="DVSHAPEID" val="G5nwpJowAlv4ImIpe6TPDP"/>
</p:tagLst>
</file>

<file path=ppt/tags/tag118.xml><?xml version="1.0" encoding="utf-8"?>
<p:tagLst xmlns:a="http://schemas.openxmlformats.org/drawingml/2006/main" xmlns:r="http://schemas.openxmlformats.org/officeDocument/2006/relationships" xmlns:p="http://schemas.openxmlformats.org/presentationml/2006/main">
  <p:tag name="DVSHAPEID" val="rxgrJ1j14WvdmfS99XqL3a"/>
</p:tagLst>
</file>

<file path=ppt/tags/tag119.xml><?xml version="1.0" encoding="utf-8"?>
<p:tagLst xmlns:a="http://schemas.openxmlformats.org/drawingml/2006/main" xmlns:r="http://schemas.openxmlformats.org/officeDocument/2006/relationships" xmlns:p="http://schemas.openxmlformats.org/presentationml/2006/main">
  <p:tag name="DVSHAPEID" val="oDcOhRFQoPqfA8yh3J7nDC"/>
</p:tagLst>
</file>

<file path=ppt/tags/tag12.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20.xml><?xml version="1.0" encoding="utf-8"?>
<p:tagLst xmlns:a="http://schemas.openxmlformats.org/drawingml/2006/main" xmlns:r="http://schemas.openxmlformats.org/officeDocument/2006/relationships" xmlns:p="http://schemas.openxmlformats.org/presentationml/2006/main">
  <p:tag name="DVSHAPEID" val="O5NCp4yW7330HrrTnyJ149"/>
</p:tagLst>
</file>

<file path=ppt/tags/tag121.xml><?xml version="1.0" encoding="utf-8"?>
<p:tagLst xmlns:a="http://schemas.openxmlformats.org/drawingml/2006/main" xmlns:r="http://schemas.openxmlformats.org/officeDocument/2006/relationships" xmlns:p="http://schemas.openxmlformats.org/presentationml/2006/main">
  <p:tag name="DVSHAPEID" val="vW1XiLrBOmgLP71FsBisIn"/>
</p:tagLst>
</file>

<file path=ppt/tags/tag122.xml><?xml version="1.0" encoding="utf-8"?>
<p:tagLst xmlns:a="http://schemas.openxmlformats.org/drawingml/2006/main" xmlns:r="http://schemas.openxmlformats.org/officeDocument/2006/relationships" xmlns:p="http://schemas.openxmlformats.org/presentationml/2006/main">
  <p:tag name="DVSHAPEID" val="ZWzfl7jcxgVGtix1Xjl84l"/>
</p:tagLst>
</file>

<file path=ppt/tags/tag123.xml><?xml version="1.0" encoding="utf-8"?>
<p:tagLst xmlns:a="http://schemas.openxmlformats.org/drawingml/2006/main" xmlns:r="http://schemas.openxmlformats.org/officeDocument/2006/relationships" xmlns:p="http://schemas.openxmlformats.org/presentationml/2006/main">
  <p:tag name="DVSHAPEID" val="IG3LHhMM7QQaty8omULno0"/>
</p:tagLst>
</file>

<file path=ppt/tags/tag124.xml><?xml version="1.0" encoding="utf-8"?>
<p:tagLst xmlns:a="http://schemas.openxmlformats.org/drawingml/2006/main" xmlns:r="http://schemas.openxmlformats.org/officeDocument/2006/relationships" xmlns:p="http://schemas.openxmlformats.org/presentationml/2006/main">
  <p:tag name="DVSHAPEID" val="S5kV5Etf3P3DeSbzp1qK95"/>
</p:tagLst>
</file>

<file path=ppt/tags/tag125.xml><?xml version="1.0" encoding="utf-8"?>
<p:tagLst xmlns:a="http://schemas.openxmlformats.org/drawingml/2006/main" xmlns:r="http://schemas.openxmlformats.org/officeDocument/2006/relationships" xmlns:p="http://schemas.openxmlformats.org/presentationml/2006/main">
  <p:tag name="DVSHAPEID" val="fovd1p3F8lGCn2LiVv9xjU"/>
</p:tagLst>
</file>

<file path=ppt/tags/tag126.xml><?xml version="1.0" encoding="utf-8"?>
<p:tagLst xmlns:a="http://schemas.openxmlformats.org/drawingml/2006/main" xmlns:r="http://schemas.openxmlformats.org/officeDocument/2006/relationships" xmlns:p="http://schemas.openxmlformats.org/presentationml/2006/main">
  <p:tag name="DVSHAPEID" val="ra9mg8zIINwxxJCeWu653u"/>
</p:tagLst>
</file>

<file path=ppt/tags/tag127.xml><?xml version="1.0" encoding="utf-8"?>
<p:tagLst xmlns:a="http://schemas.openxmlformats.org/drawingml/2006/main" xmlns:r="http://schemas.openxmlformats.org/officeDocument/2006/relationships" xmlns:p="http://schemas.openxmlformats.org/presentationml/2006/main">
  <p:tag name="DVSHAPEID" val="FvVeMnd9uBglWl4F8V5pCS"/>
</p:tagLst>
</file>

<file path=ppt/tags/tag128.xml><?xml version="1.0" encoding="utf-8"?>
<p:tagLst xmlns:a="http://schemas.openxmlformats.org/drawingml/2006/main" xmlns:r="http://schemas.openxmlformats.org/officeDocument/2006/relationships" xmlns:p="http://schemas.openxmlformats.org/presentationml/2006/main">
  <p:tag name="DVSHAPEID" val="RDEf3VSeWo8yWhyEd3F2qD"/>
</p:tagLst>
</file>

<file path=ppt/tags/tag129.xml><?xml version="1.0" encoding="utf-8"?>
<p:tagLst xmlns:a="http://schemas.openxmlformats.org/drawingml/2006/main" xmlns:r="http://schemas.openxmlformats.org/officeDocument/2006/relationships" xmlns:p="http://schemas.openxmlformats.org/presentationml/2006/main">
  <p:tag name="DVSHAPEID" val="vo5E62NKzyCHufDi7uJsSm"/>
</p:tagLst>
</file>

<file path=ppt/tags/tag13.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30.xml><?xml version="1.0" encoding="utf-8"?>
<p:tagLst xmlns:a="http://schemas.openxmlformats.org/drawingml/2006/main" xmlns:r="http://schemas.openxmlformats.org/officeDocument/2006/relationships" xmlns:p="http://schemas.openxmlformats.org/presentationml/2006/main">
  <p:tag name="DVSHAPEID" val="XjeuuI02Jbhe8faoPQqbOz"/>
</p:tagLst>
</file>

<file path=ppt/tags/tag131.xml><?xml version="1.0" encoding="utf-8"?>
<p:tagLst xmlns:a="http://schemas.openxmlformats.org/drawingml/2006/main" xmlns:r="http://schemas.openxmlformats.org/officeDocument/2006/relationships" xmlns:p="http://schemas.openxmlformats.org/presentationml/2006/main">
  <p:tag name="DVSHAPEID" val="B1lxhEyCneeQ2pjfnj38uk"/>
</p:tagLst>
</file>

<file path=ppt/tags/tag132.xml><?xml version="1.0" encoding="utf-8"?>
<p:tagLst xmlns:a="http://schemas.openxmlformats.org/drawingml/2006/main" xmlns:r="http://schemas.openxmlformats.org/officeDocument/2006/relationships" xmlns:p="http://schemas.openxmlformats.org/presentationml/2006/main">
  <p:tag name="DVSHAPEID" val="TgvPhskbdlpxJIs9Tp676d"/>
</p:tagLst>
</file>

<file path=ppt/tags/tag133.xml><?xml version="1.0" encoding="utf-8"?>
<p:tagLst xmlns:a="http://schemas.openxmlformats.org/drawingml/2006/main" xmlns:r="http://schemas.openxmlformats.org/officeDocument/2006/relationships" xmlns:p="http://schemas.openxmlformats.org/presentationml/2006/main">
  <p:tag name="DVSHAPEID" val="V7o0BKO3RwEh742sm6hb0S"/>
</p:tagLst>
</file>

<file path=ppt/tags/tag134.xml><?xml version="1.0" encoding="utf-8"?>
<p:tagLst xmlns:a="http://schemas.openxmlformats.org/drawingml/2006/main" xmlns:r="http://schemas.openxmlformats.org/officeDocument/2006/relationships" xmlns:p="http://schemas.openxmlformats.org/presentationml/2006/main">
  <p:tag name="DVSHAPEID" val="46gy070grOXN9LvpwgbKbr"/>
</p:tagLst>
</file>

<file path=ppt/tags/tag135.xml><?xml version="1.0" encoding="utf-8"?>
<p:tagLst xmlns:a="http://schemas.openxmlformats.org/drawingml/2006/main" xmlns:r="http://schemas.openxmlformats.org/officeDocument/2006/relationships" xmlns:p="http://schemas.openxmlformats.org/presentationml/2006/main">
  <p:tag name="DVSHAPEID" val="u5tOJ7PGaUWw2ZL9c6EaVY"/>
</p:tagLst>
</file>

<file path=ppt/tags/tag136.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37.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38.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39.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40.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1.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2.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3.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4.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5.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6.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7.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8.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9.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50.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1.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2.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3.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4.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5.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6.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7.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8.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9.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60.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1.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2.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3.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4.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5.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6.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7.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8.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9.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7.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70.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71.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72.xml><?xml version="1.0" encoding="utf-8"?>
<p:tagLst xmlns:a="http://schemas.openxmlformats.org/drawingml/2006/main" xmlns:r="http://schemas.openxmlformats.org/officeDocument/2006/relationships" xmlns:p="http://schemas.openxmlformats.org/presentationml/2006/main">
  <p:tag name="DVSHAPEID" val="65wBf5vAw1bsUi71h3mkhk"/>
</p:tagLst>
</file>

<file path=ppt/tags/tag173.xml><?xml version="1.0" encoding="utf-8"?>
<p:tagLst xmlns:a="http://schemas.openxmlformats.org/drawingml/2006/main" xmlns:r="http://schemas.openxmlformats.org/officeDocument/2006/relationships" xmlns:p="http://schemas.openxmlformats.org/presentationml/2006/main">
  <p:tag name="DVSHAPEID" val="afiGA9t77UXVji5tKDg8Ej"/>
</p:tagLst>
</file>

<file path=ppt/tags/tag174.xml><?xml version="1.0" encoding="utf-8"?>
<p:tagLst xmlns:a="http://schemas.openxmlformats.org/drawingml/2006/main" xmlns:r="http://schemas.openxmlformats.org/officeDocument/2006/relationships" xmlns:p="http://schemas.openxmlformats.org/presentationml/2006/main">
  <p:tag name="DVSHAPEID" val="cGkp6kOrB7vLUgjzum7oTg"/>
</p:tagLst>
</file>

<file path=ppt/tags/tag175.xml><?xml version="1.0" encoding="utf-8"?>
<p:tagLst xmlns:a="http://schemas.openxmlformats.org/drawingml/2006/main" xmlns:r="http://schemas.openxmlformats.org/officeDocument/2006/relationships" xmlns:p="http://schemas.openxmlformats.org/presentationml/2006/main">
  <p:tag name="DVSHAPEID" val="vZZPWOiI49FQ2Blb38jGiP"/>
</p:tagLst>
</file>

<file path=ppt/tags/tag176.xml><?xml version="1.0" encoding="utf-8"?>
<p:tagLst xmlns:a="http://schemas.openxmlformats.org/drawingml/2006/main" xmlns:r="http://schemas.openxmlformats.org/officeDocument/2006/relationships" xmlns:p="http://schemas.openxmlformats.org/presentationml/2006/main">
  <p:tag name="DVSHAPEID" val="pxnP9b8T1gqWalqgoZ9S3m"/>
</p:tagLst>
</file>

<file path=ppt/tags/tag177.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78.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79.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8.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80.xml><?xml version="1.0" encoding="utf-8"?>
<p:tagLst xmlns:a="http://schemas.openxmlformats.org/drawingml/2006/main" xmlns:r="http://schemas.openxmlformats.org/officeDocument/2006/relationships" xmlns:p="http://schemas.openxmlformats.org/presentationml/2006/main">
  <p:tag name="DVSHAPEID" val="UwZ8vc8Lz4ed9WeMXt0t7T"/>
</p:tagLst>
</file>

<file path=ppt/tags/tag181.xml><?xml version="1.0" encoding="utf-8"?>
<p:tagLst xmlns:a="http://schemas.openxmlformats.org/drawingml/2006/main" xmlns:r="http://schemas.openxmlformats.org/officeDocument/2006/relationships" xmlns:p="http://schemas.openxmlformats.org/presentationml/2006/main">
  <p:tag name="DVSHAPEID" val="OMFvcKg3PrxqAfZGL8Uxj9"/>
</p:tagLst>
</file>

<file path=ppt/tags/tag182.xml><?xml version="1.0" encoding="utf-8"?>
<p:tagLst xmlns:a="http://schemas.openxmlformats.org/drawingml/2006/main" xmlns:r="http://schemas.openxmlformats.org/officeDocument/2006/relationships" xmlns:p="http://schemas.openxmlformats.org/presentationml/2006/main">
  <p:tag name="DVSHAPEID" val="rqXjZLyJKcp1HdsZZouvfN"/>
</p:tagLst>
</file>

<file path=ppt/tags/tag183.xml><?xml version="1.0" encoding="utf-8"?>
<p:tagLst xmlns:a="http://schemas.openxmlformats.org/drawingml/2006/main" xmlns:r="http://schemas.openxmlformats.org/officeDocument/2006/relationships" xmlns:p="http://schemas.openxmlformats.org/presentationml/2006/main">
  <p:tag name="DVSHAPEID" val="FImYNhISzAzEkfySKuv5Hl"/>
</p:tagLst>
</file>

<file path=ppt/tags/tag184.xml><?xml version="1.0" encoding="utf-8"?>
<p:tagLst xmlns:a="http://schemas.openxmlformats.org/drawingml/2006/main" xmlns:r="http://schemas.openxmlformats.org/officeDocument/2006/relationships" xmlns:p="http://schemas.openxmlformats.org/presentationml/2006/main">
  <p:tag name="DVSHAPEID" val="0yxMdL8w2NUEKeX1Yh1RCO"/>
</p:tagLst>
</file>

<file path=ppt/tags/tag185.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86.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87.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88.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89.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90.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1.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2.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3.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4.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5.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6.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7.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8.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9.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xml><?xml version="1.0" encoding="utf-8"?>
<p:tagLst xmlns:a="http://schemas.openxmlformats.org/drawingml/2006/main" xmlns:r="http://schemas.openxmlformats.org/officeDocument/2006/relationships" xmlns:p="http://schemas.openxmlformats.org/presentationml/2006/main">
  <p:tag name="DVSHAPEID" val="qPq0wXpkk7UQBFibTH7B3Y"/>
</p:tagLst>
</file>

<file path=ppt/tags/tag20.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00.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1.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2.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3.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4.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5.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6.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7.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8.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9.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10.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1.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2.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3.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4.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5.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6.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7.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8.xml><?xml version="1.0" encoding="utf-8"?>
<p:tagLst xmlns:a="http://schemas.openxmlformats.org/drawingml/2006/main" xmlns:r="http://schemas.openxmlformats.org/officeDocument/2006/relationships" xmlns:p="http://schemas.openxmlformats.org/presentationml/2006/main">
  <p:tag name="DVSHAPEID" val="r3Scr6DZ0a6kINq13XJ3yM"/>
</p:tagLst>
</file>

<file path=ppt/tags/tag219.xml><?xml version="1.0" encoding="utf-8"?>
<p:tagLst xmlns:a="http://schemas.openxmlformats.org/drawingml/2006/main" xmlns:r="http://schemas.openxmlformats.org/officeDocument/2006/relationships" xmlns:p="http://schemas.openxmlformats.org/presentationml/2006/main">
  <p:tag name="DVSHAPEID" val="KFujVJwd4PIb7uT0j1S3MJ"/>
</p:tagLst>
</file>

<file path=ppt/tags/tag22.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20.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21.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22.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23.xml><?xml version="1.0" encoding="utf-8"?>
<p:tagLst xmlns:a="http://schemas.openxmlformats.org/drawingml/2006/main" xmlns:r="http://schemas.openxmlformats.org/officeDocument/2006/relationships" xmlns:p="http://schemas.openxmlformats.org/presentationml/2006/main">
  <p:tag name="DVSHAPEID" val="Dh5DkoMTM6ztCcJrKrSbU1"/>
</p:tagLst>
</file>

<file path=ppt/tags/tag224.xml><?xml version="1.0" encoding="utf-8"?>
<p:tagLst xmlns:a="http://schemas.openxmlformats.org/drawingml/2006/main" xmlns:r="http://schemas.openxmlformats.org/officeDocument/2006/relationships" xmlns:p="http://schemas.openxmlformats.org/presentationml/2006/main">
  <p:tag name="DVSHAPEID" val="nQgOisJPziJ8PUBFRrbGcx"/>
</p:tagLst>
</file>

<file path=ppt/tags/tag225.xml><?xml version="1.0" encoding="utf-8"?>
<p:tagLst xmlns:a="http://schemas.openxmlformats.org/drawingml/2006/main" xmlns:r="http://schemas.openxmlformats.org/officeDocument/2006/relationships" xmlns:p="http://schemas.openxmlformats.org/presentationml/2006/main">
  <p:tag name="DVSHAPEID" val="IlmhWoqYwdRCUfnv6jaXwg"/>
</p:tagLst>
</file>

<file path=ppt/tags/tag226.xml><?xml version="1.0" encoding="utf-8"?>
<p:tagLst xmlns:a="http://schemas.openxmlformats.org/drawingml/2006/main" xmlns:r="http://schemas.openxmlformats.org/officeDocument/2006/relationships" xmlns:p="http://schemas.openxmlformats.org/presentationml/2006/main">
  <p:tag name="DVSHAPEID" val="JtmPP4Aq0eOP7Vr0wlpALv"/>
</p:tagLst>
</file>

<file path=ppt/tags/tag227.xml><?xml version="1.0" encoding="utf-8"?>
<p:tagLst xmlns:a="http://schemas.openxmlformats.org/drawingml/2006/main" xmlns:r="http://schemas.openxmlformats.org/officeDocument/2006/relationships" xmlns:p="http://schemas.openxmlformats.org/presentationml/2006/main">
  <p:tag name="DVSHAPEID" val="hcZmilkSvf0rBTU6ylo6dC"/>
</p:tagLst>
</file>

<file path=ppt/tags/tag228.xml><?xml version="1.0" encoding="utf-8"?>
<p:tagLst xmlns:a="http://schemas.openxmlformats.org/drawingml/2006/main" xmlns:r="http://schemas.openxmlformats.org/officeDocument/2006/relationships" xmlns:p="http://schemas.openxmlformats.org/presentationml/2006/main">
  <p:tag name="DVSHAPEID" val="N47s46NPyWveb9PtMe68Iz"/>
</p:tagLst>
</file>

<file path=ppt/tags/tag229.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30.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1.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2.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3.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4.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5.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6.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7.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8.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9.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40.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1.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2.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3.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4.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5.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6.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7.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8.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9.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50.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1.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2.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3.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4.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5.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6.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7.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8.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9.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6.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60.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61.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62.xml><?xml version="1.0" encoding="utf-8"?>
<p:tagLst xmlns:a="http://schemas.openxmlformats.org/drawingml/2006/main" xmlns:r="http://schemas.openxmlformats.org/officeDocument/2006/relationships" xmlns:p="http://schemas.openxmlformats.org/presentationml/2006/main">
  <p:tag name="DVSHAPEID" val="PGjy5pM3cFiFpUfQhd4GH4"/>
</p:tagLst>
</file>

<file path=ppt/tags/tag263.xml><?xml version="1.0" encoding="utf-8"?>
<p:tagLst xmlns:a="http://schemas.openxmlformats.org/drawingml/2006/main" xmlns:r="http://schemas.openxmlformats.org/officeDocument/2006/relationships" xmlns:p="http://schemas.openxmlformats.org/presentationml/2006/main">
  <p:tag name="DVSHAPEID" val="VnHKh4z9Z5Tefq8v1o2uJQ"/>
</p:tagLst>
</file>

<file path=ppt/tags/tag264.xml><?xml version="1.0" encoding="utf-8"?>
<p:tagLst xmlns:a="http://schemas.openxmlformats.org/drawingml/2006/main" xmlns:r="http://schemas.openxmlformats.org/officeDocument/2006/relationships" xmlns:p="http://schemas.openxmlformats.org/presentationml/2006/main">
  <p:tag name="DVSHAPEID" val="VwKUeWWS31SKKWQk8It2Fc"/>
</p:tagLst>
</file>

<file path=ppt/tags/tag265.xml><?xml version="1.0" encoding="utf-8"?>
<p:tagLst xmlns:a="http://schemas.openxmlformats.org/drawingml/2006/main" xmlns:r="http://schemas.openxmlformats.org/officeDocument/2006/relationships" xmlns:p="http://schemas.openxmlformats.org/presentationml/2006/main">
  <p:tag name="DVSHAPEID" val="qvFANepD1ndGlorgQzn9uS"/>
</p:tagLst>
</file>

<file path=ppt/tags/tag266.xml><?xml version="1.0" encoding="utf-8"?>
<p:tagLst xmlns:a="http://schemas.openxmlformats.org/drawingml/2006/main" xmlns:r="http://schemas.openxmlformats.org/officeDocument/2006/relationships" xmlns:p="http://schemas.openxmlformats.org/presentationml/2006/main">
  <p:tag name="DVSHAPEID" val="tiIyWQDMvgnAo9DtqWK86m"/>
</p:tagLst>
</file>

<file path=ppt/tags/tag267.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268.xml><?xml version="1.0" encoding="utf-8"?>
<p:tagLst xmlns:a="http://schemas.openxmlformats.org/drawingml/2006/main" xmlns:r="http://schemas.openxmlformats.org/officeDocument/2006/relationships" xmlns:p="http://schemas.openxmlformats.org/presentationml/2006/main">
  <p:tag name="DVSHAPEID" val="LaFOHLcGEcl5ra0mQCc61R"/>
</p:tagLst>
</file>

<file path=ppt/tags/tag269.xml><?xml version="1.0" encoding="utf-8"?>
<p:tagLst xmlns:a="http://schemas.openxmlformats.org/drawingml/2006/main" xmlns:r="http://schemas.openxmlformats.org/officeDocument/2006/relationships" xmlns:p="http://schemas.openxmlformats.org/presentationml/2006/main">
  <p:tag name="DVSHAPEID" val="mvFbFGfj0HaILzfpebGnnF"/>
</p:tagLst>
</file>

<file path=ppt/tags/tag27.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70.xml><?xml version="1.0" encoding="utf-8"?>
<p:tagLst xmlns:a="http://schemas.openxmlformats.org/drawingml/2006/main" xmlns:r="http://schemas.openxmlformats.org/officeDocument/2006/relationships" xmlns:p="http://schemas.openxmlformats.org/presentationml/2006/main">
  <p:tag name="DVSHAPEID" val="pFvFkLSQPybTO98v6wqkbD"/>
</p:tagLst>
</file>

<file path=ppt/tags/tag271.xml><?xml version="1.0" encoding="utf-8"?>
<p:tagLst xmlns:a="http://schemas.openxmlformats.org/drawingml/2006/main" xmlns:r="http://schemas.openxmlformats.org/officeDocument/2006/relationships" xmlns:p="http://schemas.openxmlformats.org/presentationml/2006/main">
  <p:tag name="DVSHAPEID" val="UIpq7qo1qEuG6ZGZmur9RC"/>
</p:tagLst>
</file>

<file path=ppt/tags/tag272.xml><?xml version="1.0" encoding="utf-8"?>
<p:tagLst xmlns:a="http://schemas.openxmlformats.org/drawingml/2006/main" xmlns:r="http://schemas.openxmlformats.org/officeDocument/2006/relationships" xmlns:p="http://schemas.openxmlformats.org/presentationml/2006/main">
  <p:tag name="DVSHAPEID" val="xRL5hI49W2tLLMfTDssO7w"/>
</p:tagLst>
</file>

<file path=ppt/tags/tag273.xml><?xml version="1.0" encoding="utf-8"?>
<p:tagLst xmlns:a="http://schemas.openxmlformats.org/drawingml/2006/main" xmlns:r="http://schemas.openxmlformats.org/officeDocument/2006/relationships" xmlns:p="http://schemas.openxmlformats.org/presentationml/2006/main">
  <p:tag name="DVSHAPEID" val="pFvFkLSQPybTO98v6wqkbD"/>
</p:tagLst>
</file>

<file path=ppt/tags/tag274.xml><?xml version="1.0" encoding="utf-8"?>
<p:tagLst xmlns:a="http://schemas.openxmlformats.org/drawingml/2006/main" xmlns:r="http://schemas.openxmlformats.org/officeDocument/2006/relationships" xmlns:p="http://schemas.openxmlformats.org/presentationml/2006/main">
  <p:tag name="DVSHAPEID" val="UIpq7qo1qEuG6ZGZmur9RC"/>
</p:tagLst>
</file>

<file path=ppt/tags/tag275.xml><?xml version="1.0" encoding="utf-8"?>
<p:tagLst xmlns:a="http://schemas.openxmlformats.org/drawingml/2006/main" xmlns:r="http://schemas.openxmlformats.org/officeDocument/2006/relationships" xmlns:p="http://schemas.openxmlformats.org/presentationml/2006/main">
  <p:tag name="DVSHAPEID" val="xRL5hI49W2tLLMfTDssO7w"/>
</p:tagLst>
</file>

<file path=ppt/tags/tag276.xml><?xml version="1.0" encoding="utf-8"?>
<p:tagLst xmlns:a="http://schemas.openxmlformats.org/drawingml/2006/main" xmlns:r="http://schemas.openxmlformats.org/officeDocument/2006/relationships" xmlns:p="http://schemas.openxmlformats.org/presentationml/2006/main">
  <p:tag name="DVSHAPEID" val="p739P7aVS1MhayF19FXhHr"/>
</p:tagLst>
</file>

<file path=ppt/tags/tag277.xml><?xml version="1.0" encoding="utf-8"?>
<p:tagLst xmlns:a="http://schemas.openxmlformats.org/drawingml/2006/main" xmlns:r="http://schemas.openxmlformats.org/officeDocument/2006/relationships" xmlns:p="http://schemas.openxmlformats.org/presentationml/2006/main">
  <p:tag name="DVSHAPEID" val="dkeTJsQZH3u1sD27TXZ19r"/>
</p:tagLst>
</file>

<file path=ppt/tags/tag278.xml><?xml version="1.0" encoding="utf-8"?>
<p:tagLst xmlns:a="http://schemas.openxmlformats.org/drawingml/2006/main" xmlns:r="http://schemas.openxmlformats.org/officeDocument/2006/relationships" xmlns:p="http://schemas.openxmlformats.org/presentationml/2006/main">
  <p:tag name="DVSHAPEID" val="D8g70wsGDsKKYqVs9p41l8"/>
</p:tagLst>
</file>

<file path=ppt/tags/tag279.xml><?xml version="1.0" encoding="utf-8"?>
<p:tagLst xmlns:a="http://schemas.openxmlformats.org/drawingml/2006/main" xmlns:r="http://schemas.openxmlformats.org/officeDocument/2006/relationships" xmlns:p="http://schemas.openxmlformats.org/presentationml/2006/main">
  <p:tag name="DVSHAPEID" val="a1OPMExDhob6FzhOP6kPDU"/>
</p:tagLst>
</file>

<file path=ppt/tags/tag28.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80.xml><?xml version="1.0" encoding="utf-8"?>
<p:tagLst xmlns:a="http://schemas.openxmlformats.org/drawingml/2006/main" xmlns:r="http://schemas.openxmlformats.org/officeDocument/2006/relationships" xmlns:p="http://schemas.openxmlformats.org/presentationml/2006/main">
  <p:tag name="DVSHAPEID" val="5aC3vEnvGDJu4krbNrL5nv"/>
</p:tagLst>
</file>

<file path=ppt/tags/tag281.xml><?xml version="1.0" encoding="utf-8"?>
<p:tagLst xmlns:a="http://schemas.openxmlformats.org/drawingml/2006/main" xmlns:r="http://schemas.openxmlformats.org/officeDocument/2006/relationships" xmlns:p="http://schemas.openxmlformats.org/presentationml/2006/main">
  <p:tag name="DVSHAPEID" val="0I39waGy9e0sLBJ7QUAbPS"/>
</p:tagLst>
</file>

<file path=ppt/tags/tag282.xml><?xml version="1.0" encoding="utf-8"?>
<p:tagLst xmlns:a="http://schemas.openxmlformats.org/drawingml/2006/main" xmlns:r="http://schemas.openxmlformats.org/officeDocument/2006/relationships" xmlns:p="http://schemas.openxmlformats.org/presentationml/2006/main">
  <p:tag name="DVSHAPEID" val="JaqP7tMnmHo0csKhv7NkLx"/>
</p:tagLst>
</file>

<file path=ppt/tags/tag283.xml><?xml version="1.0" encoding="utf-8"?>
<p:tagLst xmlns:a="http://schemas.openxmlformats.org/drawingml/2006/main" xmlns:r="http://schemas.openxmlformats.org/officeDocument/2006/relationships" xmlns:p="http://schemas.openxmlformats.org/presentationml/2006/main">
  <p:tag name="DVSHAPEID" val="V1HCiUa4mIsKTppBx747PY"/>
</p:tagLst>
</file>

<file path=ppt/tags/tag284.xml><?xml version="1.0" encoding="utf-8"?>
<p:tagLst xmlns:a="http://schemas.openxmlformats.org/drawingml/2006/main" xmlns:r="http://schemas.openxmlformats.org/officeDocument/2006/relationships" xmlns:p="http://schemas.openxmlformats.org/presentationml/2006/main">
  <p:tag name="DVSHAPEID" val="LH90t2WcUxE3DH18Ul4itk"/>
</p:tagLst>
</file>

<file path=ppt/tags/tag285.xml><?xml version="1.0" encoding="utf-8"?>
<p:tagLst xmlns:a="http://schemas.openxmlformats.org/drawingml/2006/main" xmlns:r="http://schemas.openxmlformats.org/officeDocument/2006/relationships" xmlns:p="http://schemas.openxmlformats.org/presentationml/2006/main">
  <p:tag name="DVSHAPEID" val="ti6C2uqNsBVOGSbQqwJ2Ja"/>
</p:tagLst>
</file>

<file path=ppt/tags/tag286.xml><?xml version="1.0" encoding="utf-8"?>
<p:tagLst xmlns:a="http://schemas.openxmlformats.org/drawingml/2006/main" xmlns:r="http://schemas.openxmlformats.org/officeDocument/2006/relationships" xmlns:p="http://schemas.openxmlformats.org/presentationml/2006/main">
  <p:tag name="DVSHAPEID" val="yfEjWzwhhC6g53Jwlry5TP"/>
</p:tagLst>
</file>

<file path=ppt/tags/tag287.xml><?xml version="1.0" encoding="utf-8"?>
<p:tagLst xmlns:a="http://schemas.openxmlformats.org/drawingml/2006/main" xmlns:r="http://schemas.openxmlformats.org/officeDocument/2006/relationships" xmlns:p="http://schemas.openxmlformats.org/presentationml/2006/main">
  <p:tag name="DVSHAPEID" val="QUR26JEDP53GgMvD7k1h9Z"/>
</p:tagLst>
</file>

<file path=ppt/tags/tag288.xml><?xml version="1.0" encoding="utf-8"?>
<p:tagLst xmlns:a="http://schemas.openxmlformats.org/drawingml/2006/main" xmlns:r="http://schemas.openxmlformats.org/officeDocument/2006/relationships" xmlns:p="http://schemas.openxmlformats.org/presentationml/2006/main">
  <p:tag name="DVSHAPEID" val="7wnLadRfEwccxmTAf4wbPX"/>
</p:tagLst>
</file>

<file path=ppt/tags/tag289.xml><?xml version="1.0" encoding="utf-8"?>
<p:tagLst xmlns:a="http://schemas.openxmlformats.org/drawingml/2006/main" xmlns:r="http://schemas.openxmlformats.org/officeDocument/2006/relationships" xmlns:p="http://schemas.openxmlformats.org/presentationml/2006/main">
  <p:tag name="DVSHAPEID" val="4x1lE2AgMNk1igzfx6mOX9"/>
</p:tagLst>
</file>

<file path=ppt/tags/tag29.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90.xml><?xml version="1.0" encoding="utf-8"?>
<p:tagLst xmlns:a="http://schemas.openxmlformats.org/drawingml/2006/main" xmlns:r="http://schemas.openxmlformats.org/officeDocument/2006/relationships" xmlns:p="http://schemas.openxmlformats.org/presentationml/2006/main">
  <p:tag name="DVSHAPEID" val="H8PJuIxx9ypfD3NTB7f3Ej"/>
</p:tagLst>
</file>

<file path=ppt/tags/tag291.xml><?xml version="1.0" encoding="utf-8"?>
<p:tagLst xmlns:a="http://schemas.openxmlformats.org/drawingml/2006/main" xmlns:r="http://schemas.openxmlformats.org/officeDocument/2006/relationships" xmlns:p="http://schemas.openxmlformats.org/presentationml/2006/main">
  <p:tag name="DVSHAPEID" val="9wXf2NiFfK51OWNhvOShSr"/>
</p:tagLst>
</file>

<file path=ppt/tags/tag292.xml><?xml version="1.0" encoding="utf-8"?>
<p:tagLst xmlns:a="http://schemas.openxmlformats.org/drawingml/2006/main" xmlns:r="http://schemas.openxmlformats.org/officeDocument/2006/relationships" xmlns:p="http://schemas.openxmlformats.org/presentationml/2006/main">
  <p:tag name="DVSHAPEID" val="PqXvuf782n7Rtft6w3pi4P"/>
</p:tagLst>
</file>

<file path=ppt/tags/tag293.xml><?xml version="1.0" encoding="utf-8"?>
<p:tagLst xmlns:a="http://schemas.openxmlformats.org/drawingml/2006/main" xmlns:r="http://schemas.openxmlformats.org/officeDocument/2006/relationships" xmlns:p="http://schemas.openxmlformats.org/presentationml/2006/main">
  <p:tag name="DVSHAPEID" val="XgisRnUzc6DkNOTBPmj2k3"/>
</p:tagLst>
</file>

<file path=ppt/tags/tag294.xml><?xml version="1.0" encoding="utf-8"?>
<p:tagLst xmlns:a="http://schemas.openxmlformats.org/drawingml/2006/main" xmlns:r="http://schemas.openxmlformats.org/officeDocument/2006/relationships" xmlns:p="http://schemas.openxmlformats.org/presentationml/2006/main">
  <p:tag name="DVSHAPEID" val="YtCHeCiNRQOXUIUVnH4TkJ"/>
</p:tagLst>
</file>

<file path=ppt/tags/tag295.xml><?xml version="1.0" encoding="utf-8"?>
<p:tagLst xmlns:a="http://schemas.openxmlformats.org/drawingml/2006/main" xmlns:r="http://schemas.openxmlformats.org/officeDocument/2006/relationships" xmlns:p="http://schemas.openxmlformats.org/presentationml/2006/main">
  <p:tag name="DVSHAPEID" val="M862Z1MZhGhLmKh1eeGUbE"/>
</p:tagLst>
</file>

<file path=ppt/tags/tag296.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297.xml><?xml version="1.0" encoding="utf-8"?>
<p:tagLst xmlns:a="http://schemas.openxmlformats.org/drawingml/2006/main" xmlns:r="http://schemas.openxmlformats.org/officeDocument/2006/relationships" xmlns:p="http://schemas.openxmlformats.org/presentationml/2006/main">
  <p:tag name="DVSHAPEID" val="F9maEltPcqx8VBjFOOqZK1"/>
</p:tagLst>
</file>

<file path=ppt/tags/tag298.xml><?xml version="1.0" encoding="utf-8"?>
<p:tagLst xmlns:a="http://schemas.openxmlformats.org/drawingml/2006/main" xmlns:r="http://schemas.openxmlformats.org/officeDocument/2006/relationships" xmlns:p="http://schemas.openxmlformats.org/presentationml/2006/main">
  <p:tag name="DVSHAPEID" val="D73Nq2BpTk55OzX2idN64H"/>
</p:tagLst>
</file>

<file path=ppt/tags/tag299.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xml><?xml version="1.0" encoding="utf-8"?>
<p:tagLst xmlns:a="http://schemas.openxmlformats.org/drawingml/2006/main" xmlns:r="http://schemas.openxmlformats.org/officeDocument/2006/relationships" xmlns:p="http://schemas.openxmlformats.org/presentationml/2006/main">
  <p:tag name="DVSHAPEID" val="KHEemHG7T6IOsDPx9Pjuif"/>
</p:tagLst>
</file>

<file path=ppt/tags/tag30.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00.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01.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02.xml><?xml version="1.0" encoding="utf-8"?>
<p:tagLst xmlns:a="http://schemas.openxmlformats.org/drawingml/2006/main" xmlns:r="http://schemas.openxmlformats.org/officeDocument/2006/relationships" xmlns:p="http://schemas.openxmlformats.org/presentationml/2006/main">
  <p:tag name="DVSHAPEID" val="HyxZSXtcrznEvf7RVreNxd"/>
</p:tagLst>
</file>

<file path=ppt/tags/tag303.xml><?xml version="1.0" encoding="utf-8"?>
<p:tagLst xmlns:a="http://schemas.openxmlformats.org/drawingml/2006/main" xmlns:r="http://schemas.openxmlformats.org/officeDocument/2006/relationships" xmlns:p="http://schemas.openxmlformats.org/presentationml/2006/main">
  <p:tag name="DVSHAPEID" val="3QNJHLvcbDXWpvfr9DVHSv"/>
</p:tagLst>
</file>

<file path=ppt/tags/tag304.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5.xml><?xml version="1.0" encoding="utf-8"?>
<p:tagLst xmlns:a="http://schemas.openxmlformats.org/drawingml/2006/main" xmlns:r="http://schemas.openxmlformats.org/officeDocument/2006/relationships" xmlns:p="http://schemas.openxmlformats.org/presentationml/2006/main">
  <p:tag name="DVSHAPEID" val="HyPCBthARPkx9CFZR4TPLG"/>
</p:tagLst>
</file>

<file path=ppt/tags/tag306.xml><?xml version="1.0" encoding="utf-8"?>
<p:tagLst xmlns:a="http://schemas.openxmlformats.org/drawingml/2006/main" xmlns:r="http://schemas.openxmlformats.org/officeDocument/2006/relationships" xmlns:p="http://schemas.openxmlformats.org/presentationml/2006/main">
  <p:tag name="DVSHAPEID" val="MW0yf1ne0D8WtwTiQP5hok"/>
</p:tagLst>
</file>

<file path=ppt/tags/tag307.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8.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9.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10.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1.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2.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3.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4.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5.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6.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7.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8.xml><?xml version="1.0" encoding="utf-8"?>
<p:tagLst xmlns:a="http://schemas.openxmlformats.org/drawingml/2006/main" xmlns:r="http://schemas.openxmlformats.org/officeDocument/2006/relationships" xmlns:p="http://schemas.openxmlformats.org/presentationml/2006/main">
  <p:tag name="DVSHAPEID" val="9WxytgQClyY0LTB2dfcDOG"/>
</p:tagLst>
</file>

<file path=ppt/tags/tag319.xml><?xml version="1.0" encoding="utf-8"?>
<p:tagLst xmlns:a="http://schemas.openxmlformats.org/drawingml/2006/main" xmlns:r="http://schemas.openxmlformats.org/officeDocument/2006/relationships" xmlns:p="http://schemas.openxmlformats.org/presentationml/2006/main">
  <p:tag name="DVSHAPEID" val="pc986yd4KthsM31Gy7noiA"/>
</p:tagLst>
</file>

<file path=ppt/tags/tag32.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20.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1.xml><?xml version="1.0" encoding="utf-8"?>
<p:tagLst xmlns:a="http://schemas.openxmlformats.org/drawingml/2006/main" xmlns:r="http://schemas.openxmlformats.org/officeDocument/2006/relationships" xmlns:p="http://schemas.openxmlformats.org/presentationml/2006/main">
  <p:tag name="DVSHAPEID" val="Ii6y1wH5gqoOeHn6RqtVpx"/>
</p:tagLst>
</file>

<file path=ppt/tags/tag322.xml><?xml version="1.0" encoding="utf-8"?>
<p:tagLst xmlns:a="http://schemas.openxmlformats.org/drawingml/2006/main" xmlns:r="http://schemas.openxmlformats.org/officeDocument/2006/relationships" xmlns:p="http://schemas.openxmlformats.org/presentationml/2006/main">
  <p:tag name="DVSHAPEID" val="XkvGhdX501MsJsT8L47Yu5"/>
</p:tagLst>
</file>

<file path=ppt/tags/tag323.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4.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5.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6.xml><?xml version="1.0" encoding="utf-8"?>
<p:tagLst xmlns:a="http://schemas.openxmlformats.org/drawingml/2006/main" xmlns:r="http://schemas.openxmlformats.org/officeDocument/2006/relationships" xmlns:p="http://schemas.openxmlformats.org/presentationml/2006/main">
  <p:tag name="DVSHAPEID" val="4J6HW3qYNS5bkM2lfu8apm"/>
</p:tagLst>
</file>

<file path=ppt/tags/tag327.xml><?xml version="1.0" encoding="utf-8"?>
<p:tagLst xmlns:a="http://schemas.openxmlformats.org/drawingml/2006/main" xmlns:r="http://schemas.openxmlformats.org/officeDocument/2006/relationships" xmlns:p="http://schemas.openxmlformats.org/presentationml/2006/main">
  <p:tag name="DVSHAPEID" val="1LXUdJEpOq2SfMAzgTF2eU"/>
</p:tagLst>
</file>

<file path=ppt/tags/tag328.xml><?xml version="1.0" encoding="utf-8"?>
<p:tagLst xmlns:a="http://schemas.openxmlformats.org/drawingml/2006/main" xmlns:r="http://schemas.openxmlformats.org/officeDocument/2006/relationships" xmlns:p="http://schemas.openxmlformats.org/presentationml/2006/main">
  <p:tag name="DVSHAPEID" val="my865qODQjFHHkK2PGjo4F"/>
</p:tagLst>
</file>

<file path=ppt/tags/tag329.xml><?xml version="1.0" encoding="utf-8"?>
<p:tagLst xmlns:a="http://schemas.openxmlformats.org/drawingml/2006/main" xmlns:r="http://schemas.openxmlformats.org/officeDocument/2006/relationships" xmlns:p="http://schemas.openxmlformats.org/presentationml/2006/main">
  <p:tag name="DVSHAPEID" val="9swgKFdeun87opM6DdAaAI"/>
</p:tagLst>
</file>

<file path=ppt/tags/tag33.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30.xml><?xml version="1.0" encoding="utf-8"?>
<p:tagLst xmlns:a="http://schemas.openxmlformats.org/drawingml/2006/main" xmlns:r="http://schemas.openxmlformats.org/officeDocument/2006/relationships" xmlns:p="http://schemas.openxmlformats.org/presentationml/2006/main">
  <p:tag name="DVSHAPEID" val="cy4gPe4YIQQHoFAPF9pBPi"/>
</p:tagLst>
</file>

<file path=ppt/tags/tag331.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2.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3.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34.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5.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6.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37.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8.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9.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40.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1.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2.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3.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4.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5.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6.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7.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8.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9.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50.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1.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2.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3.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4.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5.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6.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7.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8.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9.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60.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1.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62.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3.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4.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65.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6.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7.xml><?xml version="1.0" encoding="utf-8"?>
<p:tagLst xmlns:a="http://schemas.openxmlformats.org/drawingml/2006/main" xmlns:r="http://schemas.openxmlformats.org/officeDocument/2006/relationships" xmlns:p="http://schemas.openxmlformats.org/presentationml/2006/main">
  <p:tag name="DVSHAPEID" val="xlXG9m0OA2gj51GU9n8jwA"/>
</p:tagLst>
</file>

<file path=ppt/tags/tag368.xml><?xml version="1.0" encoding="utf-8"?>
<p:tagLst xmlns:a="http://schemas.openxmlformats.org/drawingml/2006/main" xmlns:r="http://schemas.openxmlformats.org/officeDocument/2006/relationships" xmlns:p="http://schemas.openxmlformats.org/presentationml/2006/main">
  <p:tag name="DVSHAPEID" val="gJb78P9G3FOur4EX0WqDIB"/>
</p:tagLst>
</file>

<file path=ppt/tags/tag369.xml><?xml version="1.0" encoding="utf-8"?>
<p:tagLst xmlns:a="http://schemas.openxmlformats.org/drawingml/2006/main" xmlns:r="http://schemas.openxmlformats.org/officeDocument/2006/relationships" xmlns:p="http://schemas.openxmlformats.org/presentationml/2006/main">
  <p:tag name="DVSHAPEID" val="0Z7jsh5beOAW5ev2dbEUYA"/>
</p:tagLst>
</file>

<file path=ppt/tags/tag37.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70.xml><?xml version="1.0" encoding="utf-8"?>
<p:tagLst xmlns:a="http://schemas.openxmlformats.org/drawingml/2006/main" xmlns:r="http://schemas.openxmlformats.org/officeDocument/2006/relationships" xmlns:p="http://schemas.openxmlformats.org/presentationml/2006/main">
  <p:tag name="DVSHAPEID" val="vBACfcmcTTRFJcZPmSBSqZ"/>
</p:tagLst>
</file>

<file path=ppt/tags/tag371.xml><?xml version="1.0" encoding="utf-8"?>
<p:tagLst xmlns:a="http://schemas.openxmlformats.org/drawingml/2006/main" xmlns:r="http://schemas.openxmlformats.org/officeDocument/2006/relationships" xmlns:p="http://schemas.openxmlformats.org/presentationml/2006/main">
  <p:tag name="DVSHAPEID" val="UuZqsYIfYOCptwIQ1SP2VH"/>
</p:tagLst>
</file>

<file path=ppt/tags/tag372.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3.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74.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75.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6.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77.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78.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9.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80.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1.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2.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3.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4.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5.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6.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7.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8.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9.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90.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1.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2.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3.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4.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5.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6.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7.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8.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9.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xml><?xml version="1.0" encoding="utf-8"?>
<p:tagLst xmlns:a="http://schemas.openxmlformats.org/drawingml/2006/main" xmlns:r="http://schemas.openxmlformats.org/officeDocument/2006/relationships" xmlns:p="http://schemas.openxmlformats.org/presentationml/2006/main">
  <p:tag name="DVSHAPEID" val="HokrqYWA2CXr4IliAIDceN"/>
</p:tagLst>
</file>

<file path=ppt/tags/tag40.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400.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1.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2.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03.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4.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5.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06.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7.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8.xml><?xml version="1.0" encoding="utf-8"?>
<p:tagLst xmlns:a="http://schemas.openxmlformats.org/drawingml/2006/main" xmlns:r="http://schemas.openxmlformats.org/officeDocument/2006/relationships" xmlns:p="http://schemas.openxmlformats.org/presentationml/2006/main">
  <p:tag name="DVSHAPEID" val="ruH4UAs9dHxv4KDvjEzCOL"/>
</p:tagLst>
</file>

<file path=ppt/tags/tag409.xml><?xml version="1.0" encoding="utf-8"?>
<p:tagLst xmlns:a="http://schemas.openxmlformats.org/drawingml/2006/main" xmlns:r="http://schemas.openxmlformats.org/officeDocument/2006/relationships" xmlns:p="http://schemas.openxmlformats.org/presentationml/2006/main">
  <p:tag name="DVSHAPEID" val="qnbJzl48hUusvlV8hyYp44"/>
</p:tagLst>
</file>

<file path=ppt/tags/tag41.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410.xml><?xml version="1.0" encoding="utf-8"?>
<p:tagLst xmlns:a="http://schemas.openxmlformats.org/drawingml/2006/main" xmlns:r="http://schemas.openxmlformats.org/officeDocument/2006/relationships" xmlns:p="http://schemas.openxmlformats.org/presentationml/2006/main">
  <p:tag name="DVSHAPEID" val="uR7PWLZg1pYG4jSb1745qD"/>
</p:tagLst>
</file>

<file path=ppt/tags/tag411.xml><?xml version="1.0" encoding="utf-8"?>
<p:tagLst xmlns:a="http://schemas.openxmlformats.org/drawingml/2006/main" xmlns:r="http://schemas.openxmlformats.org/officeDocument/2006/relationships" xmlns:p="http://schemas.openxmlformats.org/presentationml/2006/main">
  <p:tag name="DVSHAPEID" val="1CeiAam0DoGlTkBJoj80T4"/>
</p:tagLst>
</file>

<file path=ppt/tags/tag412.xml><?xml version="1.0" encoding="utf-8"?>
<p:tagLst xmlns:a="http://schemas.openxmlformats.org/drawingml/2006/main" xmlns:r="http://schemas.openxmlformats.org/officeDocument/2006/relationships" xmlns:p="http://schemas.openxmlformats.org/presentationml/2006/main">
  <p:tag name="DVSHAPEID" val="uPhBg6xRkZDQQvBEaOU0Mz"/>
</p:tagLst>
</file>

<file path=ppt/tags/tag413.xml><?xml version="1.0" encoding="utf-8"?>
<p:tagLst xmlns:a="http://schemas.openxmlformats.org/drawingml/2006/main" xmlns:r="http://schemas.openxmlformats.org/officeDocument/2006/relationships" xmlns:p="http://schemas.openxmlformats.org/presentationml/2006/main">
  <p:tag name="DVSHAPEID" val="ZIqxziILWqKW8o0YTgtL3H"/>
</p:tagLst>
</file>

<file path=ppt/tags/tag414.xml><?xml version="1.0" encoding="utf-8"?>
<p:tagLst xmlns:a="http://schemas.openxmlformats.org/drawingml/2006/main" xmlns:r="http://schemas.openxmlformats.org/officeDocument/2006/relationships" xmlns:p="http://schemas.openxmlformats.org/presentationml/2006/main">
  <p:tag name="DVSHAPEID" val="H2u68J8j6ShUQyaIxf8z3d"/>
</p:tagLst>
</file>

<file path=ppt/tags/tag415.xml><?xml version="1.0" encoding="utf-8"?>
<p:tagLst xmlns:a="http://schemas.openxmlformats.org/drawingml/2006/main" xmlns:r="http://schemas.openxmlformats.org/officeDocument/2006/relationships" xmlns:p="http://schemas.openxmlformats.org/presentationml/2006/main">
  <p:tag name="DVSHAPEID" val="6TncDbVDw0vh0o3s9ZDCjR"/>
</p:tagLst>
</file>

<file path=ppt/tags/tag416.xml><?xml version="1.0" encoding="utf-8"?>
<p:tagLst xmlns:a="http://schemas.openxmlformats.org/drawingml/2006/main" xmlns:r="http://schemas.openxmlformats.org/officeDocument/2006/relationships" xmlns:p="http://schemas.openxmlformats.org/presentationml/2006/main">
  <p:tag name="DVSHAPEID" val="EdysOaIeCuDtWAJW5Woslh"/>
</p:tagLst>
</file>

<file path=ppt/tags/tag417.xml><?xml version="1.0" encoding="utf-8"?>
<p:tagLst xmlns:a="http://schemas.openxmlformats.org/drawingml/2006/main" xmlns:r="http://schemas.openxmlformats.org/officeDocument/2006/relationships" xmlns:p="http://schemas.openxmlformats.org/presentationml/2006/main">
  <p:tag name="DVSHAPEID" val="oyxMF459VrUef9DbnKVio1"/>
</p:tagLst>
</file>

<file path=ppt/tags/tag418.xml><?xml version="1.0" encoding="utf-8"?>
<p:tagLst xmlns:a="http://schemas.openxmlformats.org/drawingml/2006/main" xmlns:r="http://schemas.openxmlformats.org/officeDocument/2006/relationships" xmlns:p="http://schemas.openxmlformats.org/presentationml/2006/main">
  <p:tag name="DVSHAPEID" val="ExstJdTHdQwnOZU2vE9tzc"/>
</p:tagLst>
</file>

<file path=ppt/tags/tag419.xml><?xml version="1.0" encoding="utf-8"?>
<p:tagLst xmlns:a="http://schemas.openxmlformats.org/drawingml/2006/main" xmlns:r="http://schemas.openxmlformats.org/officeDocument/2006/relationships" xmlns:p="http://schemas.openxmlformats.org/presentationml/2006/main">
  <p:tag name="DVSHAPEID" val="zHlAiUyEx3SnU0kclRged3"/>
</p:tagLst>
</file>

<file path=ppt/tags/tag42.xml><?xml version="1.0" encoding="utf-8"?>
<p:tagLst xmlns:a="http://schemas.openxmlformats.org/drawingml/2006/main" xmlns:r="http://schemas.openxmlformats.org/officeDocument/2006/relationships" xmlns:p="http://schemas.openxmlformats.org/presentationml/2006/main">
  <p:tag name="DVSHAPEID" val="A9fycKnFp25hQuaFDtXgPI"/>
</p:tagLst>
</file>

<file path=ppt/tags/tag420.xml><?xml version="1.0" encoding="utf-8"?>
<p:tagLst xmlns:a="http://schemas.openxmlformats.org/drawingml/2006/main" xmlns:r="http://schemas.openxmlformats.org/officeDocument/2006/relationships" xmlns:p="http://schemas.openxmlformats.org/presentationml/2006/main">
  <p:tag name="DVSHAPEID" val="IRkEglfg9UsrXK89VY8zjt"/>
</p:tagLst>
</file>

<file path=ppt/tags/tag421.xml><?xml version="1.0" encoding="utf-8"?>
<p:tagLst xmlns:a="http://schemas.openxmlformats.org/drawingml/2006/main" xmlns:r="http://schemas.openxmlformats.org/officeDocument/2006/relationships" xmlns:p="http://schemas.openxmlformats.org/presentationml/2006/main">
  <p:tag name="DVSHAPEID" val="JqkfAyPSJeHvLr1rgfKzsz"/>
</p:tagLst>
</file>

<file path=ppt/tags/tag422.xml><?xml version="1.0" encoding="utf-8"?>
<p:tagLst xmlns:a="http://schemas.openxmlformats.org/drawingml/2006/main" xmlns:r="http://schemas.openxmlformats.org/officeDocument/2006/relationships" xmlns:p="http://schemas.openxmlformats.org/presentationml/2006/main">
  <p:tag name="DVSHAPEID" val="Ihcdv9UmEjrfGcUzU0F2zz"/>
</p:tagLst>
</file>

<file path=ppt/tags/tag423.xml><?xml version="1.0" encoding="utf-8"?>
<p:tagLst xmlns:a="http://schemas.openxmlformats.org/drawingml/2006/main" xmlns:r="http://schemas.openxmlformats.org/officeDocument/2006/relationships" xmlns:p="http://schemas.openxmlformats.org/presentationml/2006/main">
  <p:tag name="DVSHAPEID" val="MwuRwwXZ4c00FnIq7uW6u2"/>
</p:tagLst>
</file>

<file path=ppt/tags/tag424.xml><?xml version="1.0" encoding="utf-8"?>
<p:tagLst xmlns:a="http://schemas.openxmlformats.org/drawingml/2006/main" xmlns:r="http://schemas.openxmlformats.org/officeDocument/2006/relationships" xmlns:p="http://schemas.openxmlformats.org/presentationml/2006/main">
  <p:tag name="DVSHAPEID" val="azaA41LGccU1JejEaOMTkN"/>
</p:tagLst>
</file>

<file path=ppt/tags/tag425.xml><?xml version="1.0" encoding="utf-8"?>
<p:tagLst xmlns:a="http://schemas.openxmlformats.org/drawingml/2006/main" xmlns:r="http://schemas.openxmlformats.org/officeDocument/2006/relationships" xmlns:p="http://schemas.openxmlformats.org/presentationml/2006/main">
  <p:tag name="DVSHAPEID" val="ur4TIjihdkZvZtfDDdpgTY"/>
</p:tagLst>
</file>

<file path=ppt/tags/tag426.xml><?xml version="1.0" encoding="utf-8"?>
<p:tagLst xmlns:a="http://schemas.openxmlformats.org/drawingml/2006/main" xmlns:r="http://schemas.openxmlformats.org/officeDocument/2006/relationships" xmlns:p="http://schemas.openxmlformats.org/presentationml/2006/main">
  <p:tag name="DVSHAPEID" val="Vs2z4cVh5EKfnTznDVXRH7"/>
</p:tagLst>
</file>

<file path=ppt/tags/tag42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2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29.xml><?xml version="1.0" encoding="utf-8"?>
<p:tagLst xmlns:a="http://schemas.openxmlformats.org/drawingml/2006/main" xmlns:r="http://schemas.openxmlformats.org/officeDocument/2006/relationships" xmlns:p="http://schemas.openxmlformats.org/presentationml/2006/main">
  <p:tag name="DVSHAPEID" val="FQoXwuGQwMS7G1xyd4kGJx"/>
</p:tagLst>
</file>

<file path=ppt/tags/tag43.xml><?xml version="1.0" encoding="utf-8"?>
<p:tagLst xmlns:a="http://schemas.openxmlformats.org/drawingml/2006/main" xmlns:r="http://schemas.openxmlformats.org/officeDocument/2006/relationships" xmlns:p="http://schemas.openxmlformats.org/presentationml/2006/main">
  <p:tag name="DVSHAPEID" val="HHYkZKOPlw1CkdPfSHOas3"/>
</p:tagLst>
</file>

<file path=ppt/tags/tag430.xml><?xml version="1.0" encoding="utf-8"?>
<p:tagLst xmlns:a="http://schemas.openxmlformats.org/drawingml/2006/main" xmlns:r="http://schemas.openxmlformats.org/officeDocument/2006/relationships" xmlns:p="http://schemas.openxmlformats.org/presentationml/2006/main">
  <p:tag name="DVSHAPEID" val="fHBgkPOHY3Q34fX6K6Nsvu"/>
</p:tagLst>
</file>

<file path=ppt/tags/tag431.xml><?xml version="1.0" encoding="utf-8"?>
<p:tagLst xmlns:a="http://schemas.openxmlformats.org/drawingml/2006/main" xmlns:r="http://schemas.openxmlformats.org/officeDocument/2006/relationships" xmlns:p="http://schemas.openxmlformats.org/presentationml/2006/main">
  <p:tag name="DVSHAPEID" val="VSTMRJqSQOY8AGlg9Q2ONO"/>
</p:tagLst>
</file>

<file path=ppt/tags/tag432.xml><?xml version="1.0" encoding="utf-8"?>
<p:tagLst xmlns:a="http://schemas.openxmlformats.org/drawingml/2006/main" xmlns:r="http://schemas.openxmlformats.org/officeDocument/2006/relationships" xmlns:p="http://schemas.openxmlformats.org/presentationml/2006/main">
  <p:tag name="DVSHAPEID" val="hCWiA7kdTh1LLJmyX4h6d2"/>
</p:tagLst>
</file>

<file path=ppt/tags/tag43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5.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6.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9.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xml><?xml version="1.0" encoding="utf-8"?>
<p:tagLst xmlns:a="http://schemas.openxmlformats.org/drawingml/2006/main" xmlns:r="http://schemas.openxmlformats.org/officeDocument/2006/relationships" xmlns:p="http://schemas.openxmlformats.org/presentationml/2006/main">
  <p:tag name="DVSHAPEID" val="dDXWFFWUg3hDpFl9WdGgao"/>
</p:tagLst>
</file>

<file path=ppt/tags/tag440.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1.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2.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5.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6.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9.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xml><?xml version="1.0" encoding="utf-8"?>
<p:tagLst xmlns:a="http://schemas.openxmlformats.org/drawingml/2006/main" xmlns:r="http://schemas.openxmlformats.org/officeDocument/2006/relationships" xmlns:p="http://schemas.openxmlformats.org/presentationml/2006/main">
  <p:tag name="DVSHAPEID" val="Qfp0bV8kOe5Dtln249SqgY"/>
</p:tagLst>
</file>

<file path=ppt/tags/tag450.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1.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2.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5.xml><?xml version="1.0" encoding="utf-8"?>
<p:tagLst xmlns:a="http://schemas.openxmlformats.org/drawingml/2006/main" xmlns:r="http://schemas.openxmlformats.org/officeDocument/2006/relationships" xmlns:p="http://schemas.openxmlformats.org/presentationml/2006/main">
  <p:tag name="DVSHAPEID" val="5VFgKuWWpHG6AhPz8iyCUG"/>
</p:tagLst>
</file>

<file path=ppt/tags/tag456.xml><?xml version="1.0" encoding="utf-8"?>
<p:tagLst xmlns:a="http://schemas.openxmlformats.org/drawingml/2006/main" xmlns:r="http://schemas.openxmlformats.org/officeDocument/2006/relationships" xmlns:p="http://schemas.openxmlformats.org/presentationml/2006/main">
  <p:tag name="DVSHAPEID" val="7OUCUATXxGBfx1CkmQgXRj"/>
</p:tagLst>
</file>

<file path=ppt/tags/tag457.xml><?xml version="1.0" encoding="utf-8"?>
<p:tagLst xmlns:a="http://schemas.openxmlformats.org/drawingml/2006/main" xmlns:r="http://schemas.openxmlformats.org/officeDocument/2006/relationships" xmlns:p="http://schemas.openxmlformats.org/presentationml/2006/main">
  <p:tag name="DVSHAPEID" val="4E85IoVYyA7oOQl8zm3saZ"/>
</p:tagLst>
</file>

<file path=ppt/tags/tag458.xml><?xml version="1.0" encoding="utf-8"?>
<p:tagLst xmlns:a="http://schemas.openxmlformats.org/drawingml/2006/main" xmlns:r="http://schemas.openxmlformats.org/officeDocument/2006/relationships" xmlns:p="http://schemas.openxmlformats.org/presentationml/2006/main">
  <p:tag name="DVSHAPEID" val="vlJOWOWIlXPNKgtOSu1y81"/>
</p:tagLst>
</file>

<file path=ppt/tags/tag459.xml><?xml version="1.0" encoding="utf-8"?>
<p:tagLst xmlns:a="http://schemas.openxmlformats.org/drawingml/2006/main" xmlns:r="http://schemas.openxmlformats.org/officeDocument/2006/relationships" xmlns:p="http://schemas.openxmlformats.org/presentationml/2006/main">
  <p:tag name="DVSHAPEID" val="78cMYegUUo949MlTr62Qe9"/>
</p:tagLst>
</file>

<file path=ppt/tags/tag46.xml><?xml version="1.0" encoding="utf-8"?>
<p:tagLst xmlns:a="http://schemas.openxmlformats.org/drawingml/2006/main" xmlns:r="http://schemas.openxmlformats.org/officeDocument/2006/relationships" xmlns:p="http://schemas.openxmlformats.org/presentationml/2006/main">
  <p:tag name="DVSHAPEID" val="bdB1FlqmHCGb5C53YVPrHn"/>
</p:tagLst>
</file>

<file path=ppt/tags/tag460.xml><?xml version="1.0" encoding="utf-8"?>
<p:tagLst xmlns:a="http://schemas.openxmlformats.org/drawingml/2006/main" xmlns:r="http://schemas.openxmlformats.org/officeDocument/2006/relationships" xmlns:p="http://schemas.openxmlformats.org/presentationml/2006/main">
  <p:tag name="DVSHAPEID" val="z165ELtyrBRteBCaQHrq3q"/>
</p:tagLst>
</file>

<file path=ppt/tags/tag461.xml><?xml version="1.0" encoding="utf-8"?>
<p:tagLst xmlns:a="http://schemas.openxmlformats.org/drawingml/2006/main" xmlns:r="http://schemas.openxmlformats.org/officeDocument/2006/relationships" xmlns:p="http://schemas.openxmlformats.org/presentationml/2006/main">
  <p:tag name="DVSHAPEID" val="DF6HtY3UwhNXzbGSAvrlXy"/>
</p:tagLst>
</file>

<file path=ppt/tags/tag462.xml><?xml version="1.0" encoding="utf-8"?>
<p:tagLst xmlns:a="http://schemas.openxmlformats.org/drawingml/2006/main" xmlns:r="http://schemas.openxmlformats.org/officeDocument/2006/relationships" xmlns:p="http://schemas.openxmlformats.org/presentationml/2006/main">
  <p:tag name="DVSHAPEID" val="dFyKhhgkoN68nqZWhvvw4z"/>
</p:tagLst>
</file>

<file path=ppt/tags/tag463.xml><?xml version="1.0" encoding="utf-8"?>
<p:tagLst xmlns:a="http://schemas.openxmlformats.org/drawingml/2006/main" xmlns:r="http://schemas.openxmlformats.org/officeDocument/2006/relationships" xmlns:p="http://schemas.openxmlformats.org/presentationml/2006/main">
  <p:tag name="NAME" val="Moon"/>
</p:tagLst>
</file>

<file path=ppt/tags/tag464.xml><?xml version="1.0" encoding="utf-8"?>
<p:tagLst xmlns:a="http://schemas.openxmlformats.org/drawingml/2006/main" xmlns:r="http://schemas.openxmlformats.org/officeDocument/2006/relationships" xmlns:p="http://schemas.openxmlformats.org/presentationml/2006/main">
  <p:tag name="NAME" val="Moon"/>
</p:tagLst>
</file>

<file path=ppt/tags/tag465.xml><?xml version="1.0" encoding="utf-8"?>
<p:tagLst xmlns:a="http://schemas.openxmlformats.org/drawingml/2006/main" xmlns:r="http://schemas.openxmlformats.org/officeDocument/2006/relationships" xmlns:p="http://schemas.openxmlformats.org/presentationml/2006/main">
  <p:tag name="NAME" val="Moon"/>
</p:tagLst>
</file>

<file path=ppt/tags/tag466.xml><?xml version="1.0" encoding="utf-8"?>
<p:tagLst xmlns:a="http://schemas.openxmlformats.org/drawingml/2006/main" xmlns:r="http://schemas.openxmlformats.org/officeDocument/2006/relationships" xmlns:p="http://schemas.openxmlformats.org/presentationml/2006/main">
  <p:tag name="NAME" val="MoonShape"/>
</p:tagLst>
</file>

<file path=ppt/tags/tag467.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468.xml><?xml version="1.0" encoding="utf-8"?>
<p:tagLst xmlns:a="http://schemas.openxmlformats.org/drawingml/2006/main" xmlns:r="http://schemas.openxmlformats.org/officeDocument/2006/relationships" xmlns:p="http://schemas.openxmlformats.org/presentationml/2006/main">
  <p:tag name="NAME" val="MoonShape"/>
</p:tagLst>
</file>

<file path=ppt/tags/tag469.xml><?xml version="1.0" encoding="utf-8"?>
<p:tagLst xmlns:a="http://schemas.openxmlformats.org/drawingml/2006/main" xmlns:r="http://schemas.openxmlformats.org/officeDocument/2006/relationships" xmlns:p="http://schemas.openxmlformats.org/presentationml/2006/main">
  <p:tag name="ANGLE" val="2"/>
  <p:tag name="NAME" val="MoonHalfShape"/>
</p:tagLst>
</file>

<file path=ppt/tags/tag47.xml><?xml version="1.0" encoding="utf-8"?>
<p:tagLst xmlns:a="http://schemas.openxmlformats.org/drawingml/2006/main" xmlns:r="http://schemas.openxmlformats.org/officeDocument/2006/relationships" xmlns:p="http://schemas.openxmlformats.org/presentationml/2006/main">
  <p:tag name="DVSHAPEID" val="ftY7S4erxNvqTMJFQKaRD9"/>
</p:tagLst>
</file>

<file path=ppt/tags/tag470.xml><?xml version="1.0" encoding="utf-8"?>
<p:tagLst xmlns:a="http://schemas.openxmlformats.org/drawingml/2006/main" xmlns:r="http://schemas.openxmlformats.org/officeDocument/2006/relationships" xmlns:p="http://schemas.openxmlformats.org/presentationml/2006/main">
  <p:tag name="NAME" val="MoonShape"/>
</p:tagLst>
</file>

<file path=ppt/tags/tag471.xml><?xml version="1.0" encoding="utf-8"?>
<p:tagLst xmlns:a="http://schemas.openxmlformats.org/drawingml/2006/main" xmlns:r="http://schemas.openxmlformats.org/officeDocument/2006/relationships" xmlns:p="http://schemas.openxmlformats.org/presentationml/2006/main">
  <p:tag name="ANGLE" val="4"/>
  <p:tag name="NAME" val="MoonHalfShape"/>
</p:tagLst>
</file>

<file path=ppt/tags/tag472.xml><?xml version="1.0" encoding="utf-8"?>
<p:tagLst xmlns:a="http://schemas.openxmlformats.org/drawingml/2006/main" xmlns:r="http://schemas.openxmlformats.org/officeDocument/2006/relationships" xmlns:p="http://schemas.openxmlformats.org/presentationml/2006/main">
  <p:tag name="DVSHAPEID" val="sZToYdmQFXNkM8hPlHki3X"/>
</p:tagLst>
</file>

<file path=ppt/tags/tag473.xml><?xml version="1.0" encoding="utf-8"?>
<p:tagLst xmlns:a="http://schemas.openxmlformats.org/drawingml/2006/main" xmlns:r="http://schemas.openxmlformats.org/officeDocument/2006/relationships" xmlns:p="http://schemas.openxmlformats.org/presentationml/2006/main">
  <p:tag name="DVSHAPEID" val="idXBeCddwA2gpnRtsiY2hy"/>
</p:tagLst>
</file>

<file path=ppt/tags/tag474.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475.xml><?xml version="1.0" encoding="utf-8"?>
<p:tagLst xmlns:a="http://schemas.openxmlformats.org/drawingml/2006/main" xmlns:r="http://schemas.openxmlformats.org/officeDocument/2006/relationships" xmlns:p="http://schemas.openxmlformats.org/presentationml/2006/main">
  <p:tag name="DVSHAPEID" val="3tyc3kL84vSfwTuUcajtiu"/>
</p:tagLst>
</file>

<file path=ppt/tags/tag476.xml><?xml version="1.0" encoding="utf-8"?>
<p:tagLst xmlns:a="http://schemas.openxmlformats.org/drawingml/2006/main" xmlns:r="http://schemas.openxmlformats.org/officeDocument/2006/relationships" xmlns:p="http://schemas.openxmlformats.org/presentationml/2006/main">
  <p:tag name="DVSHAPEID" val="Z2tJLvDfs2TaRpXRaDa7dQ"/>
</p:tagLst>
</file>

<file path=ppt/tags/tag477.xml><?xml version="1.0" encoding="utf-8"?>
<p:tagLst xmlns:a="http://schemas.openxmlformats.org/drawingml/2006/main" xmlns:r="http://schemas.openxmlformats.org/officeDocument/2006/relationships" xmlns:p="http://schemas.openxmlformats.org/presentationml/2006/main">
  <p:tag name="DVSHAPEID" val="weAj4m6sn1R3vk2OFImONw"/>
</p:tagLst>
</file>

<file path=ppt/tags/tag478.xml><?xml version="1.0" encoding="utf-8"?>
<p:tagLst xmlns:a="http://schemas.openxmlformats.org/drawingml/2006/main" xmlns:r="http://schemas.openxmlformats.org/officeDocument/2006/relationships" xmlns:p="http://schemas.openxmlformats.org/presentationml/2006/main">
  <p:tag name="DVSHAPEID" val="bxSjeR1CNY36ictt3hty8N"/>
</p:tagLst>
</file>

<file path=ppt/tags/tag479.xml><?xml version="1.0" encoding="utf-8"?>
<p:tagLst xmlns:a="http://schemas.openxmlformats.org/drawingml/2006/main" xmlns:r="http://schemas.openxmlformats.org/officeDocument/2006/relationships" xmlns:p="http://schemas.openxmlformats.org/presentationml/2006/main">
  <p:tag name="DVSHAPEID" val="gZSmdM9tAcaW1TFyr9fhnz"/>
</p:tagLst>
</file>

<file path=ppt/tags/tag48.xml><?xml version="1.0" encoding="utf-8"?>
<p:tagLst xmlns:a="http://schemas.openxmlformats.org/drawingml/2006/main" xmlns:r="http://schemas.openxmlformats.org/officeDocument/2006/relationships" xmlns:p="http://schemas.openxmlformats.org/presentationml/2006/main">
  <p:tag name="DVSHAPEID" val="M2TL0nCf4DmOX83xsl8g5T"/>
</p:tagLst>
</file>

<file path=ppt/tags/tag480.xml><?xml version="1.0" encoding="utf-8"?>
<p:tagLst xmlns:a="http://schemas.openxmlformats.org/drawingml/2006/main" xmlns:r="http://schemas.openxmlformats.org/officeDocument/2006/relationships" xmlns:p="http://schemas.openxmlformats.org/presentationml/2006/main">
  <p:tag name="DVSHAPEID" val="b1916dyC1KrHra3nvzhtsP"/>
</p:tagLst>
</file>

<file path=ppt/tags/tag481.xml><?xml version="1.0" encoding="utf-8"?>
<p:tagLst xmlns:a="http://schemas.openxmlformats.org/drawingml/2006/main" xmlns:r="http://schemas.openxmlformats.org/officeDocument/2006/relationships" xmlns:p="http://schemas.openxmlformats.org/presentationml/2006/main">
  <p:tag name="DVSHAPEID" val="e81j2lnsEemk0qa7AKeblG"/>
</p:tagLst>
</file>

<file path=ppt/tags/tag482.xml><?xml version="1.0" encoding="utf-8"?>
<p:tagLst xmlns:a="http://schemas.openxmlformats.org/drawingml/2006/main" xmlns:r="http://schemas.openxmlformats.org/officeDocument/2006/relationships" xmlns:p="http://schemas.openxmlformats.org/presentationml/2006/main">
  <p:tag name="DVSHAPEID" val="mutG7tzUon9ybiPbUpPfig"/>
</p:tagLst>
</file>

<file path=ppt/tags/tag483.xml><?xml version="1.0" encoding="utf-8"?>
<p:tagLst xmlns:a="http://schemas.openxmlformats.org/drawingml/2006/main" xmlns:r="http://schemas.openxmlformats.org/officeDocument/2006/relationships" xmlns:p="http://schemas.openxmlformats.org/presentationml/2006/main">
  <p:tag name="DVSHAPEID" val="f7eOc0FpqJq19K2oIH5WXt"/>
</p:tagLst>
</file>

<file path=ppt/tags/tag484.xml><?xml version="1.0" encoding="utf-8"?>
<p:tagLst xmlns:a="http://schemas.openxmlformats.org/drawingml/2006/main" xmlns:r="http://schemas.openxmlformats.org/officeDocument/2006/relationships" xmlns:p="http://schemas.openxmlformats.org/presentationml/2006/main">
  <p:tag name="DVSHAPEID" val="v4WVZ2HW3Ju5v8LDP9oiBK"/>
</p:tagLst>
</file>

<file path=ppt/tags/tag485.xml><?xml version="1.0" encoding="utf-8"?>
<p:tagLst xmlns:a="http://schemas.openxmlformats.org/drawingml/2006/main" xmlns:r="http://schemas.openxmlformats.org/officeDocument/2006/relationships" xmlns:p="http://schemas.openxmlformats.org/presentationml/2006/main">
  <p:tag name="DVSHAPEID" val="LZMjcxne6NDNNc1P8a31pJ"/>
</p:tagLst>
</file>

<file path=ppt/tags/tag486.xml><?xml version="1.0" encoding="utf-8"?>
<p:tagLst xmlns:a="http://schemas.openxmlformats.org/drawingml/2006/main" xmlns:r="http://schemas.openxmlformats.org/officeDocument/2006/relationships" xmlns:p="http://schemas.openxmlformats.org/presentationml/2006/main">
  <p:tag name="DVSHAPEID" val="Gg1qtY6WZHs5rr8JGLEbTZ"/>
</p:tagLst>
</file>

<file path=ppt/tags/tag487.xml><?xml version="1.0" encoding="utf-8"?>
<p:tagLst xmlns:a="http://schemas.openxmlformats.org/drawingml/2006/main" xmlns:r="http://schemas.openxmlformats.org/officeDocument/2006/relationships" xmlns:p="http://schemas.openxmlformats.org/presentationml/2006/main">
  <p:tag name="DVSHAPEID" val="RqOfTDdWQruDZhIRNhdrOo"/>
</p:tagLst>
</file>

<file path=ppt/tags/tag488.xml><?xml version="1.0" encoding="utf-8"?>
<p:tagLst xmlns:a="http://schemas.openxmlformats.org/drawingml/2006/main" xmlns:r="http://schemas.openxmlformats.org/officeDocument/2006/relationships" xmlns:p="http://schemas.openxmlformats.org/presentationml/2006/main">
  <p:tag name="DVSHAPEID" val="FiZyNyOJRSGGpBCd4sJ3R1"/>
</p:tagLst>
</file>

<file path=ppt/tags/tag489.xml><?xml version="1.0" encoding="utf-8"?>
<p:tagLst xmlns:a="http://schemas.openxmlformats.org/drawingml/2006/main" xmlns:r="http://schemas.openxmlformats.org/officeDocument/2006/relationships" xmlns:p="http://schemas.openxmlformats.org/presentationml/2006/main">
  <p:tag name="DVSHAPEID" val="TRegGf9HlNV31ceprX7npU"/>
</p:tagLst>
</file>

<file path=ppt/tags/tag49.xml><?xml version="1.0" encoding="utf-8"?>
<p:tagLst xmlns:a="http://schemas.openxmlformats.org/drawingml/2006/main" xmlns:r="http://schemas.openxmlformats.org/officeDocument/2006/relationships" xmlns:p="http://schemas.openxmlformats.org/presentationml/2006/main">
  <p:tag name="DVSHAPEID" val="GFIikj44gQK6HWd73QPiIS"/>
</p:tagLst>
</file>

<file path=ppt/tags/tag490.xml><?xml version="1.0" encoding="utf-8"?>
<p:tagLst xmlns:a="http://schemas.openxmlformats.org/drawingml/2006/main" xmlns:r="http://schemas.openxmlformats.org/officeDocument/2006/relationships" xmlns:p="http://schemas.openxmlformats.org/presentationml/2006/main">
  <p:tag name="DVSHAPEID" val="8VMJdQwoGFSKLhYUmf3g3w"/>
</p:tagLst>
</file>

<file path=ppt/tags/tag491.xml><?xml version="1.0" encoding="utf-8"?>
<p:tagLst xmlns:a="http://schemas.openxmlformats.org/drawingml/2006/main" xmlns:r="http://schemas.openxmlformats.org/officeDocument/2006/relationships" xmlns:p="http://schemas.openxmlformats.org/presentationml/2006/main">
  <p:tag name="DVSHAPEID" val="QRuaZvSkRsIYJjuW2iaW6f"/>
</p:tagLst>
</file>

<file path=ppt/tags/tag492.xml><?xml version="1.0" encoding="utf-8"?>
<p:tagLst xmlns:a="http://schemas.openxmlformats.org/drawingml/2006/main" xmlns:r="http://schemas.openxmlformats.org/officeDocument/2006/relationships" xmlns:p="http://schemas.openxmlformats.org/presentationml/2006/main">
  <p:tag name="DVSHAPEID" val="atd1kOWbCPhsGqqQJdiWGG"/>
</p:tagLst>
</file>

<file path=ppt/tags/tag493.xml><?xml version="1.0" encoding="utf-8"?>
<p:tagLst xmlns:a="http://schemas.openxmlformats.org/drawingml/2006/main" xmlns:r="http://schemas.openxmlformats.org/officeDocument/2006/relationships" xmlns:p="http://schemas.openxmlformats.org/presentationml/2006/main">
  <p:tag name="DVSHAPEID" val="aXZ5CjdAjzwmWKmFEDde7A"/>
</p:tagLst>
</file>

<file path=ppt/tags/tag494.xml><?xml version="1.0" encoding="utf-8"?>
<p:tagLst xmlns:a="http://schemas.openxmlformats.org/drawingml/2006/main" xmlns:r="http://schemas.openxmlformats.org/officeDocument/2006/relationships" xmlns:p="http://schemas.openxmlformats.org/presentationml/2006/main">
  <p:tag name="DVSHAPEID" val="sLXYkhprg64uif2ecDY1wH"/>
</p:tagLst>
</file>

<file path=ppt/tags/tag495.xml><?xml version="1.0" encoding="utf-8"?>
<p:tagLst xmlns:a="http://schemas.openxmlformats.org/drawingml/2006/main" xmlns:r="http://schemas.openxmlformats.org/officeDocument/2006/relationships" xmlns:p="http://schemas.openxmlformats.org/presentationml/2006/main">
  <p:tag name="DVSHAPEID" val="AOsR0PXmXrbtKvglPF87zB"/>
</p:tagLst>
</file>

<file path=ppt/tags/tag496.xml><?xml version="1.0" encoding="utf-8"?>
<p:tagLst xmlns:a="http://schemas.openxmlformats.org/drawingml/2006/main" xmlns:r="http://schemas.openxmlformats.org/officeDocument/2006/relationships" xmlns:p="http://schemas.openxmlformats.org/presentationml/2006/main">
  <p:tag name="DVSHAPEID" val="XiS6eAcLIKxEHa5WxYLvUe"/>
</p:tagLst>
</file>

<file path=ppt/tags/tag497.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498.xml><?xml version="1.0" encoding="utf-8"?>
<p:tagLst xmlns:a="http://schemas.openxmlformats.org/drawingml/2006/main" xmlns:r="http://schemas.openxmlformats.org/officeDocument/2006/relationships" xmlns:p="http://schemas.openxmlformats.org/presentationml/2006/main">
  <p:tag name="DVSHAPEID" val="W5O5fT79l4HINWf8Ct8EPN"/>
</p:tagLst>
</file>

<file path=ppt/tags/tag499.xml><?xml version="1.0" encoding="utf-8"?>
<p:tagLst xmlns:a="http://schemas.openxmlformats.org/drawingml/2006/main" xmlns:r="http://schemas.openxmlformats.org/officeDocument/2006/relationships" xmlns:p="http://schemas.openxmlformats.org/presentationml/2006/main">
  <p:tag name="DVSHAPEID" val="cIjWXDnnlHv4ZLiRuJWLnn"/>
</p:tagLst>
</file>

<file path=ppt/tags/tag5.xml><?xml version="1.0" encoding="utf-8"?>
<p:tagLst xmlns:a="http://schemas.openxmlformats.org/drawingml/2006/main" xmlns:r="http://schemas.openxmlformats.org/officeDocument/2006/relationships" xmlns:p="http://schemas.openxmlformats.org/presentationml/2006/main">
  <p:tag name="DVSHAPEID" val="8NdEmmxiiyGv0gTVhHai46"/>
</p:tagLst>
</file>

<file path=ppt/tags/tag50.xml><?xml version="1.0" encoding="utf-8"?>
<p:tagLst xmlns:a="http://schemas.openxmlformats.org/drawingml/2006/main" xmlns:r="http://schemas.openxmlformats.org/officeDocument/2006/relationships" xmlns:p="http://schemas.openxmlformats.org/presentationml/2006/main">
  <p:tag name="DVSHAPEID" val="35OBCiiOJm3Sme2I3jaZmw"/>
</p:tagLst>
</file>

<file path=ppt/tags/tag500.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1.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2.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3.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4.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5.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6.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7.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8.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9.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1.xml><?xml version="1.0" encoding="utf-8"?>
<p:tagLst xmlns:a="http://schemas.openxmlformats.org/drawingml/2006/main" xmlns:r="http://schemas.openxmlformats.org/officeDocument/2006/relationships" xmlns:p="http://schemas.openxmlformats.org/presentationml/2006/main">
  <p:tag name="DVSHAPEID" val="3Rq6jkihqNbOBCtIHLMr6n"/>
</p:tagLst>
</file>

<file path=ppt/tags/tag510.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11.xml><?xml version="1.0" encoding="utf-8"?>
<p:tagLst xmlns:a="http://schemas.openxmlformats.org/drawingml/2006/main" xmlns:r="http://schemas.openxmlformats.org/officeDocument/2006/relationships" xmlns:p="http://schemas.openxmlformats.org/presentationml/2006/main">
  <p:tag name="DVSHAPEID" val="mlBtppTKmfpqcYrBokT1EF"/>
</p:tagLst>
</file>

<file path=ppt/tags/tag512.xml><?xml version="1.0" encoding="utf-8"?>
<p:tagLst xmlns:a="http://schemas.openxmlformats.org/drawingml/2006/main" xmlns:r="http://schemas.openxmlformats.org/officeDocument/2006/relationships" xmlns:p="http://schemas.openxmlformats.org/presentationml/2006/main">
  <p:tag name="DVSHAPEID" val="sltv0COldZf6p2TFVKVfmN"/>
</p:tagLst>
</file>

<file path=ppt/tags/tag513.xml><?xml version="1.0" encoding="utf-8"?>
<p:tagLst xmlns:a="http://schemas.openxmlformats.org/drawingml/2006/main" xmlns:r="http://schemas.openxmlformats.org/officeDocument/2006/relationships" xmlns:p="http://schemas.openxmlformats.org/presentationml/2006/main">
  <p:tag name="DVSHAPEID" val="g7wpnJuBkcLGSgZTpgV01q"/>
</p:tagLst>
</file>

<file path=ppt/tags/tag514.xml><?xml version="1.0" encoding="utf-8"?>
<p:tagLst xmlns:a="http://schemas.openxmlformats.org/drawingml/2006/main" xmlns:r="http://schemas.openxmlformats.org/officeDocument/2006/relationships" xmlns:p="http://schemas.openxmlformats.org/presentationml/2006/main">
  <p:tag name="DVSHAPEID" val="5NGZIWHOnEgriXcm3JM30h"/>
</p:tagLst>
</file>

<file path=ppt/tags/tag515.xml><?xml version="1.0" encoding="utf-8"?>
<p:tagLst xmlns:a="http://schemas.openxmlformats.org/drawingml/2006/main" xmlns:r="http://schemas.openxmlformats.org/officeDocument/2006/relationships" xmlns:p="http://schemas.openxmlformats.org/presentationml/2006/main">
  <p:tag name="DVSHAPEID" val="aLwiC1fgNCLy8CQLz6oA6i"/>
</p:tagLst>
</file>

<file path=ppt/tags/tag516.xml><?xml version="1.0" encoding="utf-8"?>
<p:tagLst xmlns:a="http://schemas.openxmlformats.org/drawingml/2006/main" xmlns:r="http://schemas.openxmlformats.org/officeDocument/2006/relationships" xmlns:p="http://schemas.openxmlformats.org/presentationml/2006/main">
  <p:tag name="DVSHAPEID" val="ISEuPKtUG8kOCVsqjGz6QE"/>
</p:tagLst>
</file>

<file path=ppt/tags/tag517.xml><?xml version="1.0" encoding="utf-8"?>
<p:tagLst xmlns:a="http://schemas.openxmlformats.org/drawingml/2006/main" xmlns:r="http://schemas.openxmlformats.org/officeDocument/2006/relationships" xmlns:p="http://schemas.openxmlformats.org/presentationml/2006/main">
  <p:tag name="DVSHAPEID" val="manbEFbK6uvrkVo1JyOHOM"/>
</p:tagLst>
</file>

<file path=ppt/tags/tag518.xml><?xml version="1.0" encoding="utf-8"?>
<p:tagLst xmlns:a="http://schemas.openxmlformats.org/drawingml/2006/main" xmlns:r="http://schemas.openxmlformats.org/officeDocument/2006/relationships" xmlns:p="http://schemas.openxmlformats.org/presentationml/2006/main">
  <p:tag name="DVSHAPEID" val="RdNlywChLrvVBgngiAqnPG"/>
</p:tagLst>
</file>

<file path=ppt/tags/tag519.xml><?xml version="1.0" encoding="utf-8"?>
<p:tagLst xmlns:a="http://schemas.openxmlformats.org/drawingml/2006/main" xmlns:r="http://schemas.openxmlformats.org/officeDocument/2006/relationships" xmlns:p="http://schemas.openxmlformats.org/presentationml/2006/main">
  <p:tag name="DVSHAPEID" val="NfU65mSE8XFAi9oj6E7OI4"/>
</p:tagLst>
</file>

<file path=ppt/tags/tag52.xml><?xml version="1.0" encoding="utf-8"?>
<p:tagLst xmlns:a="http://schemas.openxmlformats.org/drawingml/2006/main" xmlns:r="http://schemas.openxmlformats.org/officeDocument/2006/relationships" xmlns:p="http://schemas.openxmlformats.org/presentationml/2006/main">
  <p:tag name="DVSHAPEID" val="3OzZ5lMw7Ivx2XavYXwsWf"/>
</p:tagLst>
</file>

<file path=ppt/tags/tag520.xml><?xml version="1.0" encoding="utf-8"?>
<p:tagLst xmlns:a="http://schemas.openxmlformats.org/drawingml/2006/main" xmlns:r="http://schemas.openxmlformats.org/officeDocument/2006/relationships" xmlns:p="http://schemas.openxmlformats.org/presentationml/2006/main">
  <p:tag name="DVSHAPEID" val="XUnvNhN6994GT3AY1JhoRn"/>
</p:tagLst>
</file>

<file path=ppt/tags/tag521.xml><?xml version="1.0" encoding="utf-8"?>
<p:tagLst xmlns:a="http://schemas.openxmlformats.org/drawingml/2006/main" xmlns:r="http://schemas.openxmlformats.org/officeDocument/2006/relationships" xmlns:p="http://schemas.openxmlformats.org/presentationml/2006/main">
  <p:tag name="DVSHAPEID" val="w7TiXzbXXKlRJkx8GhdDeI"/>
</p:tagLst>
</file>

<file path=ppt/tags/tag522.xml><?xml version="1.0" encoding="utf-8"?>
<p:tagLst xmlns:a="http://schemas.openxmlformats.org/drawingml/2006/main" xmlns:r="http://schemas.openxmlformats.org/officeDocument/2006/relationships" xmlns:p="http://schemas.openxmlformats.org/presentationml/2006/main">
  <p:tag name="DVSHAPEID" val="WIXpq8MP7cuAofCukdVccj"/>
</p:tagLst>
</file>

<file path=ppt/tags/tag523.xml><?xml version="1.0" encoding="utf-8"?>
<p:tagLst xmlns:a="http://schemas.openxmlformats.org/drawingml/2006/main" xmlns:r="http://schemas.openxmlformats.org/officeDocument/2006/relationships" xmlns:p="http://schemas.openxmlformats.org/presentationml/2006/main">
  <p:tag name="DVSHAPEID" val="i8m2EsKG44A8S6LjVtLYJZ"/>
</p:tagLst>
</file>

<file path=ppt/tags/tag524.xml><?xml version="1.0" encoding="utf-8"?>
<p:tagLst xmlns:a="http://schemas.openxmlformats.org/drawingml/2006/main" xmlns:r="http://schemas.openxmlformats.org/officeDocument/2006/relationships" xmlns:p="http://schemas.openxmlformats.org/presentationml/2006/main">
  <p:tag name="DVSHAPEID" val="cIWuQLYoH4pPpazVZVDECr"/>
</p:tagLst>
</file>

<file path=ppt/tags/tag525.xml><?xml version="1.0" encoding="utf-8"?>
<p:tagLst xmlns:a="http://schemas.openxmlformats.org/drawingml/2006/main" xmlns:r="http://schemas.openxmlformats.org/officeDocument/2006/relationships" xmlns:p="http://schemas.openxmlformats.org/presentationml/2006/main">
  <p:tag name="DVSHAPEID" val="tQSb5bNtZpEiWE5aCZHGnw"/>
</p:tagLst>
</file>

<file path=ppt/tags/tag526.xml><?xml version="1.0" encoding="utf-8"?>
<p:tagLst xmlns:a="http://schemas.openxmlformats.org/drawingml/2006/main" xmlns:r="http://schemas.openxmlformats.org/officeDocument/2006/relationships" xmlns:p="http://schemas.openxmlformats.org/presentationml/2006/main">
  <p:tag name="DVSHAPEID" val="l1kgqT20bd8Obblx92b8C8"/>
</p:tagLst>
</file>

<file path=ppt/tags/tag527.xml><?xml version="1.0" encoding="utf-8"?>
<p:tagLst xmlns:a="http://schemas.openxmlformats.org/drawingml/2006/main" xmlns:r="http://schemas.openxmlformats.org/officeDocument/2006/relationships" xmlns:p="http://schemas.openxmlformats.org/presentationml/2006/main">
  <p:tag name="DVSHAPEID" val="m9VhvbXZI2vDnW5aHSM71h"/>
</p:tagLst>
</file>

<file path=ppt/tags/tag528.xml><?xml version="1.0" encoding="utf-8"?>
<p:tagLst xmlns:a="http://schemas.openxmlformats.org/drawingml/2006/main" xmlns:r="http://schemas.openxmlformats.org/officeDocument/2006/relationships" xmlns:p="http://schemas.openxmlformats.org/presentationml/2006/main">
  <p:tag name="DVSHAPEID" val="rA4r9M4S04GcEak9nR3bu5"/>
</p:tagLst>
</file>

<file path=ppt/tags/tag529.xml><?xml version="1.0" encoding="utf-8"?>
<p:tagLst xmlns:a="http://schemas.openxmlformats.org/drawingml/2006/main" xmlns:r="http://schemas.openxmlformats.org/officeDocument/2006/relationships" xmlns:p="http://schemas.openxmlformats.org/presentationml/2006/main">
  <p:tag name="DVSHAPEID" val="ixNpsYlilv75Hkc41aVQ1r"/>
</p:tagLst>
</file>

<file path=ppt/tags/tag53.xml><?xml version="1.0" encoding="utf-8"?>
<p:tagLst xmlns:a="http://schemas.openxmlformats.org/drawingml/2006/main" xmlns:r="http://schemas.openxmlformats.org/officeDocument/2006/relationships" xmlns:p="http://schemas.openxmlformats.org/presentationml/2006/main">
  <p:tag name="DVSHAPEID" val="HxCpelBodVpFOCxkfXuUGs"/>
</p:tagLst>
</file>

<file path=ppt/tags/tag530.xml><?xml version="1.0" encoding="utf-8"?>
<p:tagLst xmlns:a="http://schemas.openxmlformats.org/drawingml/2006/main" xmlns:r="http://schemas.openxmlformats.org/officeDocument/2006/relationships" xmlns:p="http://schemas.openxmlformats.org/presentationml/2006/main">
  <p:tag name="DVSHAPEID" val="WahUPxvU4PMmiwDKk5wIIb"/>
</p:tagLst>
</file>

<file path=ppt/tags/tag531.xml><?xml version="1.0" encoding="utf-8"?>
<p:tagLst xmlns:a="http://schemas.openxmlformats.org/drawingml/2006/main" xmlns:r="http://schemas.openxmlformats.org/officeDocument/2006/relationships" xmlns:p="http://schemas.openxmlformats.org/presentationml/2006/main">
  <p:tag name="DVSHAPEID" val="5zt0WjPSgE3QBD7x9NNqrh"/>
</p:tagLst>
</file>

<file path=ppt/tags/tag532.xml><?xml version="1.0" encoding="utf-8"?>
<p:tagLst xmlns:a="http://schemas.openxmlformats.org/drawingml/2006/main" xmlns:r="http://schemas.openxmlformats.org/officeDocument/2006/relationships" xmlns:p="http://schemas.openxmlformats.org/presentationml/2006/main">
  <p:tag name="DVSHAPEID" val="il2FqhQPjjJL5HrPAb4bz8"/>
</p:tagLst>
</file>

<file path=ppt/tags/tag533.xml><?xml version="1.0" encoding="utf-8"?>
<p:tagLst xmlns:a="http://schemas.openxmlformats.org/drawingml/2006/main" xmlns:r="http://schemas.openxmlformats.org/officeDocument/2006/relationships" xmlns:p="http://schemas.openxmlformats.org/presentationml/2006/main">
  <p:tag name="DVSHAPEID" val="irV0CMWJUhJNg7YhSy1rkK"/>
</p:tagLst>
</file>

<file path=ppt/tags/tag534.xml><?xml version="1.0" encoding="utf-8"?>
<p:tagLst xmlns:a="http://schemas.openxmlformats.org/drawingml/2006/main" xmlns:r="http://schemas.openxmlformats.org/officeDocument/2006/relationships" xmlns:p="http://schemas.openxmlformats.org/presentationml/2006/main">
  <p:tag name="DVSHAPEID" val="7Pxp6kcBlfIa3AKqE3TAor"/>
</p:tagLst>
</file>

<file path=ppt/tags/tag535.xml><?xml version="1.0" encoding="utf-8"?>
<p:tagLst xmlns:a="http://schemas.openxmlformats.org/drawingml/2006/main" xmlns:r="http://schemas.openxmlformats.org/officeDocument/2006/relationships" xmlns:p="http://schemas.openxmlformats.org/presentationml/2006/main">
  <p:tag name="DVSHAPEID" val="1hrjRjiwa7Nxk5scGCwjWu"/>
</p:tagLst>
</file>

<file path=ppt/tags/tag536.xml><?xml version="1.0" encoding="utf-8"?>
<p:tagLst xmlns:a="http://schemas.openxmlformats.org/drawingml/2006/main" xmlns:r="http://schemas.openxmlformats.org/officeDocument/2006/relationships" xmlns:p="http://schemas.openxmlformats.org/presentationml/2006/main">
  <p:tag name="DVSHAPEID" val="554nwsTYyKmFOgYMsSjP5A"/>
</p:tagLst>
</file>

<file path=ppt/tags/tag537.xml><?xml version="1.0" encoding="utf-8"?>
<p:tagLst xmlns:a="http://schemas.openxmlformats.org/drawingml/2006/main" xmlns:r="http://schemas.openxmlformats.org/officeDocument/2006/relationships" xmlns:p="http://schemas.openxmlformats.org/presentationml/2006/main">
  <p:tag name="DVSHAPEID" val="nvfEYsmh35vxbmftNQCbz2"/>
</p:tagLst>
</file>

<file path=ppt/tags/tag538.xml><?xml version="1.0" encoding="utf-8"?>
<p:tagLst xmlns:a="http://schemas.openxmlformats.org/drawingml/2006/main" xmlns:r="http://schemas.openxmlformats.org/officeDocument/2006/relationships" xmlns:p="http://schemas.openxmlformats.org/presentationml/2006/main">
  <p:tag name="DVSHAPEID" val="bEhbdU9DZ6pvHy8RurBhGg"/>
</p:tagLst>
</file>

<file path=ppt/tags/tag539.xml><?xml version="1.0" encoding="utf-8"?>
<p:tagLst xmlns:a="http://schemas.openxmlformats.org/drawingml/2006/main" xmlns:r="http://schemas.openxmlformats.org/officeDocument/2006/relationships" xmlns:p="http://schemas.openxmlformats.org/presentationml/2006/main">
  <p:tag name="DVSHAPEID" val="ag4CwZ5scT0kkAnMes7p5o"/>
</p:tagLst>
</file>

<file path=ppt/tags/tag54.xml><?xml version="1.0" encoding="utf-8"?>
<p:tagLst xmlns:a="http://schemas.openxmlformats.org/drawingml/2006/main" xmlns:r="http://schemas.openxmlformats.org/officeDocument/2006/relationships" xmlns:p="http://schemas.openxmlformats.org/presentationml/2006/main">
  <p:tag name="DVSHAPEID" val="j3AwxbNOVErN72nG6rUIuA"/>
</p:tagLst>
</file>

<file path=ppt/tags/tag540.xml><?xml version="1.0" encoding="utf-8"?>
<p:tagLst xmlns:a="http://schemas.openxmlformats.org/drawingml/2006/main" xmlns:r="http://schemas.openxmlformats.org/officeDocument/2006/relationships" xmlns:p="http://schemas.openxmlformats.org/presentationml/2006/main">
  <p:tag name="DVSHAPEID" val="8GEGkVlbAimUu06Bn9yxUv"/>
</p:tagLst>
</file>

<file path=ppt/tags/tag541.xml><?xml version="1.0" encoding="utf-8"?>
<p:tagLst xmlns:a="http://schemas.openxmlformats.org/drawingml/2006/main" xmlns:r="http://schemas.openxmlformats.org/officeDocument/2006/relationships" xmlns:p="http://schemas.openxmlformats.org/presentationml/2006/main">
  <p:tag name="DVSHAPEID" val="unexuIc89hbL8oYPFa61iI"/>
</p:tagLst>
</file>

<file path=ppt/tags/tag542.xml><?xml version="1.0" encoding="utf-8"?>
<p:tagLst xmlns:a="http://schemas.openxmlformats.org/drawingml/2006/main" xmlns:r="http://schemas.openxmlformats.org/officeDocument/2006/relationships" xmlns:p="http://schemas.openxmlformats.org/presentationml/2006/main">
  <p:tag name="DVSHAPEID" val="Yp5mFD4YRyuCbgsMqDYr95"/>
</p:tagLst>
</file>

<file path=ppt/tags/tag543.xml><?xml version="1.0" encoding="utf-8"?>
<p:tagLst xmlns:a="http://schemas.openxmlformats.org/drawingml/2006/main" xmlns:r="http://schemas.openxmlformats.org/officeDocument/2006/relationships" xmlns:p="http://schemas.openxmlformats.org/presentationml/2006/main">
  <p:tag name="DVSHAPEID" val="JJSIDyuoqScMoPr82z4apD"/>
</p:tagLst>
</file>

<file path=ppt/tags/tag544.xml><?xml version="1.0" encoding="utf-8"?>
<p:tagLst xmlns:a="http://schemas.openxmlformats.org/drawingml/2006/main" xmlns:r="http://schemas.openxmlformats.org/officeDocument/2006/relationships" xmlns:p="http://schemas.openxmlformats.org/presentationml/2006/main">
  <p:tag name="DVSHAPEID" val="gvdHnSJt2RzTGmtXZwtt7B"/>
</p:tagLst>
</file>

<file path=ppt/tags/tag545.xml><?xml version="1.0" encoding="utf-8"?>
<p:tagLst xmlns:a="http://schemas.openxmlformats.org/drawingml/2006/main" xmlns:r="http://schemas.openxmlformats.org/officeDocument/2006/relationships" xmlns:p="http://schemas.openxmlformats.org/presentationml/2006/main">
  <p:tag name="DVSHAPEID" val="ppSDkiApnYF5snuVbCEXQl"/>
</p:tagLst>
</file>

<file path=ppt/tags/tag546.xml><?xml version="1.0" encoding="utf-8"?>
<p:tagLst xmlns:a="http://schemas.openxmlformats.org/drawingml/2006/main" xmlns:r="http://schemas.openxmlformats.org/officeDocument/2006/relationships" xmlns:p="http://schemas.openxmlformats.org/presentationml/2006/main">
  <p:tag name="DVSHAPEID" val="du85E5zyGWvE5NOJxqSCtB"/>
</p:tagLst>
</file>

<file path=ppt/tags/tag547.xml><?xml version="1.0" encoding="utf-8"?>
<p:tagLst xmlns:a="http://schemas.openxmlformats.org/drawingml/2006/main" xmlns:r="http://schemas.openxmlformats.org/officeDocument/2006/relationships" xmlns:p="http://schemas.openxmlformats.org/presentationml/2006/main">
  <p:tag name="DVSHAPEID" val="eAU6s4lROaL3cnufEvQOhJ"/>
</p:tagLst>
</file>

<file path=ppt/tags/tag548.xml><?xml version="1.0" encoding="utf-8"?>
<p:tagLst xmlns:a="http://schemas.openxmlformats.org/drawingml/2006/main" xmlns:r="http://schemas.openxmlformats.org/officeDocument/2006/relationships" xmlns:p="http://schemas.openxmlformats.org/presentationml/2006/main">
  <p:tag name="DVSHAPEID" val="zNhH6r4e4dRBgxbxDvdP8l"/>
</p:tagLst>
</file>

<file path=ppt/tags/tag549.xml><?xml version="1.0" encoding="utf-8"?>
<p:tagLst xmlns:a="http://schemas.openxmlformats.org/drawingml/2006/main" xmlns:r="http://schemas.openxmlformats.org/officeDocument/2006/relationships" xmlns:p="http://schemas.openxmlformats.org/presentationml/2006/main">
  <p:tag name="DVSHAPEID" val="T1BrehLnMFkv16PLXTMz5x"/>
</p:tagLst>
</file>

<file path=ppt/tags/tag55.xml><?xml version="1.0" encoding="utf-8"?>
<p:tagLst xmlns:a="http://schemas.openxmlformats.org/drawingml/2006/main" xmlns:r="http://schemas.openxmlformats.org/officeDocument/2006/relationships" xmlns:p="http://schemas.openxmlformats.org/presentationml/2006/main">
  <p:tag name="DVSHAPEID" val="8m9yYEIzX1zeezOINpBoZL"/>
</p:tagLst>
</file>

<file path=ppt/tags/tag550.xml><?xml version="1.0" encoding="utf-8"?>
<p:tagLst xmlns:a="http://schemas.openxmlformats.org/drawingml/2006/main" xmlns:r="http://schemas.openxmlformats.org/officeDocument/2006/relationships" xmlns:p="http://schemas.openxmlformats.org/presentationml/2006/main">
  <p:tag name="DVSHAPEID" val="bA7X46RlBrAeUf5FcNsHrc"/>
</p:tagLst>
</file>

<file path=ppt/tags/tag551.xml><?xml version="1.0" encoding="utf-8"?>
<p:tagLst xmlns:a="http://schemas.openxmlformats.org/drawingml/2006/main" xmlns:r="http://schemas.openxmlformats.org/officeDocument/2006/relationships" xmlns:p="http://schemas.openxmlformats.org/presentationml/2006/main">
  <p:tag name="DVSHAPEID" val="hLw4ISxj2yflP1jhcEvr3S"/>
</p:tagLst>
</file>

<file path=ppt/tags/tag552.xml><?xml version="1.0" encoding="utf-8"?>
<p:tagLst xmlns:a="http://schemas.openxmlformats.org/drawingml/2006/main" xmlns:r="http://schemas.openxmlformats.org/officeDocument/2006/relationships" xmlns:p="http://schemas.openxmlformats.org/presentationml/2006/main">
  <p:tag name="DVSHAPEID" val="UMbzFhHZ7o6YilqZoZNip2"/>
</p:tagLst>
</file>

<file path=ppt/tags/tag553.xml><?xml version="1.0" encoding="utf-8"?>
<p:tagLst xmlns:a="http://schemas.openxmlformats.org/drawingml/2006/main" xmlns:r="http://schemas.openxmlformats.org/officeDocument/2006/relationships" xmlns:p="http://schemas.openxmlformats.org/presentationml/2006/main">
  <p:tag name="DVSHAPEID" val="Yzp4mVBNbZ9pRJT8cgC3rR"/>
</p:tagLst>
</file>

<file path=ppt/tags/tag554.xml><?xml version="1.0" encoding="utf-8"?>
<p:tagLst xmlns:a="http://schemas.openxmlformats.org/drawingml/2006/main" xmlns:r="http://schemas.openxmlformats.org/officeDocument/2006/relationships" xmlns:p="http://schemas.openxmlformats.org/presentationml/2006/main">
  <p:tag name="DVSHAPEID" val="fQIYQcgwEKsRNC9BVLojc6"/>
</p:tagLst>
</file>

<file path=ppt/tags/tag555.xml><?xml version="1.0" encoding="utf-8"?>
<p:tagLst xmlns:a="http://schemas.openxmlformats.org/drawingml/2006/main" xmlns:r="http://schemas.openxmlformats.org/officeDocument/2006/relationships" xmlns:p="http://schemas.openxmlformats.org/presentationml/2006/main">
  <p:tag name="DVSHAPEID" val="PTuG6fNwGmB7jylo4oxFlo"/>
</p:tagLst>
</file>

<file path=ppt/tags/tag556.xml><?xml version="1.0" encoding="utf-8"?>
<p:tagLst xmlns:a="http://schemas.openxmlformats.org/drawingml/2006/main" xmlns:r="http://schemas.openxmlformats.org/officeDocument/2006/relationships" xmlns:p="http://schemas.openxmlformats.org/presentationml/2006/main">
  <p:tag name="DVSHAPEID" val="WZWgZAlQF7E91Pta50J746"/>
</p:tagLst>
</file>

<file path=ppt/tags/tag557.xml><?xml version="1.0" encoding="utf-8"?>
<p:tagLst xmlns:a="http://schemas.openxmlformats.org/drawingml/2006/main" xmlns:r="http://schemas.openxmlformats.org/officeDocument/2006/relationships" xmlns:p="http://schemas.openxmlformats.org/presentationml/2006/main">
  <p:tag name="DVSHAPEID" val="fFiAfxHZMxKqWuKPgcbQHt"/>
</p:tagLst>
</file>

<file path=ppt/tags/tag558.xml><?xml version="1.0" encoding="utf-8"?>
<p:tagLst xmlns:a="http://schemas.openxmlformats.org/drawingml/2006/main" xmlns:r="http://schemas.openxmlformats.org/officeDocument/2006/relationships" xmlns:p="http://schemas.openxmlformats.org/presentationml/2006/main">
  <p:tag name="DVSHAPEID" val="taxwUUiwVdkQJgYokO8Fl6"/>
</p:tagLst>
</file>

<file path=ppt/tags/tag559.xml><?xml version="1.0" encoding="utf-8"?>
<p:tagLst xmlns:a="http://schemas.openxmlformats.org/drawingml/2006/main" xmlns:r="http://schemas.openxmlformats.org/officeDocument/2006/relationships" xmlns:p="http://schemas.openxmlformats.org/presentationml/2006/main">
  <p:tag name="DVSHAPEID" val="J3GBJ0uQl4mKf6BEFNAe40"/>
</p:tagLst>
</file>

<file path=ppt/tags/tag56.xml><?xml version="1.0" encoding="utf-8"?>
<p:tagLst xmlns:a="http://schemas.openxmlformats.org/drawingml/2006/main" xmlns:r="http://schemas.openxmlformats.org/officeDocument/2006/relationships" xmlns:p="http://schemas.openxmlformats.org/presentationml/2006/main">
  <p:tag name="DVSHAPEID" val="e0vuXzQ2ZXXJVdnZd86lGp"/>
</p:tagLst>
</file>

<file path=ppt/tags/tag560.xml><?xml version="1.0" encoding="utf-8"?>
<p:tagLst xmlns:a="http://schemas.openxmlformats.org/drawingml/2006/main" xmlns:r="http://schemas.openxmlformats.org/officeDocument/2006/relationships" xmlns:p="http://schemas.openxmlformats.org/presentationml/2006/main">
  <p:tag name="DVSHAPEID" val="a7eVQOiDWW4X7OvurNY94A"/>
</p:tagLst>
</file>

<file path=ppt/tags/tag561.xml><?xml version="1.0" encoding="utf-8"?>
<p:tagLst xmlns:a="http://schemas.openxmlformats.org/drawingml/2006/main" xmlns:r="http://schemas.openxmlformats.org/officeDocument/2006/relationships" xmlns:p="http://schemas.openxmlformats.org/presentationml/2006/main">
  <p:tag name="DVSHAPEID" val="VboZyYjU58rJSzmO9FxH7q"/>
</p:tagLst>
</file>

<file path=ppt/tags/tag562.xml><?xml version="1.0" encoding="utf-8"?>
<p:tagLst xmlns:a="http://schemas.openxmlformats.org/drawingml/2006/main" xmlns:r="http://schemas.openxmlformats.org/officeDocument/2006/relationships" xmlns:p="http://schemas.openxmlformats.org/presentationml/2006/main">
  <p:tag name="DVSHAPEID" val="GhYM8bmMfVVAb2wRgkj2QV"/>
</p:tagLst>
</file>

<file path=ppt/tags/tag563.xml><?xml version="1.0" encoding="utf-8"?>
<p:tagLst xmlns:a="http://schemas.openxmlformats.org/drawingml/2006/main" xmlns:r="http://schemas.openxmlformats.org/officeDocument/2006/relationships" xmlns:p="http://schemas.openxmlformats.org/presentationml/2006/main">
  <p:tag name="DVSHAPEID" val="voVW7CEjBmsvu60LP8xiTv"/>
</p:tagLst>
</file>

<file path=ppt/tags/tag564.xml><?xml version="1.0" encoding="utf-8"?>
<p:tagLst xmlns:a="http://schemas.openxmlformats.org/drawingml/2006/main" xmlns:r="http://schemas.openxmlformats.org/officeDocument/2006/relationships" xmlns:p="http://schemas.openxmlformats.org/presentationml/2006/main">
  <p:tag name="DVSHAPEID" val="rX3QkBblY5vRvOdUoSFzwn"/>
</p:tagLst>
</file>

<file path=ppt/tags/tag565.xml><?xml version="1.0" encoding="utf-8"?>
<p:tagLst xmlns:a="http://schemas.openxmlformats.org/drawingml/2006/main" xmlns:r="http://schemas.openxmlformats.org/officeDocument/2006/relationships" xmlns:p="http://schemas.openxmlformats.org/presentationml/2006/main">
  <p:tag name="DVSHAPEID" val="DQl76GiEucfZDNq0xgbm33"/>
</p:tagLst>
</file>

<file path=ppt/tags/tag566.xml><?xml version="1.0" encoding="utf-8"?>
<p:tagLst xmlns:a="http://schemas.openxmlformats.org/drawingml/2006/main" xmlns:r="http://schemas.openxmlformats.org/officeDocument/2006/relationships" xmlns:p="http://schemas.openxmlformats.org/presentationml/2006/main">
  <p:tag name="DVSHAPEID" val="QUrOHzDTJHA4kdvcuu3jAi"/>
</p:tagLst>
</file>

<file path=ppt/tags/tag567.xml><?xml version="1.0" encoding="utf-8"?>
<p:tagLst xmlns:a="http://schemas.openxmlformats.org/drawingml/2006/main" xmlns:r="http://schemas.openxmlformats.org/officeDocument/2006/relationships" xmlns:p="http://schemas.openxmlformats.org/presentationml/2006/main">
  <p:tag name="DVSHAPEID" val="LKd5wcvlh0P35AYgSZEIRy"/>
</p:tagLst>
</file>

<file path=ppt/tags/tag568.xml><?xml version="1.0" encoding="utf-8"?>
<p:tagLst xmlns:a="http://schemas.openxmlformats.org/drawingml/2006/main" xmlns:r="http://schemas.openxmlformats.org/officeDocument/2006/relationships" xmlns:p="http://schemas.openxmlformats.org/presentationml/2006/main">
  <p:tag name="DVSHAPEID" val="6r7KDICL18fZOH0qOyaXss"/>
</p:tagLst>
</file>

<file path=ppt/tags/tag569.xml><?xml version="1.0" encoding="utf-8"?>
<p:tagLst xmlns:a="http://schemas.openxmlformats.org/drawingml/2006/main" xmlns:r="http://schemas.openxmlformats.org/officeDocument/2006/relationships" xmlns:p="http://schemas.openxmlformats.org/presentationml/2006/main">
  <p:tag name="DVSHAPEID" val="HfQ4iPmAFAycELXLzNIwZH"/>
</p:tagLst>
</file>

<file path=ppt/tags/tag57.xml><?xml version="1.0" encoding="utf-8"?>
<p:tagLst xmlns:a="http://schemas.openxmlformats.org/drawingml/2006/main" xmlns:r="http://schemas.openxmlformats.org/officeDocument/2006/relationships" xmlns:p="http://schemas.openxmlformats.org/presentationml/2006/main">
  <p:tag name="DVSHAPEID" val="2lr89PilsaOOQsQnc7QFnx"/>
</p:tagLst>
</file>

<file path=ppt/tags/tag570.xml><?xml version="1.0" encoding="utf-8"?>
<p:tagLst xmlns:a="http://schemas.openxmlformats.org/drawingml/2006/main" xmlns:r="http://schemas.openxmlformats.org/officeDocument/2006/relationships" xmlns:p="http://schemas.openxmlformats.org/presentationml/2006/main">
  <p:tag name="DVSHAPEID" val="6025R0nW6yd7Fad10769D9"/>
</p:tagLst>
</file>

<file path=ppt/tags/tag571.xml><?xml version="1.0" encoding="utf-8"?>
<p:tagLst xmlns:a="http://schemas.openxmlformats.org/drawingml/2006/main" xmlns:r="http://schemas.openxmlformats.org/officeDocument/2006/relationships" xmlns:p="http://schemas.openxmlformats.org/presentationml/2006/main">
  <p:tag name="DVSHAPEID" val="aIqagncv0SDKu2cmbY0iPV"/>
</p:tagLst>
</file>

<file path=ppt/tags/tag572.xml><?xml version="1.0" encoding="utf-8"?>
<p:tagLst xmlns:a="http://schemas.openxmlformats.org/drawingml/2006/main" xmlns:r="http://schemas.openxmlformats.org/officeDocument/2006/relationships" xmlns:p="http://schemas.openxmlformats.org/presentationml/2006/main">
  <p:tag name="DVSHAPEID" val="Mk48OyTitS2XQjFGK0JBxl"/>
</p:tagLst>
</file>

<file path=ppt/tags/tag573.xml><?xml version="1.0" encoding="utf-8"?>
<p:tagLst xmlns:a="http://schemas.openxmlformats.org/drawingml/2006/main" xmlns:r="http://schemas.openxmlformats.org/officeDocument/2006/relationships" xmlns:p="http://schemas.openxmlformats.org/presentationml/2006/main">
  <p:tag name="DVSHAPEID" val="EBnzABr5YQWKb8YVWqU9L4"/>
</p:tagLst>
</file>

<file path=ppt/tags/tag574.xml><?xml version="1.0" encoding="utf-8"?>
<p:tagLst xmlns:a="http://schemas.openxmlformats.org/drawingml/2006/main" xmlns:r="http://schemas.openxmlformats.org/officeDocument/2006/relationships" xmlns:p="http://schemas.openxmlformats.org/presentationml/2006/main">
  <p:tag name="DVSHAPEID" val="RugWFTUmk301SAw8UCyufx"/>
</p:tagLst>
</file>

<file path=ppt/tags/tag575.xml><?xml version="1.0" encoding="utf-8"?>
<p:tagLst xmlns:a="http://schemas.openxmlformats.org/drawingml/2006/main" xmlns:r="http://schemas.openxmlformats.org/officeDocument/2006/relationships" xmlns:p="http://schemas.openxmlformats.org/presentationml/2006/main">
  <p:tag name="DVSHAPEID" val="v5XkFOjXqzVAKTiDVxaCvS"/>
</p:tagLst>
</file>

<file path=ppt/tags/tag576.xml><?xml version="1.0" encoding="utf-8"?>
<p:tagLst xmlns:a="http://schemas.openxmlformats.org/drawingml/2006/main" xmlns:r="http://schemas.openxmlformats.org/officeDocument/2006/relationships" xmlns:p="http://schemas.openxmlformats.org/presentationml/2006/main">
  <p:tag name="DVSHAPEID" val="KqU7Fzj4z8gi3YyMYeCBYc"/>
</p:tagLst>
</file>

<file path=ppt/tags/tag577.xml><?xml version="1.0" encoding="utf-8"?>
<p:tagLst xmlns:a="http://schemas.openxmlformats.org/drawingml/2006/main" xmlns:r="http://schemas.openxmlformats.org/officeDocument/2006/relationships" xmlns:p="http://schemas.openxmlformats.org/presentationml/2006/main">
  <p:tag name="DVSHAPEID" val="imPbiWHxVussxpIHB6Ge3T"/>
</p:tagLst>
</file>

<file path=ppt/tags/tag578.xml><?xml version="1.0" encoding="utf-8"?>
<p:tagLst xmlns:a="http://schemas.openxmlformats.org/drawingml/2006/main" xmlns:r="http://schemas.openxmlformats.org/officeDocument/2006/relationships" xmlns:p="http://schemas.openxmlformats.org/presentationml/2006/main">
  <p:tag name="DVSHAPEID" val="m3J5JCwdwmFy7yiuhnm1dL"/>
</p:tagLst>
</file>

<file path=ppt/tags/tag579.xml><?xml version="1.0" encoding="utf-8"?>
<p:tagLst xmlns:a="http://schemas.openxmlformats.org/drawingml/2006/main" xmlns:r="http://schemas.openxmlformats.org/officeDocument/2006/relationships" xmlns:p="http://schemas.openxmlformats.org/presentationml/2006/main">
  <p:tag name="DVSHAPEID" val="qIyx24ah0vNINsQTSvHCR6"/>
</p:tagLst>
</file>

<file path=ppt/tags/tag58.xml><?xml version="1.0" encoding="utf-8"?>
<p:tagLst xmlns:a="http://schemas.openxmlformats.org/drawingml/2006/main" xmlns:r="http://schemas.openxmlformats.org/officeDocument/2006/relationships" xmlns:p="http://schemas.openxmlformats.org/presentationml/2006/main">
  <p:tag name="DVSHAPEID" val="WXzjwJ2GF70efs8qUtMjmx"/>
</p:tagLst>
</file>

<file path=ppt/tags/tag580.xml><?xml version="1.0" encoding="utf-8"?>
<p:tagLst xmlns:a="http://schemas.openxmlformats.org/drawingml/2006/main" xmlns:r="http://schemas.openxmlformats.org/officeDocument/2006/relationships" xmlns:p="http://schemas.openxmlformats.org/presentationml/2006/main">
  <p:tag name="DVSHAPEID" val="JowiyBwM7XESyzBS4J8A1a"/>
</p:tagLst>
</file>

<file path=ppt/tags/tag581.xml><?xml version="1.0" encoding="utf-8"?>
<p:tagLst xmlns:a="http://schemas.openxmlformats.org/drawingml/2006/main" xmlns:r="http://schemas.openxmlformats.org/officeDocument/2006/relationships" xmlns:p="http://schemas.openxmlformats.org/presentationml/2006/main">
  <p:tag name="DVSHAPEID" val="NvlbKFn5jP3jZa0KvyKeoQ"/>
</p:tagLst>
</file>

<file path=ppt/tags/tag582.xml><?xml version="1.0" encoding="utf-8"?>
<p:tagLst xmlns:a="http://schemas.openxmlformats.org/drawingml/2006/main" xmlns:r="http://schemas.openxmlformats.org/officeDocument/2006/relationships" xmlns:p="http://schemas.openxmlformats.org/presentationml/2006/main">
  <p:tag name="DVSHAPEID" val="fqzZM8GTOmce6FHQ87JTsg"/>
</p:tagLst>
</file>

<file path=ppt/tags/tag583.xml><?xml version="1.0" encoding="utf-8"?>
<p:tagLst xmlns:a="http://schemas.openxmlformats.org/drawingml/2006/main" xmlns:r="http://schemas.openxmlformats.org/officeDocument/2006/relationships" xmlns:p="http://schemas.openxmlformats.org/presentationml/2006/main">
  <p:tag name="DVSHAPEID" val="NEzx5pu2oht2Z9SRx5TWZp"/>
</p:tagLst>
</file>

<file path=ppt/tags/tag584.xml><?xml version="1.0" encoding="utf-8"?>
<p:tagLst xmlns:a="http://schemas.openxmlformats.org/drawingml/2006/main" xmlns:r="http://schemas.openxmlformats.org/officeDocument/2006/relationships" xmlns:p="http://schemas.openxmlformats.org/presentationml/2006/main">
  <p:tag name="DVSHAPEID" val="JciCKxewCsjYCUpf3hpMXV"/>
</p:tagLst>
</file>

<file path=ppt/tags/tag585.xml><?xml version="1.0" encoding="utf-8"?>
<p:tagLst xmlns:a="http://schemas.openxmlformats.org/drawingml/2006/main" xmlns:r="http://schemas.openxmlformats.org/officeDocument/2006/relationships" xmlns:p="http://schemas.openxmlformats.org/presentationml/2006/main">
  <p:tag name="DVSHAPEID" val="Gf030ACsY5hKmF0ZOhCoZ5"/>
</p:tagLst>
</file>

<file path=ppt/tags/tag586.xml><?xml version="1.0" encoding="utf-8"?>
<p:tagLst xmlns:a="http://schemas.openxmlformats.org/drawingml/2006/main" xmlns:r="http://schemas.openxmlformats.org/officeDocument/2006/relationships" xmlns:p="http://schemas.openxmlformats.org/presentationml/2006/main">
  <p:tag name="DVSHAPEID" val="W5V0xsmQVFyUjhXoirZ4el"/>
</p:tagLst>
</file>

<file path=ppt/tags/tag587.xml><?xml version="1.0" encoding="utf-8"?>
<p:tagLst xmlns:a="http://schemas.openxmlformats.org/drawingml/2006/main" xmlns:r="http://schemas.openxmlformats.org/officeDocument/2006/relationships" xmlns:p="http://schemas.openxmlformats.org/presentationml/2006/main">
  <p:tag name="DVSHAPEID" val="xGSgbA8El4OBjU7Z3a57aB"/>
</p:tagLst>
</file>

<file path=ppt/tags/tag588.xml><?xml version="1.0" encoding="utf-8"?>
<p:tagLst xmlns:a="http://schemas.openxmlformats.org/drawingml/2006/main" xmlns:r="http://schemas.openxmlformats.org/officeDocument/2006/relationships" xmlns:p="http://schemas.openxmlformats.org/presentationml/2006/main">
  <p:tag name="DVSHAPEID" val="LJlSRLUjqShHmEKZ8HNzWK"/>
</p:tagLst>
</file>

<file path=ppt/tags/tag589.xml><?xml version="1.0" encoding="utf-8"?>
<p:tagLst xmlns:a="http://schemas.openxmlformats.org/drawingml/2006/main" xmlns:r="http://schemas.openxmlformats.org/officeDocument/2006/relationships" xmlns:p="http://schemas.openxmlformats.org/presentationml/2006/main">
  <p:tag name="DVSHAPEID" val="oDKInNfYCaOcWfHpqCUFFi"/>
</p:tagLst>
</file>

<file path=ppt/tags/tag59.xml><?xml version="1.0" encoding="utf-8"?>
<p:tagLst xmlns:a="http://schemas.openxmlformats.org/drawingml/2006/main" xmlns:r="http://schemas.openxmlformats.org/officeDocument/2006/relationships" xmlns:p="http://schemas.openxmlformats.org/presentationml/2006/main">
  <p:tag name="DVSHAPEID" val="jZO4FO84FVyJx5pakXdfAo"/>
</p:tagLst>
</file>

<file path=ppt/tags/tag590.xml><?xml version="1.0" encoding="utf-8"?>
<p:tagLst xmlns:a="http://schemas.openxmlformats.org/drawingml/2006/main" xmlns:r="http://schemas.openxmlformats.org/officeDocument/2006/relationships" xmlns:p="http://schemas.openxmlformats.org/presentationml/2006/main">
  <p:tag name="DVSHAPEID" val="EN4fHyBXm5W0kI79o64sg7"/>
</p:tagLst>
</file>

<file path=ppt/tags/tag591.xml><?xml version="1.0" encoding="utf-8"?>
<p:tagLst xmlns:a="http://schemas.openxmlformats.org/drawingml/2006/main" xmlns:r="http://schemas.openxmlformats.org/officeDocument/2006/relationships" xmlns:p="http://schemas.openxmlformats.org/presentationml/2006/main">
  <p:tag name="DVSHAPEID" val="WeJauh0n5Cj9UMAiqYYRGQ"/>
</p:tagLst>
</file>

<file path=ppt/tags/tag592.xml><?xml version="1.0" encoding="utf-8"?>
<p:tagLst xmlns:a="http://schemas.openxmlformats.org/drawingml/2006/main" xmlns:r="http://schemas.openxmlformats.org/officeDocument/2006/relationships" xmlns:p="http://schemas.openxmlformats.org/presentationml/2006/main">
  <p:tag name="DVSHAPEID" val="3r2KzTquWCizZGg8MWMe8p"/>
</p:tagLst>
</file>

<file path=ppt/tags/tag593.xml><?xml version="1.0" encoding="utf-8"?>
<p:tagLst xmlns:a="http://schemas.openxmlformats.org/drawingml/2006/main" xmlns:r="http://schemas.openxmlformats.org/officeDocument/2006/relationships" xmlns:p="http://schemas.openxmlformats.org/presentationml/2006/main">
  <p:tag name="DVSHAPEID" val="eLZLBXsJczY5ah7KH6WAFG"/>
</p:tagLst>
</file>

<file path=ppt/tags/tag594.xml><?xml version="1.0" encoding="utf-8"?>
<p:tagLst xmlns:a="http://schemas.openxmlformats.org/drawingml/2006/main" xmlns:r="http://schemas.openxmlformats.org/officeDocument/2006/relationships" xmlns:p="http://schemas.openxmlformats.org/presentationml/2006/main">
  <p:tag name="DVSHAPEID" val="mw3QZSOtyrg6KTo3h9Npab"/>
</p:tagLst>
</file>

<file path=ppt/tags/tag595.xml><?xml version="1.0" encoding="utf-8"?>
<p:tagLst xmlns:a="http://schemas.openxmlformats.org/drawingml/2006/main" xmlns:r="http://schemas.openxmlformats.org/officeDocument/2006/relationships" xmlns:p="http://schemas.openxmlformats.org/presentationml/2006/main">
  <p:tag name="DVSHAPEID" val="TGm7QBxSFff4wZVa3mRNZi"/>
</p:tagLst>
</file>

<file path=ppt/tags/tag596.xml><?xml version="1.0" encoding="utf-8"?>
<p:tagLst xmlns:a="http://schemas.openxmlformats.org/drawingml/2006/main" xmlns:r="http://schemas.openxmlformats.org/officeDocument/2006/relationships" xmlns:p="http://schemas.openxmlformats.org/presentationml/2006/main">
  <p:tag name="DVSHAPEID" val="hOT4iSRon5lbDnuR2cWFM0"/>
</p:tagLst>
</file>

<file path=ppt/tags/tag597.xml><?xml version="1.0" encoding="utf-8"?>
<p:tagLst xmlns:a="http://schemas.openxmlformats.org/drawingml/2006/main" xmlns:r="http://schemas.openxmlformats.org/officeDocument/2006/relationships" xmlns:p="http://schemas.openxmlformats.org/presentationml/2006/main">
  <p:tag name="DVSHAPEID" val="Nhnkiipdn5zLMAQb3K8Wky"/>
</p:tagLst>
</file>

<file path=ppt/tags/tag598.xml><?xml version="1.0" encoding="utf-8"?>
<p:tagLst xmlns:a="http://schemas.openxmlformats.org/drawingml/2006/main" xmlns:r="http://schemas.openxmlformats.org/officeDocument/2006/relationships" xmlns:p="http://schemas.openxmlformats.org/presentationml/2006/main">
  <p:tag name="DVSHAPEID" val="8FxpRuuaux10ADyNklToYm"/>
</p:tagLst>
</file>

<file path=ppt/tags/tag599.xml><?xml version="1.0" encoding="utf-8"?>
<p:tagLst xmlns:a="http://schemas.openxmlformats.org/drawingml/2006/main" xmlns:r="http://schemas.openxmlformats.org/officeDocument/2006/relationships" xmlns:p="http://schemas.openxmlformats.org/presentationml/2006/main">
  <p:tag name="DVSHAPEID" val="WJkpUD5N9Xbf9IMTrUIdA1"/>
</p:tagLst>
</file>

<file path=ppt/tags/tag6.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60.xml><?xml version="1.0" encoding="utf-8"?>
<p:tagLst xmlns:a="http://schemas.openxmlformats.org/drawingml/2006/main" xmlns:r="http://schemas.openxmlformats.org/officeDocument/2006/relationships" xmlns:p="http://schemas.openxmlformats.org/presentationml/2006/main">
  <p:tag name="DVSHAPEID" val="D5K9PxRbS3qpEAus4exBs5"/>
</p:tagLst>
</file>

<file path=ppt/tags/tag600.xml><?xml version="1.0" encoding="utf-8"?>
<p:tagLst xmlns:a="http://schemas.openxmlformats.org/drawingml/2006/main" xmlns:r="http://schemas.openxmlformats.org/officeDocument/2006/relationships" xmlns:p="http://schemas.openxmlformats.org/presentationml/2006/main">
  <p:tag name="DVSHAPEID" val="KL0cDfqN2WzLJO4rzR4Ho4"/>
</p:tagLst>
</file>

<file path=ppt/tags/tag601.xml><?xml version="1.0" encoding="utf-8"?>
<p:tagLst xmlns:a="http://schemas.openxmlformats.org/drawingml/2006/main" xmlns:r="http://schemas.openxmlformats.org/officeDocument/2006/relationships" xmlns:p="http://schemas.openxmlformats.org/presentationml/2006/main">
  <p:tag name="DVSHAPEID" val="PluQ0qTYFLMUYzoH0PnmUe"/>
</p:tagLst>
</file>

<file path=ppt/tags/tag602.xml><?xml version="1.0" encoding="utf-8"?>
<p:tagLst xmlns:a="http://schemas.openxmlformats.org/drawingml/2006/main" xmlns:r="http://schemas.openxmlformats.org/officeDocument/2006/relationships" xmlns:p="http://schemas.openxmlformats.org/presentationml/2006/main">
  <p:tag name="DVSHAPEID" val="01YWEgThFv9HW22yrU6SwS"/>
</p:tagLst>
</file>

<file path=ppt/tags/tag603.xml><?xml version="1.0" encoding="utf-8"?>
<p:tagLst xmlns:a="http://schemas.openxmlformats.org/drawingml/2006/main" xmlns:r="http://schemas.openxmlformats.org/officeDocument/2006/relationships" xmlns:p="http://schemas.openxmlformats.org/presentationml/2006/main">
  <p:tag name="DVSHAPEID" val="57BZ4pUgYUCKkkzJw3LAE0"/>
</p:tagLst>
</file>

<file path=ppt/tags/tag604.xml><?xml version="1.0" encoding="utf-8"?>
<p:tagLst xmlns:a="http://schemas.openxmlformats.org/drawingml/2006/main" xmlns:r="http://schemas.openxmlformats.org/officeDocument/2006/relationships" xmlns:p="http://schemas.openxmlformats.org/presentationml/2006/main">
  <p:tag name="DVSHAPEID" val="6fgFRcinQFs7WRkEbumpwf"/>
</p:tagLst>
</file>

<file path=ppt/tags/tag605.xml><?xml version="1.0" encoding="utf-8"?>
<p:tagLst xmlns:a="http://schemas.openxmlformats.org/drawingml/2006/main" xmlns:r="http://schemas.openxmlformats.org/officeDocument/2006/relationships" xmlns:p="http://schemas.openxmlformats.org/presentationml/2006/main">
  <p:tag name="DVSHAPEID" val="TSQYVMWErWb7TukgjvaOIY"/>
</p:tagLst>
</file>

<file path=ppt/tags/tag606.xml><?xml version="1.0" encoding="utf-8"?>
<p:tagLst xmlns:a="http://schemas.openxmlformats.org/drawingml/2006/main" xmlns:r="http://schemas.openxmlformats.org/officeDocument/2006/relationships" xmlns:p="http://schemas.openxmlformats.org/presentationml/2006/main">
  <p:tag name="DVSHAPEID" val="A9bErpvnAgoMjvSqW5lyNx"/>
</p:tagLst>
</file>

<file path=ppt/tags/tag607.xml><?xml version="1.0" encoding="utf-8"?>
<p:tagLst xmlns:a="http://schemas.openxmlformats.org/drawingml/2006/main" xmlns:r="http://schemas.openxmlformats.org/officeDocument/2006/relationships" xmlns:p="http://schemas.openxmlformats.org/presentationml/2006/main">
  <p:tag name="DVSHAPEID" val="F3bsOWhtCJNUiHNhkw93lV"/>
</p:tagLst>
</file>

<file path=ppt/tags/tag608.xml><?xml version="1.0" encoding="utf-8"?>
<p:tagLst xmlns:a="http://schemas.openxmlformats.org/drawingml/2006/main" xmlns:r="http://schemas.openxmlformats.org/officeDocument/2006/relationships" xmlns:p="http://schemas.openxmlformats.org/presentationml/2006/main">
  <p:tag name="DVSHAPEID" val="JfdGOlVAXei37NBcgTkEKr"/>
</p:tagLst>
</file>

<file path=ppt/tags/tag609.xml><?xml version="1.0" encoding="utf-8"?>
<p:tagLst xmlns:a="http://schemas.openxmlformats.org/drawingml/2006/main" xmlns:r="http://schemas.openxmlformats.org/officeDocument/2006/relationships" xmlns:p="http://schemas.openxmlformats.org/presentationml/2006/main">
  <p:tag name="DVSHAPEID" val="QKMpIBZHc6omEYYWRpTPMX"/>
</p:tagLst>
</file>

<file path=ppt/tags/tag61.xml><?xml version="1.0" encoding="utf-8"?>
<p:tagLst xmlns:a="http://schemas.openxmlformats.org/drawingml/2006/main" xmlns:r="http://schemas.openxmlformats.org/officeDocument/2006/relationships" xmlns:p="http://schemas.openxmlformats.org/presentationml/2006/main">
  <p:tag name="DVSHAPEID" val="dSNNRoEu76Am883tH9JV1C"/>
</p:tagLst>
</file>

<file path=ppt/tags/tag610.xml><?xml version="1.0" encoding="utf-8"?>
<p:tagLst xmlns:a="http://schemas.openxmlformats.org/drawingml/2006/main" xmlns:r="http://schemas.openxmlformats.org/officeDocument/2006/relationships" xmlns:p="http://schemas.openxmlformats.org/presentationml/2006/main">
  <p:tag name="DVSHAPEID" val="rhWsom71cBTiptUoCjBf2b"/>
</p:tagLst>
</file>

<file path=ppt/tags/tag611.xml><?xml version="1.0" encoding="utf-8"?>
<p:tagLst xmlns:a="http://schemas.openxmlformats.org/drawingml/2006/main" xmlns:r="http://schemas.openxmlformats.org/officeDocument/2006/relationships" xmlns:p="http://schemas.openxmlformats.org/presentationml/2006/main">
  <p:tag name="DVSHAPEID" val="DwapWm6YFRiSiN4Jiz7cH8"/>
</p:tagLst>
</file>

<file path=ppt/tags/tag612.xml><?xml version="1.0" encoding="utf-8"?>
<p:tagLst xmlns:a="http://schemas.openxmlformats.org/drawingml/2006/main" xmlns:r="http://schemas.openxmlformats.org/officeDocument/2006/relationships" xmlns:p="http://schemas.openxmlformats.org/presentationml/2006/main">
  <p:tag name="DVSHAPEID" val="Y2RiVsuMbBXuH2kBwqtfQ2"/>
</p:tagLst>
</file>

<file path=ppt/tags/tag613.xml><?xml version="1.0" encoding="utf-8"?>
<p:tagLst xmlns:a="http://schemas.openxmlformats.org/drawingml/2006/main" xmlns:r="http://schemas.openxmlformats.org/officeDocument/2006/relationships" xmlns:p="http://schemas.openxmlformats.org/presentationml/2006/main">
  <p:tag name="DVSHAPEID" val="XKSwGpvpbDgvy7yEqDtTGG"/>
</p:tagLst>
</file>

<file path=ppt/tags/tag614.xml><?xml version="1.0" encoding="utf-8"?>
<p:tagLst xmlns:a="http://schemas.openxmlformats.org/drawingml/2006/main" xmlns:r="http://schemas.openxmlformats.org/officeDocument/2006/relationships" xmlns:p="http://schemas.openxmlformats.org/presentationml/2006/main">
  <p:tag name="DVSHAPEID" val="dD2qe1QoDTgAzSxbCbFTFl"/>
</p:tagLst>
</file>

<file path=ppt/tags/tag615.xml><?xml version="1.0" encoding="utf-8"?>
<p:tagLst xmlns:a="http://schemas.openxmlformats.org/drawingml/2006/main" xmlns:r="http://schemas.openxmlformats.org/officeDocument/2006/relationships" xmlns:p="http://schemas.openxmlformats.org/presentationml/2006/main">
  <p:tag name="DVSHAPEID" val="yOilY74rqVqoYRaDEYYnjt"/>
</p:tagLst>
</file>

<file path=ppt/tags/tag616.xml><?xml version="1.0" encoding="utf-8"?>
<p:tagLst xmlns:a="http://schemas.openxmlformats.org/drawingml/2006/main" xmlns:r="http://schemas.openxmlformats.org/officeDocument/2006/relationships" xmlns:p="http://schemas.openxmlformats.org/presentationml/2006/main">
  <p:tag name="DVSHAPEID" val="0euy7PcaPZ9S4d8S3Jjcsl"/>
</p:tagLst>
</file>

<file path=ppt/tags/tag617.xml><?xml version="1.0" encoding="utf-8"?>
<p:tagLst xmlns:a="http://schemas.openxmlformats.org/drawingml/2006/main" xmlns:r="http://schemas.openxmlformats.org/officeDocument/2006/relationships" xmlns:p="http://schemas.openxmlformats.org/presentationml/2006/main">
  <p:tag name="DVSHAPEID" val="QZp51DJ5XbfIVOS3uLLFdU"/>
</p:tagLst>
</file>

<file path=ppt/tags/tag618.xml><?xml version="1.0" encoding="utf-8"?>
<p:tagLst xmlns:a="http://schemas.openxmlformats.org/drawingml/2006/main" xmlns:r="http://schemas.openxmlformats.org/officeDocument/2006/relationships" xmlns:p="http://schemas.openxmlformats.org/presentationml/2006/main">
  <p:tag name="DVSHAPEID" val="49XxLxp1DYmneNxpKhvY9O"/>
</p:tagLst>
</file>

<file path=ppt/tags/tag619.xml><?xml version="1.0" encoding="utf-8"?>
<p:tagLst xmlns:a="http://schemas.openxmlformats.org/drawingml/2006/main" xmlns:r="http://schemas.openxmlformats.org/officeDocument/2006/relationships" xmlns:p="http://schemas.openxmlformats.org/presentationml/2006/main">
  <p:tag name="DVSHAPEID" val="pnnOzMIRmpDWUg7tRcFVxg"/>
</p:tagLst>
</file>

<file path=ppt/tags/tag62.xml><?xml version="1.0" encoding="utf-8"?>
<p:tagLst xmlns:a="http://schemas.openxmlformats.org/drawingml/2006/main" xmlns:r="http://schemas.openxmlformats.org/officeDocument/2006/relationships" xmlns:p="http://schemas.openxmlformats.org/presentationml/2006/main">
  <p:tag name="DVSHAPEID" val="gvDAkNctiE4ONCH9HsovPR"/>
</p:tagLst>
</file>

<file path=ppt/tags/tag620.xml><?xml version="1.0" encoding="utf-8"?>
<p:tagLst xmlns:a="http://schemas.openxmlformats.org/drawingml/2006/main" xmlns:r="http://schemas.openxmlformats.org/officeDocument/2006/relationships" xmlns:p="http://schemas.openxmlformats.org/presentationml/2006/main">
  <p:tag name="DVSHAPEID" val="bDwxkUd3CLEoOhbdOK3PWx"/>
</p:tagLst>
</file>

<file path=ppt/tags/tag621.xml><?xml version="1.0" encoding="utf-8"?>
<p:tagLst xmlns:a="http://schemas.openxmlformats.org/drawingml/2006/main" xmlns:r="http://schemas.openxmlformats.org/officeDocument/2006/relationships" xmlns:p="http://schemas.openxmlformats.org/presentationml/2006/main">
  <p:tag name="DVSHAPEID" val="ZzzjIulGXJGk7fKKWv5fBv"/>
</p:tagLst>
</file>

<file path=ppt/tags/tag622.xml><?xml version="1.0" encoding="utf-8"?>
<p:tagLst xmlns:a="http://schemas.openxmlformats.org/drawingml/2006/main" xmlns:r="http://schemas.openxmlformats.org/officeDocument/2006/relationships" xmlns:p="http://schemas.openxmlformats.org/presentationml/2006/main">
  <p:tag name="DVSHAPEID" val="uC1Wi3O4OqsEDWX0cJIVOU"/>
</p:tagLst>
</file>

<file path=ppt/tags/tag623.xml><?xml version="1.0" encoding="utf-8"?>
<p:tagLst xmlns:a="http://schemas.openxmlformats.org/drawingml/2006/main" xmlns:r="http://schemas.openxmlformats.org/officeDocument/2006/relationships" xmlns:p="http://schemas.openxmlformats.org/presentationml/2006/main">
  <p:tag name="DVSHAPEID" val="I9R0Hqxq3VZsBHkFhSfn9f"/>
</p:tagLst>
</file>

<file path=ppt/tags/tag624.xml><?xml version="1.0" encoding="utf-8"?>
<p:tagLst xmlns:a="http://schemas.openxmlformats.org/drawingml/2006/main" xmlns:r="http://schemas.openxmlformats.org/officeDocument/2006/relationships" xmlns:p="http://schemas.openxmlformats.org/presentationml/2006/main">
  <p:tag name="DVSHAPEID" val="Nu3L0QH7BFz5KsVMeSO7BL"/>
</p:tagLst>
</file>

<file path=ppt/tags/tag625.xml><?xml version="1.0" encoding="utf-8"?>
<p:tagLst xmlns:a="http://schemas.openxmlformats.org/drawingml/2006/main" xmlns:r="http://schemas.openxmlformats.org/officeDocument/2006/relationships" xmlns:p="http://schemas.openxmlformats.org/presentationml/2006/main">
  <p:tag name="DVSHAPEID" val="BrV40Vto0jCsmnXWqGJWkj"/>
</p:tagLst>
</file>

<file path=ppt/tags/tag626.xml><?xml version="1.0" encoding="utf-8"?>
<p:tagLst xmlns:a="http://schemas.openxmlformats.org/drawingml/2006/main" xmlns:r="http://schemas.openxmlformats.org/officeDocument/2006/relationships" xmlns:p="http://schemas.openxmlformats.org/presentationml/2006/main">
  <p:tag name="DVSHAPEID" val="Pltl7uRWj7ED2EMaGmUqEY"/>
</p:tagLst>
</file>

<file path=ppt/tags/tag627.xml><?xml version="1.0" encoding="utf-8"?>
<p:tagLst xmlns:a="http://schemas.openxmlformats.org/drawingml/2006/main" xmlns:r="http://schemas.openxmlformats.org/officeDocument/2006/relationships" xmlns:p="http://schemas.openxmlformats.org/presentationml/2006/main">
  <p:tag name="DVSHAPEID" val="AC2pNHAFt1uSsK5s9Ygqlk"/>
</p:tagLst>
</file>

<file path=ppt/tags/tag628.xml><?xml version="1.0" encoding="utf-8"?>
<p:tagLst xmlns:a="http://schemas.openxmlformats.org/drawingml/2006/main" xmlns:r="http://schemas.openxmlformats.org/officeDocument/2006/relationships" xmlns:p="http://schemas.openxmlformats.org/presentationml/2006/main">
  <p:tag name="DVSHAPEID" val="CVmtl0inJkWQKRjHH9mEDD"/>
</p:tagLst>
</file>

<file path=ppt/tags/tag629.xml><?xml version="1.0" encoding="utf-8"?>
<p:tagLst xmlns:a="http://schemas.openxmlformats.org/drawingml/2006/main" xmlns:r="http://schemas.openxmlformats.org/officeDocument/2006/relationships" xmlns:p="http://schemas.openxmlformats.org/presentationml/2006/main">
  <p:tag name="DVSHAPEID" val="dvScEmNLhylXeA2R3KE28V"/>
</p:tagLst>
</file>

<file path=ppt/tags/tag63.xml><?xml version="1.0" encoding="utf-8"?>
<p:tagLst xmlns:a="http://schemas.openxmlformats.org/drawingml/2006/main" xmlns:r="http://schemas.openxmlformats.org/officeDocument/2006/relationships" xmlns:p="http://schemas.openxmlformats.org/presentationml/2006/main">
  <p:tag name="DVSHAPEID" val="8y5eWKqWCLnACiag3QiENV"/>
</p:tagLst>
</file>

<file path=ppt/tags/tag630.xml><?xml version="1.0" encoding="utf-8"?>
<p:tagLst xmlns:a="http://schemas.openxmlformats.org/drawingml/2006/main" xmlns:r="http://schemas.openxmlformats.org/officeDocument/2006/relationships" xmlns:p="http://schemas.openxmlformats.org/presentationml/2006/main">
  <p:tag name="DVSHAPEID" val="zZiQ33FiVu0coulWNUjiq8"/>
</p:tagLst>
</file>

<file path=ppt/tags/tag631.xml><?xml version="1.0" encoding="utf-8"?>
<p:tagLst xmlns:a="http://schemas.openxmlformats.org/drawingml/2006/main" xmlns:r="http://schemas.openxmlformats.org/officeDocument/2006/relationships" xmlns:p="http://schemas.openxmlformats.org/presentationml/2006/main">
  <p:tag name="DVSHAPEID" val="EQYGg21p97AhVTTOiJ6YCQ"/>
</p:tagLst>
</file>

<file path=ppt/tags/tag632.xml><?xml version="1.0" encoding="utf-8"?>
<p:tagLst xmlns:a="http://schemas.openxmlformats.org/drawingml/2006/main" xmlns:r="http://schemas.openxmlformats.org/officeDocument/2006/relationships" xmlns:p="http://schemas.openxmlformats.org/presentationml/2006/main">
  <p:tag name="DVSHAPEID" val="NuyrWVVtH5v4p4Y43X88C2"/>
</p:tagLst>
</file>

<file path=ppt/tags/tag633.xml><?xml version="1.0" encoding="utf-8"?>
<p:tagLst xmlns:a="http://schemas.openxmlformats.org/drawingml/2006/main" xmlns:r="http://schemas.openxmlformats.org/officeDocument/2006/relationships" xmlns:p="http://schemas.openxmlformats.org/presentationml/2006/main">
  <p:tag name="DVSHAPEID" val="VwyUR56m3VuRj5TB3GEJJp"/>
</p:tagLst>
</file>

<file path=ppt/tags/tag634.xml><?xml version="1.0" encoding="utf-8"?>
<p:tagLst xmlns:a="http://schemas.openxmlformats.org/drawingml/2006/main" xmlns:r="http://schemas.openxmlformats.org/officeDocument/2006/relationships" xmlns:p="http://schemas.openxmlformats.org/presentationml/2006/main">
  <p:tag name="DVSHAPEID" val="hPyrJrRvgg8Ky2S23Qml2A"/>
</p:tagLst>
</file>

<file path=ppt/tags/tag635.xml><?xml version="1.0" encoding="utf-8"?>
<p:tagLst xmlns:a="http://schemas.openxmlformats.org/drawingml/2006/main" xmlns:r="http://schemas.openxmlformats.org/officeDocument/2006/relationships" xmlns:p="http://schemas.openxmlformats.org/presentationml/2006/main">
  <p:tag name="DVSHAPEID" val="FnYYOZlR8SDFWFIMfZT3gO"/>
</p:tagLst>
</file>

<file path=ppt/tags/tag636.xml><?xml version="1.0" encoding="utf-8"?>
<p:tagLst xmlns:a="http://schemas.openxmlformats.org/drawingml/2006/main" xmlns:r="http://schemas.openxmlformats.org/officeDocument/2006/relationships" xmlns:p="http://schemas.openxmlformats.org/presentationml/2006/main">
  <p:tag name="DVSHAPEID" val="ZPPu2RQfj1aAG7R2BUDODT"/>
</p:tagLst>
</file>

<file path=ppt/tags/tag637.xml><?xml version="1.0" encoding="utf-8"?>
<p:tagLst xmlns:a="http://schemas.openxmlformats.org/drawingml/2006/main" xmlns:r="http://schemas.openxmlformats.org/officeDocument/2006/relationships" xmlns:p="http://schemas.openxmlformats.org/presentationml/2006/main">
  <p:tag name="DVSHAPEID" val="gjDJZdAosQYRo98kWt0TyC"/>
</p:tagLst>
</file>

<file path=ppt/tags/tag638.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39.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4.xml><?xml version="1.0" encoding="utf-8"?>
<p:tagLst xmlns:a="http://schemas.openxmlformats.org/drawingml/2006/main" xmlns:r="http://schemas.openxmlformats.org/officeDocument/2006/relationships" xmlns:p="http://schemas.openxmlformats.org/presentationml/2006/main">
  <p:tag name="DVSHAPEID" val="ZMj6hc54pYyYFHzUJjJLAW"/>
</p:tagLst>
</file>

<file path=ppt/tags/tag640.xml><?xml version="1.0" encoding="utf-8"?>
<p:tagLst xmlns:a="http://schemas.openxmlformats.org/drawingml/2006/main" xmlns:r="http://schemas.openxmlformats.org/officeDocument/2006/relationships" xmlns:p="http://schemas.openxmlformats.org/presentationml/2006/main">
  <p:tag name="DVSHAPEID" val="MSbvtWGIZ7JxUgEjT0jKy5"/>
</p:tagLst>
</file>

<file path=ppt/tags/tag641.xml><?xml version="1.0" encoding="utf-8"?>
<p:tagLst xmlns:a="http://schemas.openxmlformats.org/drawingml/2006/main" xmlns:r="http://schemas.openxmlformats.org/officeDocument/2006/relationships" xmlns:p="http://schemas.openxmlformats.org/presentationml/2006/main">
  <p:tag name="DVSHAPEID" val="rjeVgbiDoEnzKsnNQy6rhx"/>
</p:tagLst>
</file>

<file path=ppt/tags/tag642.xml><?xml version="1.0" encoding="utf-8"?>
<p:tagLst xmlns:a="http://schemas.openxmlformats.org/drawingml/2006/main" xmlns:r="http://schemas.openxmlformats.org/officeDocument/2006/relationships" xmlns:p="http://schemas.openxmlformats.org/presentationml/2006/main">
  <p:tag name="DVSHAPEID" val="G4fBxx3orMIjA8T4W2Sbq2"/>
</p:tagLst>
</file>

<file path=ppt/tags/tag643.xml><?xml version="1.0" encoding="utf-8"?>
<p:tagLst xmlns:a="http://schemas.openxmlformats.org/drawingml/2006/main" xmlns:r="http://schemas.openxmlformats.org/officeDocument/2006/relationships" xmlns:p="http://schemas.openxmlformats.org/presentationml/2006/main">
  <p:tag name="DVSHAPEID" val="k8pWhtQn7EbkcKMsSZMFy0"/>
</p:tagLst>
</file>

<file path=ppt/tags/tag644.xml><?xml version="1.0" encoding="utf-8"?>
<p:tagLst xmlns:a="http://schemas.openxmlformats.org/drawingml/2006/main" xmlns:r="http://schemas.openxmlformats.org/officeDocument/2006/relationships" xmlns:p="http://schemas.openxmlformats.org/presentationml/2006/main">
  <p:tag name="DVSHAPEID" val="vqab7BA581wIG1qZkBigPD"/>
</p:tagLst>
</file>

<file path=ppt/tags/tag645.xml><?xml version="1.0" encoding="utf-8"?>
<p:tagLst xmlns:a="http://schemas.openxmlformats.org/drawingml/2006/main" xmlns:r="http://schemas.openxmlformats.org/officeDocument/2006/relationships" xmlns:p="http://schemas.openxmlformats.org/presentationml/2006/main">
  <p:tag name="DVSHAPEID" val="iVzhWj2wxYxTPvYQgQrgYX"/>
</p:tagLst>
</file>

<file path=ppt/tags/tag646.xml><?xml version="1.0" encoding="utf-8"?>
<p:tagLst xmlns:a="http://schemas.openxmlformats.org/drawingml/2006/main" xmlns:r="http://schemas.openxmlformats.org/officeDocument/2006/relationships" xmlns:p="http://schemas.openxmlformats.org/presentationml/2006/main">
  <p:tag name="DVSHAPEID" val="tU4O7NRIRQPBbNExrNeEgy"/>
</p:tagLst>
</file>

<file path=ppt/tags/tag647.xml><?xml version="1.0" encoding="utf-8"?>
<p:tagLst xmlns:a="http://schemas.openxmlformats.org/drawingml/2006/main" xmlns:r="http://schemas.openxmlformats.org/officeDocument/2006/relationships" xmlns:p="http://schemas.openxmlformats.org/presentationml/2006/main">
  <p:tag name="DVSHAPEID" val="OXhXkpEJO01Hmi84TiygPm"/>
</p:tagLst>
</file>

<file path=ppt/tags/tag648.xml><?xml version="1.0" encoding="utf-8"?>
<p:tagLst xmlns:a="http://schemas.openxmlformats.org/drawingml/2006/main" xmlns:r="http://schemas.openxmlformats.org/officeDocument/2006/relationships" xmlns:p="http://schemas.openxmlformats.org/presentationml/2006/main">
  <p:tag name="DVSHAPEID" val="08W0teyWmeExEMpYABuPMb"/>
</p:tagLst>
</file>

<file path=ppt/tags/tag649.xml><?xml version="1.0" encoding="utf-8"?>
<p:tagLst xmlns:a="http://schemas.openxmlformats.org/drawingml/2006/main" xmlns:r="http://schemas.openxmlformats.org/officeDocument/2006/relationships" xmlns:p="http://schemas.openxmlformats.org/presentationml/2006/main">
  <p:tag name="DVSHAPEID" val="yF4qgyzJ831dqzLioccpT4"/>
</p:tagLst>
</file>

<file path=ppt/tags/tag65.xml><?xml version="1.0" encoding="utf-8"?>
<p:tagLst xmlns:a="http://schemas.openxmlformats.org/drawingml/2006/main" xmlns:r="http://schemas.openxmlformats.org/officeDocument/2006/relationships" xmlns:p="http://schemas.openxmlformats.org/presentationml/2006/main">
  <p:tag name="DVSHAPEID" val="wf0qaj3M7RUvKsr2h3Qkz3"/>
</p:tagLst>
</file>

<file path=ppt/tags/tag650.xml><?xml version="1.0" encoding="utf-8"?>
<p:tagLst xmlns:a="http://schemas.openxmlformats.org/drawingml/2006/main" xmlns:r="http://schemas.openxmlformats.org/officeDocument/2006/relationships" xmlns:p="http://schemas.openxmlformats.org/presentationml/2006/main">
  <p:tag name="DVSHAPEID" val="ss9J8pOcLtUeQN9g7tu9rz"/>
</p:tagLst>
</file>

<file path=ppt/tags/tag651.xml><?xml version="1.0" encoding="utf-8"?>
<p:tagLst xmlns:a="http://schemas.openxmlformats.org/drawingml/2006/main" xmlns:r="http://schemas.openxmlformats.org/officeDocument/2006/relationships" xmlns:p="http://schemas.openxmlformats.org/presentationml/2006/main">
  <p:tag name="DVSHAPEID" val="ZZ1HXGaWkGGomjkZKugyfB"/>
</p:tagLst>
</file>

<file path=ppt/tags/tag652.xml><?xml version="1.0" encoding="utf-8"?>
<p:tagLst xmlns:a="http://schemas.openxmlformats.org/drawingml/2006/main" xmlns:r="http://schemas.openxmlformats.org/officeDocument/2006/relationships" xmlns:p="http://schemas.openxmlformats.org/presentationml/2006/main">
  <p:tag name="DVSHAPEID" val="KziZsm6Hez2H55T59zGS7w"/>
</p:tagLst>
</file>

<file path=ppt/tags/tag653.xml><?xml version="1.0" encoding="utf-8"?>
<p:tagLst xmlns:a="http://schemas.openxmlformats.org/drawingml/2006/main" xmlns:r="http://schemas.openxmlformats.org/officeDocument/2006/relationships" xmlns:p="http://schemas.openxmlformats.org/presentationml/2006/main">
  <p:tag name="DVSHAPEID" val="Buul4MNa3m2x30OOWWERYL"/>
</p:tagLst>
</file>

<file path=ppt/tags/tag654.xml><?xml version="1.0" encoding="utf-8"?>
<p:tagLst xmlns:a="http://schemas.openxmlformats.org/drawingml/2006/main" xmlns:r="http://schemas.openxmlformats.org/officeDocument/2006/relationships" xmlns:p="http://schemas.openxmlformats.org/presentationml/2006/main">
  <p:tag name="DVSHAPEID" val="GjBCsDAneD3cIaScj52fEr"/>
</p:tagLst>
</file>

<file path=ppt/tags/tag655.xml><?xml version="1.0" encoding="utf-8"?>
<p:tagLst xmlns:a="http://schemas.openxmlformats.org/drawingml/2006/main" xmlns:r="http://schemas.openxmlformats.org/officeDocument/2006/relationships" xmlns:p="http://schemas.openxmlformats.org/presentationml/2006/main">
  <p:tag name="DVSHAPEID" val="KTIzyujhV5S78p7gPjzpvH"/>
</p:tagLst>
</file>

<file path=ppt/tags/tag656.xml><?xml version="1.0" encoding="utf-8"?>
<p:tagLst xmlns:a="http://schemas.openxmlformats.org/drawingml/2006/main" xmlns:r="http://schemas.openxmlformats.org/officeDocument/2006/relationships" xmlns:p="http://schemas.openxmlformats.org/presentationml/2006/main">
  <p:tag name="DVSHAPEID" val="BBzAv64VqbRfyIUS564XHY"/>
</p:tagLst>
</file>

<file path=ppt/tags/tag657.xml><?xml version="1.0" encoding="utf-8"?>
<p:tagLst xmlns:a="http://schemas.openxmlformats.org/drawingml/2006/main" xmlns:r="http://schemas.openxmlformats.org/officeDocument/2006/relationships" xmlns:p="http://schemas.openxmlformats.org/presentationml/2006/main">
  <p:tag name="DVSHAPEID" val="jB1t52gJFeV2h70XYcd0EH"/>
</p:tagLst>
</file>

<file path=ppt/tags/tag658.xml><?xml version="1.0" encoding="utf-8"?>
<p:tagLst xmlns:a="http://schemas.openxmlformats.org/drawingml/2006/main" xmlns:r="http://schemas.openxmlformats.org/officeDocument/2006/relationships" xmlns:p="http://schemas.openxmlformats.org/presentationml/2006/main">
  <p:tag name="DVSHAPEID" val="fTQomWdtlxZDhXz111EHvC"/>
</p:tagLst>
</file>

<file path=ppt/tags/tag659.xml><?xml version="1.0" encoding="utf-8"?>
<p:tagLst xmlns:a="http://schemas.openxmlformats.org/drawingml/2006/main" xmlns:r="http://schemas.openxmlformats.org/officeDocument/2006/relationships" xmlns:p="http://schemas.openxmlformats.org/presentationml/2006/main">
  <p:tag name="DVSHAPEID" val="xEbqLkJr2xW9o0mbv696SZ"/>
</p:tagLst>
</file>

<file path=ppt/tags/tag66.xml><?xml version="1.0" encoding="utf-8"?>
<p:tagLst xmlns:a="http://schemas.openxmlformats.org/drawingml/2006/main" xmlns:r="http://schemas.openxmlformats.org/officeDocument/2006/relationships" xmlns:p="http://schemas.openxmlformats.org/presentationml/2006/main">
  <p:tag name="DVSHAPEID" val="Ce8UC9wDmDm2g35R1M1DRH"/>
</p:tagLst>
</file>

<file path=ppt/tags/tag660.xml><?xml version="1.0" encoding="utf-8"?>
<p:tagLst xmlns:a="http://schemas.openxmlformats.org/drawingml/2006/main" xmlns:r="http://schemas.openxmlformats.org/officeDocument/2006/relationships" xmlns:p="http://schemas.openxmlformats.org/presentationml/2006/main">
  <p:tag name="DVSHAPEID" val="QZc6ZNamgmFjbEmo863TY1"/>
</p:tagLst>
</file>

<file path=ppt/tags/tag661.xml><?xml version="1.0" encoding="utf-8"?>
<p:tagLst xmlns:a="http://schemas.openxmlformats.org/drawingml/2006/main" xmlns:r="http://schemas.openxmlformats.org/officeDocument/2006/relationships" xmlns:p="http://schemas.openxmlformats.org/presentationml/2006/main">
  <p:tag name="DVSHAPEID" val="S2yA3QW4imXyNbeFkWgFgA"/>
</p:tagLst>
</file>

<file path=ppt/tags/tag662.xml><?xml version="1.0" encoding="utf-8"?>
<p:tagLst xmlns:a="http://schemas.openxmlformats.org/drawingml/2006/main" xmlns:r="http://schemas.openxmlformats.org/officeDocument/2006/relationships" xmlns:p="http://schemas.openxmlformats.org/presentationml/2006/main">
  <p:tag name="DVSHAPEID" val="xX448VcWf4wbJcQDWuhWlH"/>
</p:tagLst>
</file>

<file path=ppt/tags/tag663.xml><?xml version="1.0" encoding="utf-8"?>
<p:tagLst xmlns:a="http://schemas.openxmlformats.org/drawingml/2006/main" xmlns:r="http://schemas.openxmlformats.org/officeDocument/2006/relationships" xmlns:p="http://schemas.openxmlformats.org/presentationml/2006/main">
  <p:tag name="DVSHAPEID" val="4OB3DoiA5N0n5T75kQUG3G"/>
</p:tagLst>
</file>

<file path=ppt/tags/tag664.xml><?xml version="1.0" encoding="utf-8"?>
<p:tagLst xmlns:a="http://schemas.openxmlformats.org/drawingml/2006/main" xmlns:r="http://schemas.openxmlformats.org/officeDocument/2006/relationships" xmlns:p="http://schemas.openxmlformats.org/presentationml/2006/main">
  <p:tag name="DVSHAPEID" val="LmKzvoTBYmCQTfs4hNEFYI"/>
</p:tagLst>
</file>

<file path=ppt/tags/tag665.xml><?xml version="1.0" encoding="utf-8"?>
<p:tagLst xmlns:a="http://schemas.openxmlformats.org/drawingml/2006/main" xmlns:r="http://schemas.openxmlformats.org/officeDocument/2006/relationships" xmlns:p="http://schemas.openxmlformats.org/presentationml/2006/main">
  <p:tag name="DVSHAPEID" val="dvccMdUKXuTyBSWCdTRVDe"/>
</p:tagLst>
</file>

<file path=ppt/tags/tag666.xml><?xml version="1.0" encoding="utf-8"?>
<p:tagLst xmlns:a="http://schemas.openxmlformats.org/drawingml/2006/main" xmlns:r="http://schemas.openxmlformats.org/officeDocument/2006/relationships" xmlns:p="http://schemas.openxmlformats.org/presentationml/2006/main">
  <p:tag name="DVSHAPEID" val="F05UCl0E2gjN0uGqulchqd"/>
</p:tagLst>
</file>

<file path=ppt/tags/tag667.xml><?xml version="1.0" encoding="utf-8"?>
<p:tagLst xmlns:a="http://schemas.openxmlformats.org/drawingml/2006/main" xmlns:r="http://schemas.openxmlformats.org/officeDocument/2006/relationships" xmlns:p="http://schemas.openxmlformats.org/presentationml/2006/main">
  <p:tag name="DVSHAPEID" val="8CNzCgPxGpjZPb7SAzKjsD"/>
</p:tagLst>
</file>

<file path=ppt/tags/tag668.xml><?xml version="1.0" encoding="utf-8"?>
<p:tagLst xmlns:a="http://schemas.openxmlformats.org/drawingml/2006/main" xmlns:r="http://schemas.openxmlformats.org/officeDocument/2006/relationships" xmlns:p="http://schemas.openxmlformats.org/presentationml/2006/main">
  <p:tag name="DVSHAPEID" val="bmkDLyQ0uX3kkQMrsNM6QG"/>
</p:tagLst>
</file>

<file path=ppt/tags/tag669.xml><?xml version="1.0" encoding="utf-8"?>
<p:tagLst xmlns:a="http://schemas.openxmlformats.org/drawingml/2006/main" xmlns:r="http://schemas.openxmlformats.org/officeDocument/2006/relationships" xmlns:p="http://schemas.openxmlformats.org/presentationml/2006/main">
  <p:tag name="DVSHAPEID" val="Hl57lyqLnpexPiaGQcMvCN"/>
</p:tagLst>
</file>

<file path=ppt/tags/tag67.xml><?xml version="1.0" encoding="utf-8"?>
<p:tagLst xmlns:a="http://schemas.openxmlformats.org/drawingml/2006/main" xmlns:r="http://schemas.openxmlformats.org/officeDocument/2006/relationships" xmlns:p="http://schemas.openxmlformats.org/presentationml/2006/main">
  <p:tag name="DVSHAPEID" val="hkkrLyrhwwMom4v5Rr2m2j"/>
</p:tagLst>
</file>

<file path=ppt/tags/tag670.xml><?xml version="1.0" encoding="utf-8"?>
<p:tagLst xmlns:a="http://schemas.openxmlformats.org/drawingml/2006/main" xmlns:r="http://schemas.openxmlformats.org/officeDocument/2006/relationships" xmlns:p="http://schemas.openxmlformats.org/presentationml/2006/main">
  <p:tag name="DVSHAPEID" val="s2FRnRBkoz6vEYyEchAJAD"/>
</p:tagLst>
</file>

<file path=ppt/tags/tag671.xml><?xml version="1.0" encoding="utf-8"?>
<p:tagLst xmlns:a="http://schemas.openxmlformats.org/drawingml/2006/main" xmlns:r="http://schemas.openxmlformats.org/officeDocument/2006/relationships" xmlns:p="http://schemas.openxmlformats.org/presentationml/2006/main">
  <p:tag name="DVSHAPEID" val="rK4vcJ62zwCrlGR5EKAPpa"/>
</p:tagLst>
</file>

<file path=ppt/tags/tag672.xml><?xml version="1.0" encoding="utf-8"?>
<p:tagLst xmlns:a="http://schemas.openxmlformats.org/drawingml/2006/main" xmlns:r="http://schemas.openxmlformats.org/officeDocument/2006/relationships" xmlns:p="http://schemas.openxmlformats.org/presentationml/2006/main">
  <p:tag name="DVSHAPEID" val="G57zCiXkGdpFRS6C0foSiG"/>
</p:tagLst>
</file>

<file path=ppt/tags/tag673.xml><?xml version="1.0" encoding="utf-8"?>
<p:tagLst xmlns:a="http://schemas.openxmlformats.org/drawingml/2006/main" xmlns:r="http://schemas.openxmlformats.org/officeDocument/2006/relationships" xmlns:p="http://schemas.openxmlformats.org/presentationml/2006/main">
  <p:tag name="DVSHAPEID" val="ctwa0ubCdpmh3ZnC6N4fQo"/>
</p:tagLst>
</file>

<file path=ppt/tags/tag674.xml><?xml version="1.0" encoding="utf-8"?>
<p:tagLst xmlns:a="http://schemas.openxmlformats.org/drawingml/2006/main" xmlns:r="http://schemas.openxmlformats.org/officeDocument/2006/relationships" xmlns:p="http://schemas.openxmlformats.org/presentationml/2006/main">
  <p:tag name="DVSHAPEID" val="o36KzDwB7Np2oeaRLmbQJP"/>
</p:tagLst>
</file>

<file path=ppt/tags/tag675.xml><?xml version="1.0" encoding="utf-8"?>
<p:tagLst xmlns:a="http://schemas.openxmlformats.org/drawingml/2006/main" xmlns:r="http://schemas.openxmlformats.org/officeDocument/2006/relationships" xmlns:p="http://schemas.openxmlformats.org/presentationml/2006/main">
  <p:tag name="DVSHAPEID" val="a5bd7fXXb61tbK1vOv4bV2"/>
</p:tagLst>
</file>

<file path=ppt/tags/tag676.xml><?xml version="1.0" encoding="utf-8"?>
<p:tagLst xmlns:a="http://schemas.openxmlformats.org/drawingml/2006/main" xmlns:r="http://schemas.openxmlformats.org/officeDocument/2006/relationships" xmlns:p="http://schemas.openxmlformats.org/presentationml/2006/main">
  <p:tag name="DVSHAPEID" val="opr7REovH76zT0ylwgE9Bi"/>
</p:tagLst>
</file>

<file path=ppt/tags/tag677.xml><?xml version="1.0" encoding="utf-8"?>
<p:tagLst xmlns:a="http://schemas.openxmlformats.org/drawingml/2006/main" xmlns:r="http://schemas.openxmlformats.org/officeDocument/2006/relationships" xmlns:p="http://schemas.openxmlformats.org/presentationml/2006/main">
  <p:tag name="DVSHAPEID" val="GMiLzvSmAWT6ypyPj5HZ07"/>
</p:tagLst>
</file>

<file path=ppt/tags/tag678.xml><?xml version="1.0" encoding="utf-8"?>
<p:tagLst xmlns:a="http://schemas.openxmlformats.org/drawingml/2006/main" xmlns:r="http://schemas.openxmlformats.org/officeDocument/2006/relationships" xmlns:p="http://schemas.openxmlformats.org/presentationml/2006/main">
  <p:tag name="DVSHAPEID" val="GCngVWtrHozOV4IaStVabu"/>
</p:tagLst>
</file>

<file path=ppt/tags/tag679.xml><?xml version="1.0" encoding="utf-8"?>
<p:tagLst xmlns:a="http://schemas.openxmlformats.org/drawingml/2006/main" xmlns:r="http://schemas.openxmlformats.org/officeDocument/2006/relationships" xmlns:p="http://schemas.openxmlformats.org/presentationml/2006/main">
  <p:tag name="DVSHAPEID" val="chYFTZNRklyy5GnjAVS8ev"/>
</p:tagLst>
</file>

<file path=ppt/tags/tag68.xml><?xml version="1.0" encoding="utf-8"?>
<p:tagLst xmlns:a="http://schemas.openxmlformats.org/drawingml/2006/main" xmlns:r="http://schemas.openxmlformats.org/officeDocument/2006/relationships" xmlns:p="http://schemas.openxmlformats.org/presentationml/2006/main">
  <p:tag name="DVSHAPEID" val="qcZpYroxdb4chLUvYSvleR"/>
</p:tagLst>
</file>

<file path=ppt/tags/tag680.xml><?xml version="1.0" encoding="utf-8"?>
<p:tagLst xmlns:a="http://schemas.openxmlformats.org/drawingml/2006/main" xmlns:r="http://schemas.openxmlformats.org/officeDocument/2006/relationships" xmlns:p="http://schemas.openxmlformats.org/presentationml/2006/main">
  <p:tag name="DVSHAPEID" val="DTgh1jSovprku6u4lDk4xS"/>
</p:tagLst>
</file>

<file path=ppt/tags/tag681.xml><?xml version="1.0" encoding="utf-8"?>
<p:tagLst xmlns:a="http://schemas.openxmlformats.org/drawingml/2006/main" xmlns:r="http://schemas.openxmlformats.org/officeDocument/2006/relationships" xmlns:p="http://schemas.openxmlformats.org/presentationml/2006/main">
  <p:tag name="DVSHAPEID" val="XIm35DBYbXVwK5Lvxz6UyQ"/>
</p:tagLst>
</file>

<file path=ppt/tags/tag682.xml><?xml version="1.0" encoding="utf-8"?>
<p:tagLst xmlns:a="http://schemas.openxmlformats.org/drawingml/2006/main" xmlns:r="http://schemas.openxmlformats.org/officeDocument/2006/relationships" xmlns:p="http://schemas.openxmlformats.org/presentationml/2006/main">
  <p:tag name="DVSHAPEID" val="gpJ4UNj0MdcKWxVXefMwdt"/>
</p:tagLst>
</file>

<file path=ppt/tags/tag683.xml><?xml version="1.0" encoding="utf-8"?>
<p:tagLst xmlns:a="http://schemas.openxmlformats.org/drawingml/2006/main" xmlns:r="http://schemas.openxmlformats.org/officeDocument/2006/relationships" xmlns:p="http://schemas.openxmlformats.org/presentationml/2006/main">
  <p:tag name="DVSHAPEID" val="rO5YDdxXQ2iGEnf5fwp6ui"/>
</p:tagLst>
</file>

<file path=ppt/tags/tag684.xml><?xml version="1.0" encoding="utf-8"?>
<p:tagLst xmlns:a="http://schemas.openxmlformats.org/drawingml/2006/main" xmlns:r="http://schemas.openxmlformats.org/officeDocument/2006/relationships" xmlns:p="http://schemas.openxmlformats.org/presentationml/2006/main">
  <p:tag name="DVSHAPEID" val="uFVzicjcg9rKyk8CV7jaaz"/>
</p:tagLst>
</file>

<file path=ppt/tags/tag685.xml><?xml version="1.0" encoding="utf-8"?>
<p:tagLst xmlns:a="http://schemas.openxmlformats.org/drawingml/2006/main" xmlns:r="http://schemas.openxmlformats.org/officeDocument/2006/relationships" xmlns:p="http://schemas.openxmlformats.org/presentationml/2006/main">
  <p:tag name="DVSHAPEID" val="ul6kfocnC948kq24UlDEM9"/>
</p:tagLst>
</file>

<file path=ppt/tags/tag686.xml><?xml version="1.0" encoding="utf-8"?>
<p:tagLst xmlns:a="http://schemas.openxmlformats.org/drawingml/2006/main" xmlns:r="http://schemas.openxmlformats.org/officeDocument/2006/relationships" xmlns:p="http://schemas.openxmlformats.org/presentationml/2006/main">
  <p:tag name="DVSHAPEID" val="1oesCWoIETCWdpVf3K4POA"/>
</p:tagLst>
</file>

<file path=ppt/tags/tag687.xml><?xml version="1.0" encoding="utf-8"?>
<p:tagLst xmlns:a="http://schemas.openxmlformats.org/drawingml/2006/main" xmlns:r="http://schemas.openxmlformats.org/officeDocument/2006/relationships" xmlns:p="http://schemas.openxmlformats.org/presentationml/2006/main">
  <p:tag name="DVSHAPEID" val="8QtgtCtq6bVWnBt6egzNST"/>
</p:tagLst>
</file>

<file path=ppt/tags/tag688.xml><?xml version="1.0" encoding="utf-8"?>
<p:tagLst xmlns:a="http://schemas.openxmlformats.org/drawingml/2006/main" xmlns:r="http://schemas.openxmlformats.org/officeDocument/2006/relationships" xmlns:p="http://schemas.openxmlformats.org/presentationml/2006/main">
  <p:tag name="DVSHAPEID" val="IaZ5pbv2hxVqgoZmtMfdMr"/>
</p:tagLst>
</file>

<file path=ppt/tags/tag689.xml><?xml version="1.0" encoding="utf-8"?>
<p:tagLst xmlns:a="http://schemas.openxmlformats.org/drawingml/2006/main" xmlns:r="http://schemas.openxmlformats.org/officeDocument/2006/relationships" xmlns:p="http://schemas.openxmlformats.org/presentationml/2006/main">
  <p:tag name="DVSHAPEID" val="I1hH55zXiIxCe4XIPDZsr3"/>
</p:tagLst>
</file>

<file path=ppt/tags/tag69.xml><?xml version="1.0" encoding="utf-8"?>
<p:tagLst xmlns:a="http://schemas.openxmlformats.org/drawingml/2006/main" xmlns:r="http://schemas.openxmlformats.org/officeDocument/2006/relationships" xmlns:p="http://schemas.openxmlformats.org/presentationml/2006/main">
  <p:tag name="DVSHAPEID" val="OdV5LXZQCrTYT8rmz0SYjA"/>
</p:tagLst>
</file>

<file path=ppt/tags/tag690.xml><?xml version="1.0" encoding="utf-8"?>
<p:tagLst xmlns:a="http://schemas.openxmlformats.org/drawingml/2006/main" xmlns:r="http://schemas.openxmlformats.org/officeDocument/2006/relationships" xmlns:p="http://schemas.openxmlformats.org/presentationml/2006/main">
  <p:tag name="DVSHAPEID" val="7P8xk6Smxp55fjMpMIdBmo"/>
</p:tagLst>
</file>

<file path=ppt/tags/tag691.xml><?xml version="1.0" encoding="utf-8"?>
<p:tagLst xmlns:a="http://schemas.openxmlformats.org/drawingml/2006/main" xmlns:r="http://schemas.openxmlformats.org/officeDocument/2006/relationships" xmlns:p="http://schemas.openxmlformats.org/presentationml/2006/main">
  <p:tag name="DVSHAPEID" val="JxuY8HITuPuEUrzyLt5Wb7"/>
</p:tagLst>
</file>

<file path=ppt/tags/tag692.xml><?xml version="1.0" encoding="utf-8"?>
<p:tagLst xmlns:a="http://schemas.openxmlformats.org/drawingml/2006/main" xmlns:r="http://schemas.openxmlformats.org/officeDocument/2006/relationships" xmlns:p="http://schemas.openxmlformats.org/presentationml/2006/main">
  <p:tag name="DVSHAPEID" val="jvqMS77RKHjCl7DGFjvcTn"/>
</p:tagLst>
</file>

<file path=ppt/tags/tag693.xml><?xml version="1.0" encoding="utf-8"?>
<p:tagLst xmlns:a="http://schemas.openxmlformats.org/drawingml/2006/main" xmlns:r="http://schemas.openxmlformats.org/officeDocument/2006/relationships" xmlns:p="http://schemas.openxmlformats.org/presentationml/2006/main">
  <p:tag name="DVSHAPEID" val="3EP2oXbblXcDAkYz46luNh"/>
</p:tagLst>
</file>

<file path=ppt/tags/tag694.xml><?xml version="1.0" encoding="utf-8"?>
<p:tagLst xmlns:a="http://schemas.openxmlformats.org/drawingml/2006/main" xmlns:r="http://schemas.openxmlformats.org/officeDocument/2006/relationships" xmlns:p="http://schemas.openxmlformats.org/presentationml/2006/main">
  <p:tag name="DVSHAPEID" val="kFBsolllbiJVsMXPJaGymm"/>
</p:tagLst>
</file>

<file path=ppt/tags/tag695.xml><?xml version="1.0" encoding="utf-8"?>
<p:tagLst xmlns:a="http://schemas.openxmlformats.org/drawingml/2006/main" xmlns:r="http://schemas.openxmlformats.org/officeDocument/2006/relationships" xmlns:p="http://schemas.openxmlformats.org/presentationml/2006/main">
  <p:tag name="DVSHAPEID" val="qIwiI6epRpALkaqWyPQZLT"/>
</p:tagLst>
</file>

<file path=ppt/tags/tag696.xml><?xml version="1.0" encoding="utf-8"?>
<p:tagLst xmlns:a="http://schemas.openxmlformats.org/drawingml/2006/main" xmlns:r="http://schemas.openxmlformats.org/officeDocument/2006/relationships" xmlns:p="http://schemas.openxmlformats.org/presentationml/2006/main">
  <p:tag name="DVSHAPEID" val="UESbCfmbNeVXfTV6Df6Mrj"/>
</p:tagLst>
</file>

<file path=ppt/tags/tag697.xml><?xml version="1.0" encoding="utf-8"?>
<p:tagLst xmlns:a="http://schemas.openxmlformats.org/drawingml/2006/main" xmlns:r="http://schemas.openxmlformats.org/officeDocument/2006/relationships" xmlns:p="http://schemas.openxmlformats.org/presentationml/2006/main">
  <p:tag name="DVSHAPEID" val="lHsNoNBQImAwNSpwtZ2FBl"/>
</p:tagLst>
</file>

<file path=ppt/tags/tag698.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699.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70.xml><?xml version="1.0" encoding="utf-8"?>
<p:tagLst xmlns:a="http://schemas.openxmlformats.org/drawingml/2006/main" xmlns:r="http://schemas.openxmlformats.org/officeDocument/2006/relationships" xmlns:p="http://schemas.openxmlformats.org/presentationml/2006/main">
  <p:tag name="DVSHAPEID" val="k4HuWXkjADAr3jIN9bCTvg"/>
</p:tagLst>
</file>

<file path=ppt/tags/tag700.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01.xml><?xml version="1.0" encoding="utf-8"?>
<p:tagLst xmlns:a="http://schemas.openxmlformats.org/drawingml/2006/main" xmlns:r="http://schemas.openxmlformats.org/officeDocument/2006/relationships" xmlns:p="http://schemas.openxmlformats.org/presentationml/2006/main">
  <p:tag name="DVSHAPEID" val="SjkCWZNqin5LETuti6YgF4"/>
</p:tagLst>
</file>

<file path=ppt/tags/tag702.xml><?xml version="1.0" encoding="utf-8"?>
<p:tagLst xmlns:a="http://schemas.openxmlformats.org/drawingml/2006/main" xmlns:r="http://schemas.openxmlformats.org/officeDocument/2006/relationships" xmlns:p="http://schemas.openxmlformats.org/presentationml/2006/main">
  <p:tag name="DVSHAPEID" val="9z7GqOoyjGmnkfTbI8FGls"/>
</p:tagLst>
</file>

<file path=ppt/tags/tag703.xml><?xml version="1.0" encoding="utf-8"?>
<p:tagLst xmlns:a="http://schemas.openxmlformats.org/drawingml/2006/main" xmlns:r="http://schemas.openxmlformats.org/officeDocument/2006/relationships" xmlns:p="http://schemas.openxmlformats.org/presentationml/2006/main">
  <p:tag name="DVSHAPEID" val="bdxythNIOY1N9LufzY1K4o"/>
</p:tagLst>
</file>

<file path=ppt/tags/tag704.xml><?xml version="1.0" encoding="utf-8"?>
<p:tagLst xmlns:a="http://schemas.openxmlformats.org/drawingml/2006/main" xmlns:r="http://schemas.openxmlformats.org/officeDocument/2006/relationships" xmlns:p="http://schemas.openxmlformats.org/presentationml/2006/main">
  <p:tag name="DVSHAPEID" val="phyez6nPAYIHnU9Sl6KASn"/>
</p:tagLst>
</file>

<file path=ppt/tags/tag705.xml><?xml version="1.0" encoding="utf-8"?>
<p:tagLst xmlns:a="http://schemas.openxmlformats.org/drawingml/2006/main" xmlns:r="http://schemas.openxmlformats.org/officeDocument/2006/relationships" xmlns:p="http://schemas.openxmlformats.org/presentationml/2006/main">
  <p:tag name="DVSHAPEID" val="lx68HtzHEBnNNfZeIHkYn2"/>
</p:tagLst>
</file>

<file path=ppt/tags/tag706.xml><?xml version="1.0" encoding="utf-8"?>
<p:tagLst xmlns:a="http://schemas.openxmlformats.org/drawingml/2006/main" xmlns:r="http://schemas.openxmlformats.org/officeDocument/2006/relationships" xmlns:p="http://schemas.openxmlformats.org/presentationml/2006/main">
  <p:tag name="DVSHAPEID" val="5rnz5HCVZtw1V18roUgTk7"/>
</p:tagLst>
</file>

<file path=ppt/tags/tag707.xml><?xml version="1.0" encoding="utf-8"?>
<p:tagLst xmlns:a="http://schemas.openxmlformats.org/drawingml/2006/main" xmlns:r="http://schemas.openxmlformats.org/officeDocument/2006/relationships" xmlns:p="http://schemas.openxmlformats.org/presentationml/2006/main">
  <p:tag name="DVSHAPEID" val="jA7TS7o3gT0jsEK7nR5JCT"/>
</p:tagLst>
</file>

<file path=ppt/tags/tag708.xml><?xml version="1.0" encoding="utf-8"?>
<p:tagLst xmlns:a="http://schemas.openxmlformats.org/drawingml/2006/main" xmlns:r="http://schemas.openxmlformats.org/officeDocument/2006/relationships" xmlns:p="http://schemas.openxmlformats.org/presentationml/2006/main">
  <p:tag name="DVSHAPEID" val="gLkY5gipIuIY7MscPuxVdD"/>
</p:tagLst>
</file>

<file path=ppt/tags/tag709.xml><?xml version="1.0" encoding="utf-8"?>
<p:tagLst xmlns:a="http://schemas.openxmlformats.org/drawingml/2006/main" xmlns:r="http://schemas.openxmlformats.org/officeDocument/2006/relationships" xmlns:p="http://schemas.openxmlformats.org/presentationml/2006/main">
  <p:tag name="DVSHAPEID" val="1CzuGgxpNBuqklzT17LQav"/>
</p:tagLst>
</file>

<file path=ppt/tags/tag71.xml><?xml version="1.0" encoding="utf-8"?>
<p:tagLst xmlns:a="http://schemas.openxmlformats.org/drawingml/2006/main" xmlns:r="http://schemas.openxmlformats.org/officeDocument/2006/relationships" xmlns:p="http://schemas.openxmlformats.org/presentationml/2006/main">
  <p:tag name="DVSHAPEID" val="bE0lWz4oD9PyvKAsCOGW1E"/>
</p:tagLst>
</file>

<file path=ppt/tags/tag710.xml><?xml version="1.0" encoding="utf-8"?>
<p:tagLst xmlns:a="http://schemas.openxmlformats.org/drawingml/2006/main" xmlns:r="http://schemas.openxmlformats.org/officeDocument/2006/relationships" xmlns:p="http://schemas.openxmlformats.org/presentationml/2006/main">
  <p:tag name="DVSHAPEID" val="LjQI3ND3V8UAv8fvDnHEo5"/>
</p:tagLst>
</file>

<file path=ppt/tags/tag711.xml><?xml version="1.0" encoding="utf-8"?>
<p:tagLst xmlns:a="http://schemas.openxmlformats.org/drawingml/2006/main" xmlns:r="http://schemas.openxmlformats.org/officeDocument/2006/relationships" xmlns:p="http://schemas.openxmlformats.org/presentationml/2006/main">
  <p:tag name="DVSHAPEID" val="rxg7yjha5WFnLLiuZ0E1G6"/>
</p:tagLst>
</file>

<file path=ppt/tags/tag712.xml><?xml version="1.0" encoding="utf-8"?>
<p:tagLst xmlns:a="http://schemas.openxmlformats.org/drawingml/2006/main" xmlns:r="http://schemas.openxmlformats.org/officeDocument/2006/relationships" xmlns:p="http://schemas.openxmlformats.org/presentationml/2006/main">
  <p:tag name="DVSHAPEID" val="wVS4Tg3XKhVGRjsWekMK3X"/>
</p:tagLst>
</file>

<file path=ppt/tags/tag713.xml><?xml version="1.0" encoding="utf-8"?>
<p:tagLst xmlns:a="http://schemas.openxmlformats.org/drawingml/2006/main" xmlns:r="http://schemas.openxmlformats.org/officeDocument/2006/relationships" xmlns:p="http://schemas.openxmlformats.org/presentationml/2006/main">
  <p:tag name="DVSHAPEID" val="qmFgylXpVM4UjEO18FDsLL"/>
</p:tagLst>
</file>

<file path=ppt/tags/tag714.xml><?xml version="1.0" encoding="utf-8"?>
<p:tagLst xmlns:a="http://schemas.openxmlformats.org/drawingml/2006/main" xmlns:r="http://schemas.openxmlformats.org/officeDocument/2006/relationships" xmlns:p="http://schemas.openxmlformats.org/presentationml/2006/main">
  <p:tag name="DVSHAPEID" val="YzpMmWu8icEWmo4ubESeNk"/>
</p:tagLst>
</file>

<file path=ppt/tags/tag715.xml><?xml version="1.0" encoding="utf-8"?>
<p:tagLst xmlns:a="http://schemas.openxmlformats.org/drawingml/2006/main" xmlns:r="http://schemas.openxmlformats.org/officeDocument/2006/relationships" xmlns:p="http://schemas.openxmlformats.org/presentationml/2006/main">
  <p:tag name="DVSHAPEID" val="Ume8IaWvtIDEo6RLZ1UNuR"/>
</p:tagLst>
</file>

<file path=ppt/tags/tag716.xml><?xml version="1.0" encoding="utf-8"?>
<p:tagLst xmlns:a="http://schemas.openxmlformats.org/drawingml/2006/main" xmlns:r="http://schemas.openxmlformats.org/officeDocument/2006/relationships" xmlns:p="http://schemas.openxmlformats.org/presentationml/2006/main">
  <p:tag name="DVSHAPEID" val="rLsdxdZSfEa9FPmlb6njYt"/>
</p:tagLst>
</file>

<file path=ppt/tags/tag717.xml><?xml version="1.0" encoding="utf-8"?>
<p:tagLst xmlns:a="http://schemas.openxmlformats.org/drawingml/2006/main" xmlns:r="http://schemas.openxmlformats.org/officeDocument/2006/relationships" xmlns:p="http://schemas.openxmlformats.org/presentationml/2006/main">
  <p:tag name="DVSHAPEID" val="tZ7P455wERK72lZBjAfhnM"/>
</p:tagLst>
</file>

<file path=ppt/tags/tag718.xml><?xml version="1.0" encoding="utf-8"?>
<p:tagLst xmlns:a="http://schemas.openxmlformats.org/drawingml/2006/main" xmlns:r="http://schemas.openxmlformats.org/officeDocument/2006/relationships" xmlns:p="http://schemas.openxmlformats.org/presentationml/2006/main">
  <p:tag name="DVSHAPEID" val="E5bZSBHI33GYis5H9TNI0i"/>
</p:tagLst>
</file>

<file path=ppt/tags/tag719.xml><?xml version="1.0" encoding="utf-8"?>
<p:tagLst xmlns:a="http://schemas.openxmlformats.org/drawingml/2006/main" xmlns:r="http://schemas.openxmlformats.org/officeDocument/2006/relationships" xmlns:p="http://schemas.openxmlformats.org/presentationml/2006/main">
  <p:tag name="DVSHAPEID" val="6AJ2WSbjSCanb5iwPORfGH"/>
</p:tagLst>
</file>

<file path=ppt/tags/tag72.xml><?xml version="1.0" encoding="utf-8"?>
<p:tagLst xmlns:a="http://schemas.openxmlformats.org/drawingml/2006/main" xmlns:r="http://schemas.openxmlformats.org/officeDocument/2006/relationships" xmlns:p="http://schemas.openxmlformats.org/presentationml/2006/main">
  <p:tag name="DVSHAPEID" val="KKVgiJN211Q4T2tA1Lfc0q"/>
</p:tagLst>
</file>

<file path=ppt/tags/tag720.xml><?xml version="1.0" encoding="utf-8"?>
<p:tagLst xmlns:a="http://schemas.openxmlformats.org/drawingml/2006/main" xmlns:r="http://schemas.openxmlformats.org/officeDocument/2006/relationships" xmlns:p="http://schemas.openxmlformats.org/presentationml/2006/main">
  <p:tag name="DVSHAPEID" val="pILlLNp5WuJru9WJs0FSTo"/>
</p:tagLst>
</file>

<file path=ppt/tags/tag721.xml><?xml version="1.0" encoding="utf-8"?>
<p:tagLst xmlns:a="http://schemas.openxmlformats.org/drawingml/2006/main" xmlns:r="http://schemas.openxmlformats.org/officeDocument/2006/relationships" xmlns:p="http://schemas.openxmlformats.org/presentationml/2006/main">
  <p:tag name="DVSHAPEID" val="W2WoNbHjTmyoa0hB7nUNFG"/>
</p:tagLst>
</file>

<file path=ppt/tags/tag722.xml><?xml version="1.0" encoding="utf-8"?>
<p:tagLst xmlns:a="http://schemas.openxmlformats.org/drawingml/2006/main" xmlns:r="http://schemas.openxmlformats.org/officeDocument/2006/relationships" xmlns:p="http://schemas.openxmlformats.org/presentationml/2006/main">
  <p:tag name="DVSHAPEID" val="z2ddzkxLTGlReiBBMOZFcx"/>
</p:tagLst>
</file>

<file path=ppt/tags/tag723.xml><?xml version="1.0" encoding="utf-8"?>
<p:tagLst xmlns:a="http://schemas.openxmlformats.org/drawingml/2006/main" xmlns:r="http://schemas.openxmlformats.org/officeDocument/2006/relationships" xmlns:p="http://schemas.openxmlformats.org/presentationml/2006/main">
  <p:tag name="DVSHAPEID" val="CWEsMwDUaXWsnNiXzAKnqK"/>
</p:tagLst>
</file>

<file path=ppt/tags/tag724.xml><?xml version="1.0" encoding="utf-8"?>
<p:tagLst xmlns:a="http://schemas.openxmlformats.org/drawingml/2006/main" xmlns:r="http://schemas.openxmlformats.org/officeDocument/2006/relationships" xmlns:p="http://schemas.openxmlformats.org/presentationml/2006/main">
  <p:tag name="DVSHAPEID" val="CB7OJNHNYV42qhz6y18Zvn"/>
</p:tagLst>
</file>

<file path=ppt/tags/tag725.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726.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727.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728.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29.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3.xml><?xml version="1.0" encoding="utf-8"?>
<p:tagLst xmlns:a="http://schemas.openxmlformats.org/drawingml/2006/main" xmlns:r="http://schemas.openxmlformats.org/officeDocument/2006/relationships" xmlns:p="http://schemas.openxmlformats.org/presentationml/2006/main">
  <p:tag name="DVSHAPEID" val="SA80dWOt6V0qAurMRsrMde"/>
</p:tagLst>
</file>

<file path=ppt/tags/tag730.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31.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32.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33.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34.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35.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36.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37.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738.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739.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74.xml><?xml version="1.0" encoding="utf-8"?>
<p:tagLst xmlns:a="http://schemas.openxmlformats.org/drawingml/2006/main" xmlns:r="http://schemas.openxmlformats.org/officeDocument/2006/relationships" xmlns:p="http://schemas.openxmlformats.org/presentationml/2006/main">
  <p:tag name="DVSHAPEID" val="1iB4eSoWduprtw4a7x67jm"/>
</p:tagLst>
</file>

<file path=ppt/tags/tag740.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741.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742.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743.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44.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45.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46.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47.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48.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49.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75.xml><?xml version="1.0" encoding="utf-8"?>
<p:tagLst xmlns:a="http://schemas.openxmlformats.org/drawingml/2006/main" xmlns:r="http://schemas.openxmlformats.org/officeDocument/2006/relationships" xmlns:p="http://schemas.openxmlformats.org/presentationml/2006/main">
  <p:tag name="DVSHAPEID" val="OnNBdVGxR5bEyQo8HW59Hw"/>
</p:tagLst>
</file>

<file path=ppt/tags/tag750.xml><?xml version="1.0" encoding="utf-8"?>
<p:tagLst xmlns:a="http://schemas.openxmlformats.org/drawingml/2006/main" xmlns:r="http://schemas.openxmlformats.org/officeDocument/2006/relationships" xmlns:p="http://schemas.openxmlformats.org/presentationml/2006/main">
  <p:tag name="DVSHAPEID" val="GuiWXoQIBmzKZSRNi9OjnW"/>
</p:tagLst>
</file>

<file path=ppt/tags/tag751.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752.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753.xml><?xml version="1.0" encoding="utf-8"?>
<p:tagLst xmlns:a="http://schemas.openxmlformats.org/drawingml/2006/main" xmlns:r="http://schemas.openxmlformats.org/officeDocument/2006/relationships" xmlns:p="http://schemas.openxmlformats.org/presentationml/2006/main">
  <p:tag name="DVSHAPEID" val="zoZa7qKWkicF9SLFTsfsos"/>
</p:tagLst>
</file>

<file path=ppt/tags/tag754.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55.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56.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57.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58.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59.xml><?xml version="1.0" encoding="utf-8"?>
<p:tagLst xmlns:a="http://schemas.openxmlformats.org/drawingml/2006/main" xmlns:r="http://schemas.openxmlformats.org/officeDocument/2006/relationships" xmlns:p="http://schemas.openxmlformats.org/presentationml/2006/main">
  <p:tag name="DVSHAPEID" val="C4kXlVK5mZNXMVzF6ZyrpN"/>
</p:tagLst>
</file>

<file path=ppt/tags/tag76.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60.xml><?xml version="1.0" encoding="utf-8"?>
<p:tagLst xmlns:a="http://schemas.openxmlformats.org/drawingml/2006/main" xmlns:r="http://schemas.openxmlformats.org/officeDocument/2006/relationships" xmlns:p="http://schemas.openxmlformats.org/presentationml/2006/main">
  <p:tag name="DVSHAPEID" val="QRiGvTzy3Un7LVQa5OceVd"/>
</p:tagLst>
</file>

<file path=ppt/tags/tag761.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62.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63.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64.xml><?xml version="1.0" encoding="utf-8"?>
<p:tagLst xmlns:a="http://schemas.openxmlformats.org/drawingml/2006/main" xmlns:r="http://schemas.openxmlformats.org/officeDocument/2006/relationships" xmlns:p="http://schemas.openxmlformats.org/presentationml/2006/main">
  <p:tag name="DVSHAPEID" val="DdYfzyhc3WjQZPqBR7iQmH"/>
</p:tagLst>
</file>

<file path=ppt/tags/tag765.xml><?xml version="1.0" encoding="utf-8"?>
<p:tagLst xmlns:a="http://schemas.openxmlformats.org/drawingml/2006/main" xmlns:r="http://schemas.openxmlformats.org/officeDocument/2006/relationships" xmlns:p="http://schemas.openxmlformats.org/presentationml/2006/main">
  <p:tag name="DVSHAPEID" val="FCLhkFaOmPqI9X9C4VN0g6"/>
</p:tagLst>
</file>

<file path=ppt/tags/tag766.xml><?xml version="1.0" encoding="utf-8"?>
<p:tagLst xmlns:a="http://schemas.openxmlformats.org/drawingml/2006/main" xmlns:r="http://schemas.openxmlformats.org/officeDocument/2006/relationships" xmlns:p="http://schemas.openxmlformats.org/presentationml/2006/main">
  <p:tag name="DVSHAPEID" val="qqeQvu5JAUfcY1jzRZPx3T"/>
</p:tagLst>
</file>

<file path=ppt/tags/tag77.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8.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9.xml><?xml version="1.0" encoding="utf-8"?>
<p:tagLst xmlns:a="http://schemas.openxmlformats.org/drawingml/2006/main" xmlns:r="http://schemas.openxmlformats.org/officeDocument/2006/relationships" xmlns:p="http://schemas.openxmlformats.org/presentationml/2006/main">
  <p:tag name="DVSHAPEID" val="0aRHAEFVX736px2nJBa0PB"/>
</p:tagLst>
</file>

<file path=ppt/tags/tag8.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80.xml><?xml version="1.0" encoding="utf-8"?>
<p:tagLst xmlns:a="http://schemas.openxmlformats.org/drawingml/2006/main" xmlns:r="http://schemas.openxmlformats.org/officeDocument/2006/relationships" xmlns:p="http://schemas.openxmlformats.org/presentationml/2006/main">
  <p:tag name="DVSHAPEID" val="cdVN8mkyAeX4jyOb6GMuYT"/>
</p:tagLst>
</file>

<file path=ppt/tags/tag81.xml><?xml version="1.0" encoding="utf-8"?>
<p:tagLst xmlns:a="http://schemas.openxmlformats.org/drawingml/2006/main" xmlns:r="http://schemas.openxmlformats.org/officeDocument/2006/relationships" xmlns:p="http://schemas.openxmlformats.org/presentationml/2006/main">
  <p:tag name="DVSHAPEID" val="CJ4lnU7gbeZpYELMvjApxP"/>
</p:tagLst>
</file>

<file path=ppt/tags/tag82.xml><?xml version="1.0" encoding="utf-8"?>
<p:tagLst xmlns:a="http://schemas.openxmlformats.org/drawingml/2006/main" xmlns:r="http://schemas.openxmlformats.org/officeDocument/2006/relationships" xmlns:p="http://schemas.openxmlformats.org/presentationml/2006/main">
  <p:tag name="DVSHAPEID" val="9ldtzxuudlCiAcINYqqj2J"/>
</p:tagLst>
</file>

<file path=ppt/tags/tag83.xml><?xml version="1.0" encoding="utf-8"?>
<p:tagLst xmlns:a="http://schemas.openxmlformats.org/drawingml/2006/main" xmlns:r="http://schemas.openxmlformats.org/officeDocument/2006/relationships" xmlns:p="http://schemas.openxmlformats.org/presentationml/2006/main">
  <p:tag name="DVSHAPEID" val="5TzapjatTzmNAJ7TkzMH0D"/>
</p:tagLst>
</file>

<file path=ppt/tags/tag84.xml><?xml version="1.0" encoding="utf-8"?>
<p:tagLst xmlns:a="http://schemas.openxmlformats.org/drawingml/2006/main" xmlns:r="http://schemas.openxmlformats.org/officeDocument/2006/relationships" xmlns:p="http://schemas.openxmlformats.org/presentationml/2006/main">
  <p:tag name="DVSHAPEID" val="NG3z4IkaYdMpgjUp7ajKr3"/>
</p:tagLst>
</file>

<file path=ppt/tags/tag85.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86.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87.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88.xml><?xml version="1.0" encoding="utf-8"?>
<p:tagLst xmlns:a="http://schemas.openxmlformats.org/drawingml/2006/main" xmlns:r="http://schemas.openxmlformats.org/officeDocument/2006/relationships" xmlns:p="http://schemas.openxmlformats.org/presentationml/2006/main">
  <p:tag name="DVSHAPEID" val="em9QTapVCstyuDAYCbFwFt"/>
</p:tagLst>
</file>

<file path=ppt/tags/tag89.xml><?xml version="1.0" encoding="utf-8"?>
<p:tagLst xmlns:a="http://schemas.openxmlformats.org/drawingml/2006/main" xmlns:r="http://schemas.openxmlformats.org/officeDocument/2006/relationships" xmlns:p="http://schemas.openxmlformats.org/presentationml/2006/main">
  <p:tag name="DVSHAPEID" val="hXuvya7VJJvcAQQsoKrF50"/>
</p:tagLst>
</file>

<file path=ppt/tags/tag9.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90.xml><?xml version="1.0" encoding="utf-8"?>
<p:tagLst xmlns:a="http://schemas.openxmlformats.org/drawingml/2006/main" xmlns:r="http://schemas.openxmlformats.org/officeDocument/2006/relationships" xmlns:p="http://schemas.openxmlformats.org/presentationml/2006/main">
  <p:tag name="DVSHAPEID" val="jdXSh7xdgpOL5cmnCeNHJK"/>
</p:tagLst>
</file>

<file path=ppt/tags/tag91.xml><?xml version="1.0" encoding="utf-8"?>
<p:tagLst xmlns:a="http://schemas.openxmlformats.org/drawingml/2006/main" xmlns:r="http://schemas.openxmlformats.org/officeDocument/2006/relationships" xmlns:p="http://schemas.openxmlformats.org/presentationml/2006/main">
  <p:tag name="DVSHAPEID" val="3h3J89NV4ZnhDgyFTZnvs6"/>
</p:tagLst>
</file>

<file path=ppt/tags/tag92.xml><?xml version="1.0" encoding="utf-8"?>
<p:tagLst xmlns:a="http://schemas.openxmlformats.org/drawingml/2006/main" xmlns:r="http://schemas.openxmlformats.org/officeDocument/2006/relationships" xmlns:p="http://schemas.openxmlformats.org/presentationml/2006/main">
  <p:tag name="DVSHAPEID" val="oPLD508dRogzaFPxZoqlkO"/>
</p:tagLst>
</file>

<file path=ppt/tags/tag93.xml><?xml version="1.0" encoding="utf-8"?>
<p:tagLst xmlns:a="http://schemas.openxmlformats.org/drawingml/2006/main" xmlns:r="http://schemas.openxmlformats.org/officeDocument/2006/relationships" xmlns:p="http://schemas.openxmlformats.org/presentationml/2006/main">
  <p:tag name="DVSHAPEID" val="oNz5PWlNjdhXSeYu3MNR8Y"/>
</p:tagLst>
</file>

<file path=ppt/tags/tag94.xml><?xml version="1.0" encoding="utf-8"?>
<p:tagLst xmlns:a="http://schemas.openxmlformats.org/drawingml/2006/main" xmlns:r="http://schemas.openxmlformats.org/officeDocument/2006/relationships" xmlns:p="http://schemas.openxmlformats.org/presentationml/2006/main">
  <p:tag name="DVSHAPEID" val="046SQl0Z57LArX40bbS353"/>
</p:tagLst>
</file>

<file path=ppt/tags/tag95.xml><?xml version="1.0" encoding="utf-8"?>
<p:tagLst xmlns:a="http://schemas.openxmlformats.org/drawingml/2006/main" xmlns:r="http://schemas.openxmlformats.org/officeDocument/2006/relationships" xmlns:p="http://schemas.openxmlformats.org/presentationml/2006/main">
  <p:tag name="DVSHAPEID" val="hcMBzukDytGpNuZW6ZNj8a"/>
</p:tagLst>
</file>

<file path=ppt/tags/tag96.xml><?xml version="1.0" encoding="utf-8"?>
<p:tagLst xmlns:a="http://schemas.openxmlformats.org/drawingml/2006/main" xmlns:r="http://schemas.openxmlformats.org/officeDocument/2006/relationships" xmlns:p="http://schemas.openxmlformats.org/presentationml/2006/main">
  <p:tag name="DVSHAPEID" val="biN0q3BBZ4TWMT5fMwFrzi"/>
</p:tagLst>
</file>

<file path=ppt/tags/tag97.xml><?xml version="1.0" encoding="utf-8"?>
<p:tagLst xmlns:a="http://schemas.openxmlformats.org/drawingml/2006/main" xmlns:r="http://schemas.openxmlformats.org/officeDocument/2006/relationships" xmlns:p="http://schemas.openxmlformats.org/presentationml/2006/main">
  <p:tag name="DVSHAPEID" val="U19z0e5SgMV70uNy3g2WtB"/>
</p:tagLst>
</file>

<file path=ppt/tags/tag98.xml><?xml version="1.0" encoding="utf-8"?>
<p:tagLst xmlns:a="http://schemas.openxmlformats.org/drawingml/2006/main" xmlns:r="http://schemas.openxmlformats.org/officeDocument/2006/relationships" xmlns:p="http://schemas.openxmlformats.org/presentationml/2006/main">
  <p:tag name="DVSHAPEID" val="wQI5RQchDGBToLQR2nv6O6"/>
</p:tagLst>
</file>

<file path=ppt/tags/tag99.xml><?xml version="1.0" encoding="utf-8"?>
<p:tagLst xmlns:a="http://schemas.openxmlformats.org/drawingml/2006/main" xmlns:r="http://schemas.openxmlformats.org/officeDocument/2006/relationships" xmlns:p="http://schemas.openxmlformats.org/presentationml/2006/main">
  <p:tag name="DVSHAPEID" val="1FSBrdsppCOiviRVneFZ8e"/>
</p:tagLst>
</file>

<file path=ppt/theme/theme1.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efault Theme">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U_Template 2003v5_engl">
  <a:themeElements>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2_U_Template 2003v5_engl">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2_Textured">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8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3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8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U_Template 2003v5_engl">
  <a:themeElements>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1_U_Template 2003v5_eng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1_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1_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6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9.xml><?xml version="1.0" encoding="utf-8"?>
<a:theme xmlns:a="http://schemas.openxmlformats.org/drawingml/2006/main" name="1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9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8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9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3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4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0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20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1.xml><?xml version="1.0" encoding="utf-8"?>
<a:theme xmlns:a="http://schemas.openxmlformats.org/drawingml/2006/main" name="18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19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2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2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2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for-template-i0jhhsb">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9.xml><?xml version="1.0" encoding="utf-8"?>
<a:theme xmlns:a="http://schemas.openxmlformats.org/drawingml/2006/main" name="Outline-Style-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123228</TotalTime>
  <Words>4584</Words>
  <Application>Microsoft Macintosh PowerPoint</Application>
  <PresentationFormat>Letter Paper (8.5x11 in)</PresentationFormat>
  <Paragraphs>855</Paragraphs>
  <Slides>58</Slides>
  <Notes>13</Notes>
  <HiddenSlides>0</HiddenSlides>
  <MMClips>0</MMClips>
  <ScaleCrop>false</ScaleCrop>
  <HeadingPairs>
    <vt:vector size="8" baseType="variant">
      <vt:variant>
        <vt:lpstr>Fonts Used</vt:lpstr>
      </vt:variant>
      <vt:variant>
        <vt:i4>17</vt:i4>
      </vt:variant>
      <vt:variant>
        <vt:lpstr>Theme</vt:lpstr>
      </vt:variant>
      <vt:variant>
        <vt:i4>70</vt:i4>
      </vt:variant>
      <vt:variant>
        <vt:lpstr>Embedded OLE Servers</vt:lpstr>
      </vt:variant>
      <vt:variant>
        <vt:i4>1</vt:i4>
      </vt:variant>
      <vt:variant>
        <vt:lpstr>Slide Titles</vt:lpstr>
      </vt:variant>
      <vt:variant>
        <vt:i4>58</vt:i4>
      </vt:variant>
    </vt:vector>
  </HeadingPairs>
  <TitlesOfParts>
    <vt:vector size="146" baseType="lpstr">
      <vt:lpstr>Arno Pro</vt:lpstr>
      <vt:lpstr>Calibri</vt:lpstr>
      <vt:lpstr>Calibri Light</vt:lpstr>
      <vt:lpstr>Cambria Math</vt:lpstr>
      <vt:lpstr>Courier</vt:lpstr>
      <vt:lpstr>Courier New</vt:lpstr>
      <vt:lpstr>Helvetica</vt:lpstr>
      <vt:lpstr>High Tower Text</vt:lpstr>
      <vt:lpstr>ITC Officina Sans Book</vt:lpstr>
      <vt:lpstr>Lucida Grande</vt:lpstr>
      <vt:lpstr>ＭＳ Ｐゴシック</vt:lpstr>
      <vt:lpstr>Symbol</vt:lpstr>
      <vt:lpstr>Tahoma</vt:lpstr>
      <vt:lpstr>Times New Roman</vt:lpstr>
      <vt:lpstr>Wingdings</vt:lpstr>
      <vt:lpstr>宋体</vt:lpstr>
      <vt:lpstr>Arial</vt:lpstr>
      <vt:lpstr>6_Default Design</vt:lpstr>
      <vt:lpstr>1_new</vt:lpstr>
      <vt:lpstr>template</vt:lpstr>
      <vt:lpstr>3_cbb752_11apr10</vt:lpstr>
      <vt:lpstr>7_Default Design</vt:lpstr>
      <vt:lpstr>10_Default Design</vt:lpstr>
      <vt:lpstr>1_template</vt:lpstr>
      <vt:lpstr>2_template</vt:lpstr>
      <vt:lpstr>3_template</vt:lpstr>
      <vt:lpstr>4_template</vt:lpstr>
      <vt:lpstr>5_template</vt:lpstr>
      <vt:lpstr>Default Theme</vt:lpstr>
      <vt:lpstr>Custom Design</vt:lpstr>
      <vt:lpstr>3_Default Design</vt:lpstr>
      <vt:lpstr>4_Default Design</vt:lpstr>
      <vt:lpstr>5_Default Design</vt:lpstr>
      <vt:lpstr>2_U_Template 2003v5_engl</vt:lpstr>
      <vt:lpstr>2_Textured</vt:lpstr>
      <vt:lpstr>18_Default Design</vt:lpstr>
      <vt:lpstr>9_Default Design</vt:lpstr>
      <vt:lpstr>13_Default Design</vt:lpstr>
      <vt:lpstr>11_Default Design</vt:lpstr>
      <vt:lpstr>8_Default Design</vt:lpstr>
      <vt:lpstr>2_new</vt:lpstr>
      <vt:lpstr>6_template</vt:lpstr>
      <vt:lpstr>1_Default Design</vt:lpstr>
      <vt:lpstr>4_cbb752_11apr10</vt:lpstr>
      <vt:lpstr>12_Default Design</vt:lpstr>
      <vt:lpstr>38_Default Design</vt:lpstr>
      <vt:lpstr>14_Default Design</vt:lpstr>
      <vt:lpstr>1_U_Template 2003v5_engl</vt:lpstr>
      <vt:lpstr>15_Default Design</vt:lpstr>
      <vt:lpstr>16_Default Design</vt:lpstr>
      <vt:lpstr>1_Custom Design</vt:lpstr>
      <vt:lpstr>Blank Presentation</vt:lpstr>
      <vt:lpstr>Office Theme</vt:lpstr>
      <vt:lpstr>Default Design</vt:lpstr>
      <vt:lpstr>2_Office Theme</vt:lpstr>
      <vt:lpstr>17_Default Design</vt:lpstr>
      <vt:lpstr>19_Default Design</vt:lpstr>
      <vt:lpstr>7_template</vt:lpstr>
      <vt:lpstr>20_Default Design</vt:lpstr>
      <vt:lpstr>8_template</vt:lpstr>
      <vt:lpstr>9_template</vt:lpstr>
      <vt:lpstr>23_Default Design</vt:lpstr>
      <vt:lpstr>21_Default Design</vt:lpstr>
      <vt:lpstr>22_Default Design</vt:lpstr>
      <vt:lpstr>24_Default Design</vt:lpstr>
      <vt:lpstr>25_Default Design</vt:lpstr>
      <vt:lpstr>10_template</vt:lpstr>
      <vt:lpstr>11_template</vt:lpstr>
      <vt:lpstr>12_template</vt:lpstr>
      <vt:lpstr>13_template</vt:lpstr>
      <vt:lpstr>14_template</vt:lpstr>
      <vt:lpstr>15_template</vt:lpstr>
      <vt:lpstr>16_template</vt:lpstr>
      <vt:lpstr>20_template</vt:lpstr>
      <vt:lpstr>17_template</vt:lpstr>
      <vt:lpstr>6_Office Theme</vt:lpstr>
      <vt:lpstr>8_Office Theme</vt:lpstr>
      <vt:lpstr>18_template</vt:lpstr>
      <vt:lpstr>19_template</vt:lpstr>
      <vt:lpstr>21_template</vt:lpstr>
      <vt:lpstr>22_template</vt:lpstr>
      <vt:lpstr>26_Default Design</vt:lpstr>
      <vt:lpstr>for-template-i0jhhsb</vt:lpstr>
      <vt:lpstr>7_Office Theme</vt:lpstr>
      <vt:lpstr>1_Office Theme</vt:lpstr>
      <vt:lpstr>Outline-Style-20160605</vt:lpstr>
      <vt:lpstr>3_Office Theme</vt:lpstr>
      <vt:lpstr>Image</vt:lpstr>
      <vt:lpstr>Genomic Privacy &amp; Individualized      RNA-seq: Incompatible                or Feasible?</vt:lpstr>
      <vt:lpstr>PowerPoint Presentation</vt:lpstr>
      <vt:lpstr>PowerPoint Presentation</vt:lpstr>
      <vt:lpstr>Genomic Privacy &amp; Individualized RNA-seq: Incompatible or Feasible?</vt:lpstr>
      <vt:lpstr>Genomic Privacy &amp; Individualized RNA-seq: Incompatible or Feasible?</vt:lpstr>
      <vt:lpstr>The Conundrum of Genomic Privacy: Is it a Problem?</vt:lpstr>
      <vt:lpstr>Genomics has similar "Big Data" Dilemma in the Rest of Society</vt:lpstr>
      <vt:lpstr>Tricky Privacy Considerations in Personal Genomics</vt:lpstr>
      <vt:lpstr>The Other Side of the Coin: Why we should share</vt:lpstr>
      <vt:lpstr>The Dilemma</vt:lpstr>
      <vt:lpstr>Current Social &amp; Technical Solutions</vt:lpstr>
      <vt:lpstr>Strawman Hybrid Social &amp; Tech Proposed Solution?</vt:lpstr>
      <vt:lpstr>Genomic Privacy &amp; Individualized RNA-seq: Incompatible or Feasible?</vt:lpstr>
      <vt:lpstr>Difficulty in Securing Computers &amp; Data</vt:lpstr>
      <vt:lpstr>Genomic Privacy Hacks,  Mostly Focusing on Identification</vt:lpstr>
      <vt:lpstr>PowerPoint Presentation</vt:lpstr>
      <vt:lpstr>What is a linking attack? Case of Netflix Prize</vt:lpstr>
      <vt:lpstr>Linking Attacks: Case of Netflix Prize</vt:lpstr>
      <vt:lpstr>Linking Attacks: Case of Netflix Prize</vt:lpstr>
      <vt:lpstr>Linking Attacks: Case of Netflix Prize</vt:lpstr>
      <vt:lpstr>Genomic Privacy &amp; Individualized RNA-seq: Incompatible or Feasible?</vt:lpstr>
      <vt:lpstr>Large-scale RNA</vt:lpstr>
      <vt:lpstr>PowerPoint Presentation</vt:lpstr>
      <vt:lpstr>2-sided nature of functional  genomics data: Analysis can be  very General/Public  or Individual/Private</vt:lpstr>
      <vt:lpstr>RNA-seq</vt:lpstr>
      <vt:lpstr>Light-weight formats</vt:lpstr>
      <vt:lpstr>MRF Examples</vt:lpstr>
      <vt:lpstr>Genomic Privacy &amp; Individualized RNA-seq: Incompatible or Feasible?</vt:lpstr>
      <vt:lpstr>PowerPoint Presentation</vt:lpstr>
      <vt:lpstr>Information Content and Predictability</vt:lpstr>
      <vt:lpstr>Representative Expression, Genotype, eQTL Datasets</vt:lpstr>
      <vt:lpstr>Per eQTL and ICI Cumulative Leakage versus Genotype Predictability</vt:lpstr>
      <vt:lpstr>Cumulative Leakage versus Joint Predictability</vt:lpstr>
      <vt:lpstr>Genomic Privacy &amp; Individualized RNA-seq: Incompatible or Feasible?</vt:lpstr>
      <vt:lpstr>Linking Attack Scenario</vt:lpstr>
      <vt:lpstr>Steps in Instantiation of a (Mock) Linking Attack</vt:lpstr>
      <vt:lpstr>Levels of Expression-Genotype Model Simplifications</vt:lpstr>
      <vt:lpstr>Genomic Privacy &amp; Individualized RNA-seq: Incompatible or Feasible?</vt:lpstr>
      <vt:lpstr>Linking Attack with Extremity based Genotype Prediction</vt:lpstr>
      <vt:lpstr>Linking Attack with Extremity based Genotype Prediction</vt:lpstr>
      <vt:lpstr>Which 70%?</vt:lpstr>
      <vt:lpstr>Sensitivity vs PPV for Linkings selected per first distance gap, d_1,2</vt:lpstr>
      <vt:lpstr>Relatives are also vulnerable  (30 CEU Trios)</vt:lpstr>
      <vt:lpstr>Small Data Leakage from just Gene Expression Data:  4 eQTL-SNP genotypes</vt:lpstr>
      <vt:lpstr>Genomic Privacy &amp; Individualized RNA-seq: Incompatible or Feasible?</vt:lpstr>
      <vt:lpstr>Allele-specific binding and expression</vt:lpstr>
      <vt:lpstr>Inferring Allele Specific Binding/Expression  using Sequence Reads</vt:lpstr>
      <vt:lpstr>Many Technical Issues in Determining ASE/ASB:  Reference Bias  (naïve alignment against reference)</vt:lpstr>
      <vt:lpstr>PowerPoint Presentation</vt:lpstr>
      <vt:lpstr>AlleleDB: Building 382 personal genomes to detect allele-specific variants on a large-scale</vt:lpstr>
      <vt:lpstr>AlleleDB: Annotating rare &amp; common allele-specific variants over a population</vt:lpstr>
      <vt:lpstr>AlleleDB: Annotating rare &amp; common allele-specific variants over a population</vt:lpstr>
      <vt:lpstr>Collecting ASE/ASB variants  into allele-specific genomic regions</vt:lpstr>
      <vt:lpstr>Groups of elements that are enriched or depleted in allelic activity</vt:lpstr>
      <vt:lpstr>Genomic Privacy &amp; Individualized RNA-seq: Incompatible or Feasible?</vt:lpstr>
      <vt:lpstr>Genomic Privacy &amp; Individualized RNA-seq: Incompatible or Feasible?</vt:lpstr>
      <vt:lpstr>PowerPoint Presentation</vt:lpstr>
      <vt:lpstr>Default Theme</vt:lpstr>
    </vt:vector>
  </TitlesOfParts>
  <Company>Yale</Company>
  <LinksUpToDate>false</LinksUpToDate>
  <SharedDoc>false</SharedDoc>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Microsoft Office User</cp:lastModifiedBy>
  <cp:revision>2021</cp:revision>
  <cp:lastPrinted>2016-11-11T03:31:05Z</cp:lastPrinted>
  <dcterms:created xsi:type="dcterms:W3CDTF">2010-09-06T09:08:38Z</dcterms:created>
  <dcterms:modified xsi:type="dcterms:W3CDTF">2016-11-11T03:31:11Z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false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y fmtid="{D5CDD505-2E9C-101B-9397-08002B2CF9AE}" pid="22" name="Google.Documents.Tracking">
    <vt:lpwstr>true</vt:lpwstr>
  </property>
  <property fmtid="{D5CDD505-2E9C-101B-9397-08002B2CF9AE}" pid="23" name="Google.Documents.DocumentId">
    <vt:lpwstr>1Ek-17Pv72hYtODFYBrTdtjepGAwqaAfgfBznzdfhS-A</vt:lpwstr>
  </property>
  <property fmtid="{D5CDD505-2E9C-101B-9397-08002B2CF9AE}" pid="24" name="Google.Documents.RevisionId">
    <vt:lpwstr>04373787564666993359</vt:lpwstr>
  </property>
  <property fmtid="{D5CDD505-2E9C-101B-9397-08002B2CF9AE}" pid="25" name="Google.Documents.PluginVersion">
    <vt:lpwstr>2.0.2662.553</vt:lpwstr>
  </property>
  <property fmtid="{D5CDD505-2E9C-101B-9397-08002B2CF9AE}" pid="26" name="Google.Documents.MergeIncapabilityFlags">
    <vt:i4>0</vt:i4>
  </property>
</Properties>
</file>