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750" autoAdjust="0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0FF38-3374-4B1E-8D29-A6610AC2EF3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37E91-7460-4413-92B0-FF657A2A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2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4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7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3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8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5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9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1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5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CD6ED-9857-4FB4-8761-49D2071F9AB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C2DC-E2F6-47DA-8A26-F1696D0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1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582" y="484094"/>
            <a:ext cx="10879429" cy="102939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Transitioning from </a:t>
            </a:r>
            <a:br>
              <a:rPr lang="en-US" sz="4000" b="1" dirty="0" smtClean="0"/>
            </a:br>
            <a:r>
              <a:rPr lang="en-US" sz="4000" b="1" dirty="0" smtClean="0"/>
              <a:t>Reference Genome (RG) </a:t>
            </a:r>
            <a:r>
              <a:rPr lang="en-US" sz="4000" dirty="0" smtClean="0"/>
              <a:t>to</a:t>
            </a:r>
            <a:r>
              <a:rPr lang="en-US" sz="4000" b="1" dirty="0" smtClean="0"/>
              <a:t> Personal Genome (PG)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91" y="2306889"/>
            <a:ext cx="8430000" cy="349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3406"/>
            <a:ext cx="10515600" cy="808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genome construction using </a:t>
            </a:r>
            <a:r>
              <a:rPr lang="en-US" i="1" dirty="0" smtClean="0"/>
              <a:t>vcf2diploid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4083" y="6356284"/>
            <a:ext cx="4622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Rozowsky </a:t>
            </a:r>
            <a:r>
              <a:rPr lang="en-US" sz="2400" i="1" dirty="0"/>
              <a:t>et al.</a:t>
            </a:r>
            <a:r>
              <a:rPr lang="en-US" sz="2400" dirty="0"/>
              <a:t> </a:t>
            </a:r>
            <a:r>
              <a:rPr lang="en-US" sz="2400" i="1" dirty="0" err="1"/>
              <a:t>Mol</a:t>
            </a:r>
            <a:r>
              <a:rPr lang="en-US" sz="2400" i="1" dirty="0"/>
              <a:t> </a:t>
            </a:r>
            <a:r>
              <a:rPr lang="en-US" sz="2400" i="1" dirty="0" err="1"/>
              <a:t>Syst</a:t>
            </a:r>
            <a:r>
              <a:rPr lang="en-US" sz="2400" i="1" dirty="0"/>
              <a:t> </a:t>
            </a:r>
            <a:r>
              <a:rPr lang="en-US" sz="2400" i="1" dirty="0" err="1"/>
              <a:t>Biol</a:t>
            </a:r>
            <a:r>
              <a:rPr lang="en-US" sz="2400" i="1" dirty="0"/>
              <a:t> </a:t>
            </a:r>
            <a:r>
              <a:rPr lang="en-US" sz="2400" dirty="0"/>
              <a:t>(2011)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38028" y="2032921"/>
            <a:ext cx="2313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fasta</a:t>
            </a:r>
            <a:r>
              <a:rPr lang="en-US" sz="2400" dirty="0"/>
              <a:t>;</a:t>
            </a:r>
            <a:r>
              <a:rPr lang="en-US" sz="2400" dirty="0" smtClean="0"/>
              <a:t> reference)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238028" y="2714186"/>
            <a:ext cx="2823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vcf</a:t>
            </a:r>
            <a:r>
              <a:rPr lang="en-US" sz="2400" dirty="0" smtClean="0"/>
              <a:t>, variants</a:t>
            </a:r>
            <a:br>
              <a:rPr lang="en-US" sz="2400" dirty="0" smtClean="0"/>
            </a:br>
            <a:r>
              <a:rPr lang="en-US" sz="2400" dirty="0" smtClean="0"/>
              <a:t>phased or </a:t>
            </a:r>
            <a:r>
              <a:rPr lang="en-US" sz="2400" dirty="0" err="1" smtClean="0"/>
              <a:t>unphased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238028" y="3893161"/>
            <a:ext cx="21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fasta</a:t>
            </a:r>
            <a:r>
              <a:rPr lang="en-US" sz="2400" dirty="0" smtClean="0"/>
              <a:t>; for each </a:t>
            </a:r>
            <a:br>
              <a:rPr lang="en-US" sz="2400" dirty="0" smtClean="0"/>
            </a:br>
            <a:r>
              <a:rPr lang="en-US" sz="2400" dirty="0" smtClean="0"/>
              <a:t>haplotype)</a:t>
            </a:r>
            <a:endParaRPr lang="en-US" sz="2400" dirty="0"/>
          </a:p>
        </p:txBody>
      </p:sp>
      <p:sp>
        <p:nvSpPr>
          <p:cNvPr id="22" name="Plus 21"/>
          <p:cNvSpPr/>
          <p:nvPr/>
        </p:nvSpPr>
        <p:spPr>
          <a:xfrm>
            <a:off x="10154023" y="2476700"/>
            <a:ext cx="263569" cy="30772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0205764" y="3549835"/>
            <a:ext cx="211828" cy="34332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84" y="1813321"/>
            <a:ext cx="9404414" cy="310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31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Transitioning from  Reference Genome (RG) to Personal Genome (PG)</vt:lpstr>
      <vt:lpstr>Personal genome construction using vcf2diploid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personal genomes for ENCODE data</dc:title>
  <dc:creator>Jieming Chen</dc:creator>
  <cp:lastModifiedBy>Jieming Chen</cp:lastModifiedBy>
  <cp:revision>80</cp:revision>
  <dcterms:created xsi:type="dcterms:W3CDTF">2016-02-20T05:26:41Z</dcterms:created>
  <dcterms:modified xsi:type="dcterms:W3CDTF">2016-02-24T05:55:01Z</dcterms:modified>
</cp:coreProperties>
</file>