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33"/>
  </p:normalViewPr>
  <p:slideViewPr>
    <p:cSldViewPr snapToGrid="0" snapToObjects="1">
      <p:cViewPr varScale="1">
        <p:scale>
          <a:sx n="70" d="100"/>
          <a:sy n="70" d="100"/>
        </p:scale>
        <p:origin x="200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94BFB-0541-1E48-B351-5E2F62ADFBF5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3BFF9-8415-174E-A793-D7B7D585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9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3BFF9-8415-174E-A793-D7B7D5850F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3BFF9-8415-174E-A793-D7B7D5850F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96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391945-B9CD-E149-8E9E-FDF852270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958F195-A23B-824C-8370-388EE6B72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266A9D-B56D-D84E-8F9B-22BED258D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55C5230-6059-DC4B-A1A7-D1BF5AC9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6B65622-29C2-5F41-B719-A5D604AB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8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15E44B-ED07-D04F-9939-C39C03F8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F7C44BD-C356-EC48-93ED-89009069B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38FF2C-03C8-F340-A8B2-0A486C045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E357C6-79CC-8C42-88FF-518CB2269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91E1B9D-994C-CF47-9E67-DE73F092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4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CA16F74-2190-CE4C-BAB5-33FEF3188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513402A-6CC6-7245-BDBF-29563EA28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AAB4C27-AD94-6148-8546-CC427B558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B26E532-9B3D-344B-A5A1-CA4225BB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D659F9-B4FF-C34E-9B6E-06B0EB91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4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29997A-C361-8748-B8C3-8FFCDDEB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B14E1D-F1BA-9545-9966-E05DD6A9F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62AE0D-028B-8644-91DF-8FF9B4CF0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3CDD99A-A486-A348-8801-F827AE56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A1E336-77FC-424B-9D65-3FBE986F4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9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A015F3-ED6A-954E-AB25-1E6DAF2E8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3F16C1C-5DEF-D445-8D0B-C792D8D62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95349B3-30CA-F04C-A2A2-DDAD746AA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A38CF20-7B0A-BB45-BC8D-5E5EE1B06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F30F54-37A6-D84A-8136-57A72A5A0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5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709833-706F-CA46-B6B1-A25E2BB18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472C365-0EF9-F74B-95D2-E00AC6B95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AF06B57-63FD-EF4A-9937-709AF1329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DD01EA5-75A3-AB47-9744-0DFCE0AD0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45D1AFB-6D53-7B45-8A23-FB70FD8E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A4E54AF-BAEE-274C-AC9D-AD18D9F0C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0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A7BE90-0C84-BE4C-9E7A-EDEB992C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28C993-AE94-0D45-BCE2-B9E08F628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4BDDA98-5156-824E-A344-3BA8547D9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63F89F8-4DD9-9D4A-82D8-A026DE99A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FC0ABDF-A2F4-A649-8CA7-D21406588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FB4A095-AB29-7E43-AEEE-7660EA704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65F6CBD-AAB7-B74E-A331-A334DB33D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5D8356A-6910-6D41-AA14-9EE54A161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2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05A836-3A07-7E43-9054-BBB6AB19F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83EB2D1-13F4-F94B-875B-317F7F33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033FA8F-7C07-EC42-ABCD-533A1EE39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6DC2CE7-E93B-FA4A-8D74-F78A87129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4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1DF6B90-033F-9049-8682-BF16B5A5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B33DEE-5CA3-4A44-94B2-E29276841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0AD1C76-9715-F74F-98D3-2CE82D56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8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E3E8E8-4BFD-D14F-82E7-5323A7C73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9BD631B-C3F9-BE42-88DB-742B3197D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510551A-DDC7-AD48-B849-D02AE3CA3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7B40DE7-95A7-5C4D-8B8C-5876AF9C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C0F3C66-1E1F-204A-8A7A-DC27B6F9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B490F7-A42A-364E-A5CB-E54650059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3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261DC7-1723-414D-856C-B624CF5B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3F2D18E-62CC-5841-A444-227F8678FC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045D426-0AE9-0E44-909F-EF4D8B398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BB907E4-5E71-8742-87A6-0B1DDA5FF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32559C7-858A-3E42-B4F9-28E6555BE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84EFBC-4C41-A44C-B8FB-F27C52B0F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7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F26F845-C3F5-084E-BFE6-77540483C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09D0D07-F082-2A41-91AC-A937F77EB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C0B697-8C6C-BA47-A90D-8302CC8A1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95234-7599-2047-B93F-E2C1B4D25B03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276C621-B8E6-DC49-A301-D14AB5A5B2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FBE2C3-5C7F-8B45-96B3-0E8AF0ACC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EC4D8-5069-E540-8181-7A9D07BF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3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E77A48-D4FC-EC40-BC4A-5DFCC72E3E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Enrichment of rare variants in compact annotations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0"/>
            <a:ext cx="12192000" cy="658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7B0D42E1-5A05-D34A-9396-86309D0FE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244586"/>
              </p:ext>
            </p:extLst>
          </p:nvPr>
        </p:nvGraphicFramePr>
        <p:xfrm>
          <a:off x="224835" y="160000"/>
          <a:ext cx="11758108" cy="6263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9527">
                  <a:extLst>
                    <a:ext uri="{9D8B030D-6E8A-4147-A177-3AD203B41FA5}">
                      <a16:colId xmlns="" xmlns:a16="http://schemas.microsoft.com/office/drawing/2014/main" val="3655246984"/>
                    </a:ext>
                  </a:extLst>
                </a:gridCol>
                <a:gridCol w="2939527">
                  <a:extLst>
                    <a:ext uri="{9D8B030D-6E8A-4147-A177-3AD203B41FA5}">
                      <a16:colId xmlns="" xmlns:a16="http://schemas.microsoft.com/office/drawing/2014/main" val="634017150"/>
                    </a:ext>
                  </a:extLst>
                </a:gridCol>
                <a:gridCol w="2939527">
                  <a:extLst>
                    <a:ext uri="{9D8B030D-6E8A-4147-A177-3AD203B41FA5}">
                      <a16:colId xmlns="" xmlns:a16="http://schemas.microsoft.com/office/drawing/2014/main" val="445827330"/>
                    </a:ext>
                  </a:extLst>
                </a:gridCol>
                <a:gridCol w="2939527">
                  <a:extLst>
                    <a:ext uri="{9D8B030D-6E8A-4147-A177-3AD203B41FA5}">
                      <a16:colId xmlns="" xmlns:a16="http://schemas.microsoft.com/office/drawing/2014/main" val="1225749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Method Name</a:t>
                      </a:r>
                    </a:p>
                  </a:txBody>
                  <a:tcPr marL="45720" marR="45720"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Rare DAF</a:t>
                      </a:r>
                    </a:p>
                  </a:txBody>
                  <a:tcPr marL="45720" marR="45720"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Average </a:t>
                      </a:r>
                      <a:r>
                        <a:rPr lang="en-US" sz="105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Length</a:t>
                      </a:r>
                      <a:endParaRPr lang="en-US" sz="105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Total Coverage</a:t>
                      </a:r>
                    </a:p>
                  </a:txBody>
                  <a:tcPr marL="45720" marR="45720" marT="91440" marB="91440" anchor="ctr"/>
                </a:tc>
                <a:extLst>
                  <a:ext uri="{0D108BD9-81ED-4DB2-BD59-A6C34878D82A}">
                    <a16:rowId xmlns="" xmlns:a16="http://schemas.microsoft.com/office/drawing/2014/main" val="4008625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ESCAPE_peakcalls_GM12878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.576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1159.552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193902668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4259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ESCAPE_peakcalls_K562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.573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2176.562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587358295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029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EC-003-CRE.CASPERxESCAPE_GM12878.bed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0.557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2072.323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34124938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EC-003-CRE.CASPERxESCAPE_K562.bed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0.550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1774.779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54558481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CASPER_merged_GM12878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.569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1358.389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29345283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04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CASPER_merged_K562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.536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1329.098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29241498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3300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CASPER_ESCAPE_JEME_target_filtered_merged_GM12878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.560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1648.710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5556154</a:t>
                      </a:r>
                    </a:p>
                    <a:p>
                      <a:pPr marL="0" algn="ctr" defTabSz="914400" rtl="0" eaLnBrk="1" latinLnBrk="0" hangingPunct="1"/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5695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CASPER_ESCAPE_JEME_target_filtered_merged_K562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.558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1542.859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6035666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57029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EC-003-CRE.CASPERxESCAPExJEME-targetGene_FitHiC-filtered_GM12878.bed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0.560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2413.636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49211630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EC-003-CRE.CASPERxESCAPExJEME-targetGene_FitHiC-filtered_K562.bed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0.559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2198.941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38257172</a:t>
                      </a:r>
                    </a:p>
                  </a:txBody>
                  <a:tcPr marL="45720" marR="45720" marT="91440" marB="9144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CASPER_ESCAPE_JEME_cRE_target_filtered_merged_trimmed_GM12878</a:t>
                      </a:r>
                    </a:p>
                  </a:txBody>
                  <a:tcPr marL="45720" marR="45720" marT="91440" marB="91440" anchor="ctr">
                    <a:solidFill>
                      <a:srgbClr val="FFB8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.507</a:t>
                      </a:r>
                    </a:p>
                  </a:txBody>
                  <a:tcPr marL="45720" marR="45720" marT="91440" marB="91440" anchor="ctr">
                    <a:solidFill>
                      <a:srgbClr val="FFB8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258.678</a:t>
                      </a:r>
                    </a:p>
                  </a:txBody>
                  <a:tcPr marL="45720" marR="45720" marT="91440" marB="91440" anchor="ctr">
                    <a:solidFill>
                      <a:srgbClr val="FFB8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2227735</a:t>
                      </a:r>
                    </a:p>
                  </a:txBody>
                  <a:tcPr marL="45720" marR="45720" marT="91440" marB="91440" anchor="ctr">
                    <a:solidFill>
                      <a:srgbClr val="FFB8B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9308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CASPER_ESCAPE_JEME_cRE_target_filtered_merged_trimmed_K562</a:t>
                      </a:r>
                    </a:p>
                  </a:txBody>
                  <a:tcPr marL="45720" marR="45720" marT="91440" marB="91440" anchor="ctr">
                    <a:solidFill>
                      <a:srgbClr val="FFB8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.510</a:t>
                      </a:r>
                    </a:p>
                  </a:txBody>
                  <a:tcPr marL="45720" marR="45720" marT="91440" marB="91440" anchor="ctr">
                    <a:solidFill>
                      <a:srgbClr val="FFB8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282.419</a:t>
                      </a:r>
                    </a:p>
                  </a:txBody>
                  <a:tcPr marL="45720" marR="45720" marT="91440" marB="91440" anchor="ctr">
                    <a:solidFill>
                      <a:srgbClr val="FFB8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4862419</a:t>
                      </a:r>
                    </a:p>
                  </a:txBody>
                  <a:tcPr marL="45720" marR="45720" marT="91440" marB="91440" anchor="ctr">
                    <a:solidFill>
                      <a:srgbClr val="FFB8B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3163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ccRE_aggregate_ELS_GM12878.bed</a:t>
                      </a:r>
                    </a:p>
                  </a:txBody>
                  <a:tcPr marL="45720" marR="45720" marT="91440" marB="9144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0.606</a:t>
                      </a:r>
                    </a:p>
                  </a:txBody>
                  <a:tcPr marL="45720" marR="45720" marT="91440" marB="9144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481.1171</a:t>
                      </a:r>
                    </a:p>
                  </a:txBody>
                  <a:tcPr marL="45720" marR="45720" marT="91440" marB="9144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13345707</a:t>
                      </a:r>
                    </a:p>
                  </a:txBody>
                  <a:tcPr marL="45720" marR="45720" marT="91440" marB="9144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ccRE_aggregate_ELS_K562.bed</a:t>
                      </a:r>
                    </a:p>
                  </a:txBody>
                  <a:tcPr marL="45720" marR="45720" marT="91440" marB="9144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0.607</a:t>
                      </a:r>
                    </a:p>
                  </a:txBody>
                  <a:tcPr marL="45720" marR="45720" marT="91440" marB="9144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478.2469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45720" marR="45720" marT="91440" marB="9144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050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18168600</a:t>
                      </a:r>
                    </a:p>
                  </a:txBody>
                  <a:tcPr marL="45720" marR="45720" marT="91440" marB="9144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18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7AF4C0D2-2324-1A4E-BD00-794A7D618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4076"/>
              </p:ext>
            </p:extLst>
          </p:nvPr>
        </p:nvGraphicFramePr>
        <p:xfrm>
          <a:off x="2032002" y="719666"/>
          <a:ext cx="7348665" cy="5401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9555">
                  <a:extLst>
                    <a:ext uri="{9D8B030D-6E8A-4147-A177-3AD203B41FA5}">
                      <a16:colId xmlns="" xmlns:a16="http://schemas.microsoft.com/office/drawing/2014/main" val="4293717677"/>
                    </a:ext>
                  </a:extLst>
                </a:gridCol>
                <a:gridCol w="2449555">
                  <a:extLst>
                    <a:ext uri="{9D8B030D-6E8A-4147-A177-3AD203B41FA5}">
                      <a16:colId xmlns="" xmlns:a16="http://schemas.microsoft.com/office/drawing/2014/main" val="3815761911"/>
                    </a:ext>
                  </a:extLst>
                </a:gridCol>
                <a:gridCol w="2449555">
                  <a:extLst>
                    <a:ext uri="{9D8B030D-6E8A-4147-A177-3AD203B41FA5}">
                      <a16:colId xmlns="" xmlns:a16="http://schemas.microsoft.com/office/drawing/2014/main" val="3745336913"/>
                    </a:ext>
                  </a:extLst>
                </a:gridCol>
              </a:tblGrid>
              <a:tr h="7716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Method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Rare DAF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 Binding Length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41877826"/>
                  </a:ext>
                </a:extLst>
              </a:tr>
              <a:tr h="7716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416.00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1106551"/>
                  </a:ext>
                </a:extLst>
              </a:tr>
              <a:tr h="77163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eCLIP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1804430"/>
                  </a:ext>
                </a:extLst>
              </a:tr>
              <a:tr h="7716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PARCLIP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67676298"/>
                  </a:ext>
                </a:extLst>
              </a:tr>
              <a:tr h="77163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iCLIP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16.92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97247592"/>
                  </a:ext>
                </a:extLst>
              </a:tr>
              <a:tr h="7716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HITSCLIP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98461133"/>
                  </a:ext>
                </a:extLst>
              </a:tr>
              <a:tr h="77163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CLIPSeq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57.15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174400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62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106</Words>
  <Application>Microsoft Macintosh PowerPoint</Application>
  <PresentationFormat>Widescreen</PresentationFormat>
  <Paragraphs>84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Helvetica</vt:lpstr>
      <vt:lpstr>Arial</vt:lpstr>
      <vt:lpstr>Office Theme</vt:lpstr>
      <vt:lpstr>Enrichment of rare variants in compact annotations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of methods v DAF and avgbindinglengths of RBPs/TFs</dc:title>
  <dc:creator>Microsoft Office User</dc:creator>
  <cp:lastModifiedBy>Jason Liu</cp:lastModifiedBy>
  <cp:revision>40</cp:revision>
  <dcterms:created xsi:type="dcterms:W3CDTF">2018-05-22T03:50:10Z</dcterms:created>
  <dcterms:modified xsi:type="dcterms:W3CDTF">2018-05-29T17:01:39Z</dcterms:modified>
</cp:coreProperties>
</file>