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1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4682"/>
  </p:normalViewPr>
  <p:slideViewPr>
    <p:cSldViewPr snapToGrid="0" snapToObjects="1">
      <p:cViewPr varScale="1">
        <p:scale>
          <a:sx n="121" d="100"/>
          <a:sy n="121" d="100"/>
        </p:scale>
        <p:origin x="200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8D242-36DE-A342-BDFF-97B9EE444A47}" type="datetimeFigureOut">
              <a:rPr lang="en-US" smtClean="0"/>
              <a:t>5/22/18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E32EB-0FDD-BD48-9757-56550356F6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9942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8D242-36DE-A342-BDFF-97B9EE444A47}" type="datetimeFigureOut">
              <a:rPr lang="en-US" smtClean="0"/>
              <a:t>5/22/18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E32EB-0FDD-BD48-9757-56550356F6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5555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8D242-36DE-A342-BDFF-97B9EE444A47}" type="datetimeFigureOut">
              <a:rPr lang="en-US" smtClean="0"/>
              <a:t>5/22/18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E32EB-0FDD-BD48-9757-56550356F6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811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8D242-36DE-A342-BDFF-97B9EE444A47}" type="datetimeFigureOut">
              <a:rPr lang="en-US" smtClean="0"/>
              <a:t>5/22/18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E32EB-0FDD-BD48-9757-56550356F6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562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8D242-36DE-A342-BDFF-97B9EE444A47}" type="datetimeFigureOut">
              <a:rPr lang="en-US" smtClean="0"/>
              <a:t>5/22/18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E32EB-0FDD-BD48-9757-56550356F6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9972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8D242-36DE-A342-BDFF-97B9EE444A47}" type="datetimeFigureOut">
              <a:rPr lang="en-US" smtClean="0"/>
              <a:t>5/22/18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E32EB-0FDD-BD48-9757-56550356F6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3989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8D242-36DE-A342-BDFF-97B9EE444A47}" type="datetimeFigureOut">
              <a:rPr lang="en-US" smtClean="0"/>
              <a:t>5/22/18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E32EB-0FDD-BD48-9757-56550356F6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1611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8D242-36DE-A342-BDFF-97B9EE444A47}" type="datetimeFigureOut">
              <a:rPr lang="en-US" smtClean="0"/>
              <a:t>5/22/18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E32EB-0FDD-BD48-9757-56550356F6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8674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8D242-36DE-A342-BDFF-97B9EE444A47}" type="datetimeFigureOut">
              <a:rPr lang="en-US" smtClean="0"/>
              <a:t>5/22/18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E32EB-0FDD-BD48-9757-56550356F6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668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8D242-36DE-A342-BDFF-97B9EE444A47}" type="datetimeFigureOut">
              <a:rPr lang="en-US" smtClean="0"/>
              <a:t>5/22/18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E32EB-0FDD-BD48-9757-56550356F6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8754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8D242-36DE-A342-BDFF-97B9EE444A47}" type="datetimeFigureOut">
              <a:rPr lang="en-US" smtClean="0"/>
              <a:t>5/22/18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E32EB-0FDD-BD48-9757-56550356F6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5264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F8D242-36DE-A342-BDFF-97B9EE444A47}" type="datetimeFigureOut">
              <a:rPr lang="en-US" smtClean="0"/>
              <a:t>5/22/18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6E32EB-0FDD-BD48-9757-56550356F6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3900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ATAC-</a:t>
            </a:r>
            <a:r>
              <a:rPr lang="en-US" dirty="0" err="1" smtClean="0"/>
              <a:t>seq</a:t>
            </a:r>
            <a:r>
              <a:rPr lang="en-US" dirty="0" smtClean="0"/>
              <a:t> vs DNase-</a:t>
            </a:r>
            <a:r>
              <a:rPr lang="en-US" dirty="0" err="1" smtClean="0"/>
              <a:t>seq</a:t>
            </a:r>
            <a:r>
              <a:rPr lang="en-US" dirty="0" smtClean="0"/>
              <a:t>: </a:t>
            </a:r>
            <a:br>
              <a:rPr lang="en-US" dirty="0" smtClean="0"/>
            </a:br>
            <a:r>
              <a:rPr lang="en-US" dirty="0" smtClean="0"/>
              <a:t>split peaks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 smtClean="0"/>
              <a:t>Min</a:t>
            </a:r>
            <a:r>
              <a:rPr lang="zh-CN" altLang="en-US" dirty="0" smtClean="0"/>
              <a:t> </a:t>
            </a:r>
            <a:r>
              <a:rPr lang="en-US" altLang="zh-CN" dirty="0" smtClean="0"/>
              <a:t>Xu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4639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7489" y="95549"/>
            <a:ext cx="8818180" cy="323667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7489" y="3488958"/>
            <a:ext cx="8818180" cy="3236672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41738" y="1347062"/>
            <a:ext cx="249095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Split the ATAC-</a:t>
            </a:r>
            <a:r>
              <a:rPr lang="en-US" altLang="zh-CN" dirty="0" err="1" smtClean="0"/>
              <a:t>seq</a:t>
            </a:r>
            <a:r>
              <a:rPr lang="en-US" altLang="zh-CN" dirty="0" smtClean="0"/>
              <a:t> and DNase-</a:t>
            </a:r>
            <a:r>
              <a:rPr lang="en-US" altLang="zh-CN" dirty="0" err="1" smtClean="0"/>
              <a:t>seq</a:t>
            </a:r>
            <a:r>
              <a:rPr lang="en-US" altLang="zh-CN" dirty="0" smtClean="0"/>
              <a:t> peaks respectively using distance to TSS:</a:t>
            </a:r>
          </a:p>
          <a:p>
            <a:endParaRPr lang="en-US" dirty="0"/>
          </a:p>
          <a:p>
            <a:r>
              <a:rPr lang="en-US" dirty="0" smtClean="0"/>
              <a:t>Threshold: 1000 </a:t>
            </a:r>
            <a:r>
              <a:rPr lang="en-US" dirty="0" err="1" smtClean="0"/>
              <a:t>bp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Number of intersection tissue samples:</a:t>
            </a:r>
          </a:p>
          <a:p>
            <a:endParaRPr lang="en-US" dirty="0"/>
          </a:p>
          <a:p>
            <a:r>
              <a:rPr lang="en-US" dirty="0" smtClean="0"/>
              <a:t>ENC-001: 3</a:t>
            </a:r>
          </a:p>
          <a:p>
            <a:r>
              <a:rPr lang="en-US" dirty="0" smtClean="0"/>
              <a:t>ENC-002: 6</a:t>
            </a:r>
          </a:p>
          <a:p>
            <a:r>
              <a:rPr lang="en-US" dirty="0" smtClean="0"/>
              <a:t>ENC-003: 8</a:t>
            </a:r>
          </a:p>
          <a:p>
            <a:r>
              <a:rPr lang="en-US" dirty="0" smtClean="0"/>
              <a:t>ENC-004: 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5149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547" y="819806"/>
            <a:ext cx="5966836" cy="5355897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4463" y="819806"/>
            <a:ext cx="5814102" cy="53558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5752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3504" y="3454380"/>
            <a:ext cx="9301656" cy="341413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3504" y="10514"/>
            <a:ext cx="9301656" cy="341413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83499" y="3037489"/>
            <a:ext cx="26012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ATAC-</a:t>
            </a:r>
            <a:r>
              <a:rPr lang="en-US" dirty="0" err="1" smtClean="0"/>
              <a:t>seq</a:t>
            </a:r>
            <a:r>
              <a:rPr lang="en-US" dirty="0" smtClean="0"/>
              <a:t>: from GEO</a:t>
            </a:r>
          </a:p>
          <a:p>
            <a:r>
              <a:rPr lang="en-US" dirty="0" smtClean="0"/>
              <a:t>DNase-</a:t>
            </a:r>
            <a:r>
              <a:rPr lang="en-US" dirty="0" err="1" smtClean="0"/>
              <a:t>seq</a:t>
            </a:r>
            <a:r>
              <a:rPr lang="en-US" dirty="0" smtClean="0"/>
              <a:t>: </a:t>
            </a:r>
            <a:r>
              <a:rPr lang="en-US" smtClean="0"/>
              <a:t>from ENCODE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0180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2598</TotalTime>
  <Words>48</Words>
  <Application>Microsoft Macintosh PowerPoint</Application>
  <PresentationFormat>Widescreen</PresentationFormat>
  <Paragraphs>14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Calibri</vt:lpstr>
      <vt:lpstr>Calibri Light</vt:lpstr>
      <vt:lpstr>DengXian</vt:lpstr>
      <vt:lpstr>Arial</vt:lpstr>
      <vt:lpstr>Office Theme</vt:lpstr>
      <vt:lpstr>ATAC-seq vs DNase-seq:  split peaks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15.0023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12</cp:revision>
  <dcterms:created xsi:type="dcterms:W3CDTF">2018-05-22T23:16:20Z</dcterms:created>
  <dcterms:modified xsi:type="dcterms:W3CDTF">2018-05-24T18:34:22Z</dcterms:modified>
</cp:coreProperties>
</file>