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75" r:id="rId4"/>
    <p:sldId id="257" r:id="rId5"/>
    <p:sldId id="258" r:id="rId6"/>
    <p:sldId id="259" r:id="rId7"/>
    <p:sldId id="260" r:id="rId8"/>
    <p:sldId id="261" r:id="rId9"/>
    <p:sldId id="273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33"/>
  </p:normalViewPr>
  <p:slideViewPr>
    <p:cSldViewPr snapToGrid="0" snapToObjects="1">
      <p:cViewPr>
        <p:scale>
          <a:sx n="53" d="100"/>
          <a:sy n="53" d="100"/>
        </p:scale>
        <p:origin x="2600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E6CBD-4AFD-3545-A795-ECA73768E44C}" type="datetimeFigureOut">
              <a:rPr lang="en-US" smtClean="0"/>
              <a:t>4/14/18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9C102-38D6-DB49-AB78-179E31A62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C102-38D6-DB49-AB78-179E31A629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5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difference in sub1 signals are nice here and sub1 and </a:t>
            </a:r>
            <a:r>
              <a:rPr lang="en-US" dirty="0" err="1" smtClean="0"/>
              <a:t>myc</a:t>
            </a:r>
            <a:r>
              <a:rPr lang="en-US" baseline="0" dirty="0" smtClean="0"/>
              <a:t> have good interaction with the gene.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C102-38D6-DB49-AB78-179E31A629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24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Peaks are okay, interaction</a:t>
            </a:r>
            <a:r>
              <a:rPr lang="en-US" baseline="0" dirty="0" smtClean="0"/>
              <a:t> of Sub1 and MYC are pretty good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C102-38D6-DB49-AB78-179E31A629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1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Reduction</a:t>
            </a:r>
            <a:r>
              <a:rPr lang="en-US" baseline="0" dirty="0" smtClean="0"/>
              <a:t> of interaction is pretty good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C102-38D6-DB49-AB78-179E31A629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98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little messy </a:t>
            </a:r>
            <a:r>
              <a:rPr lang="mr-IN" dirty="0" smtClean="0"/>
              <a:t>–</a:t>
            </a:r>
            <a:r>
              <a:rPr lang="en-US" dirty="0" smtClean="0"/>
              <a:t> MYC-wise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C102-38D6-DB49-AB78-179E31A629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3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peaks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C102-38D6-DB49-AB78-179E31A629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91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peaks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C102-38D6-DB49-AB78-179E31A629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0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C102-38D6-DB49-AB78-179E31A629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16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peaks and sub1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myc</a:t>
            </a:r>
            <a:r>
              <a:rPr lang="en-US" baseline="0" smtClean="0"/>
              <a:t> interactions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C102-38D6-DB49-AB78-179E31A629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2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2C96-1389-6249-8124-5351A233A513}" type="datetime1">
              <a:rPr lang="en-US" smtClean="0"/>
              <a:t>4/14/18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0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AB36-86F5-6246-A110-56D334E71A36}" type="datetime1">
              <a:rPr lang="en-US" smtClean="0"/>
              <a:t>4/14/18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2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320B-647F-9C4B-B1B9-B90D5873BA4C}" type="datetime1">
              <a:rPr lang="en-US" smtClean="0"/>
              <a:t>4/14/18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5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A01D-67CD-644A-AF6F-7EA64BC3D04E}" type="datetime1">
              <a:rPr lang="en-US" smtClean="0"/>
              <a:t>4/14/18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4E09-CC18-764A-A263-2CABED62C8A2}" type="datetime1">
              <a:rPr lang="en-US" smtClean="0"/>
              <a:t>4/14/18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5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C307A-6E40-714C-A99A-1283D245A136}" type="datetime1">
              <a:rPr lang="en-US" smtClean="0"/>
              <a:t>4/14/18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3CC0-7164-7943-80B3-083904900BD5}" type="datetime1">
              <a:rPr lang="en-US" smtClean="0"/>
              <a:t>4/14/18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7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B684-E64E-5944-B740-A746A6F584FB}" type="datetime1">
              <a:rPr lang="en-US" smtClean="0"/>
              <a:t>4/14/18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4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1CA5-95B9-C94A-A8C7-62603782D0D7}" type="datetime1">
              <a:rPr lang="en-US" smtClean="0"/>
              <a:t>4/14/18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6D25-DC2F-944C-96A9-D6AE54DA23CD}" type="datetime1">
              <a:rPr lang="en-US" smtClean="0"/>
              <a:t>4/14/18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2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F470-0E03-724C-B0E2-46D60C59393A}" type="datetime1">
              <a:rPr lang="en-US" smtClean="0"/>
              <a:t>4/14/18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4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69050-3878-5749-8520-345F0096DD32}" type="datetime1">
              <a:rPr lang="en-US" smtClean="0"/>
              <a:t>4/14/18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B7473-8CE4-5548-86AC-EF54628FB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9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Encodec</a:t>
            </a:r>
            <a:r>
              <a:rPr lang="en-US" dirty="0" smtClean="0"/>
              <a:t> </a:t>
            </a:r>
            <a:r>
              <a:rPr lang="en-US" dirty="0" smtClean="0"/>
              <a:t>SUB1 and MYC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Jason Liu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79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FSCN1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09" y="1825625"/>
            <a:ext cx="6235382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95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LSM4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09" y="1825625"/>
            <a:ext cx="6235382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9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MCM2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09" y="1825625"/>
            <a:ext cx="6235382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53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MCM7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09" y="1825625"/>
            <a:ext cx="6235382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41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09" y="1825625"/>
            <a:ext cx="6235382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33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PLK1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09" y="1825625"/>
            <a:ext cx="6235382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96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RAD54L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09" y="1825625"/>
            <a:ext cx="6235382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22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RPA2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09" y="1825625"/>
            <a:ext cx="6235382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20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SNRPD2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09" y="1825625"/>
            <a:ext cx="6235382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6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TK1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09" y="1825625"/>
            <a:ext cx="6235382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79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Percentage of MYC and JUND target genes overlapping SUB1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018234"/>
              </p:ext>
            </p:extLst>
          </p:nvPr>
        </p:nvGraphicFramePr>
        <p:xfrm>
          <a:off x="838200" y="1825625"/>
          <a:ext cx="9033511" cy="1231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6325"/>
                <a:gridCol w="1757363"/>
                <a:gridCol w="1753550"/>
                <a:gridCol w="1482091"/>
                <a:gridCol w="1482091"/>
                <a:gridCol w="14820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Cell-Type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A549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GM12878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H1-hESC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K562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0.3291629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0.3858505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0.3214575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0.3658798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s-IS" dirty="0" smtClean="0"/>
                        <a:t>0.3894009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9585">
                <a:tc>
                  <a:txBody>
                    <a:bodyPr/>
                    <a:lstStyle/>
                    <a:p>
                      <a:r>
                        <a:rPr lang="en-US" dirty="0" smtClean="0"/>
                        <a:t>JUND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0.3012680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s-IS" dirty="0" smtClean="0"/>
                        <a:t>0.2870627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0.2029390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0.2509866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0.2834125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48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09" y="1825625"/>
            <a:ext cx="6235382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9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the KD of SUB1 and MYC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intersected the top 10% genes with the most negative </a:t>
            </a:r>
            <a:r>
              <a:rPr lang="en-US" dirty="0" smtClean="0"/>
              <a:t>log FC after KD of MYC </a:t>
            </a:r>
            <a:r>
              <a:rPr lang="en-US" dirty="0" smtClean="0"/>
              <a:t>with </a:t>
            </a:r>
            <a:r>
              <a:rPr lang="en-US" dirty="0" smtClean="0"/>
              <a:t>the top 10% genes with the most negative </a:t>
            </a:r>
            <a:r>
              <a:rPr lang="en-US" dirty="0" smtClean="0"/>
              <a:t>log FC expression after SUB1 KD in HepG2 and K562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We noticed that of the target genes you gave us in your list, our list of the most significant changing genes in both MYC and SUB1 share 13 of these genes.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2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ALYREF</a:t>
            </a:r>
            <a:endParaRPr lang="en-US" dirty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09" y="1825625"/>
            <a:ext cx="6235382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3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ATAD3A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09" y="1825625"/>
            <a:ext cx="6235382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5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AURKB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09" y="1825625"/>
            <a:ext cx="6235382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5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BIRC5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09" y="1825625"/>
            <a:ext cx="6235382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CDCA5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09" y="1825625"/>
            <a:ext cx="6235382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6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CKS1B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09" y="1825625"/>
            <a:ext cx="6235382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7473-8CE4-5548-86AC-EF54628FB3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80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212</Words>
  <Application>Microsoft Macintosh PowerPoint</Application>
  <PresentationFormat>Widescreen</PresentationFormat>
  <Paragraphs>78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Mangal</vt:lpstr>
      <vt:lpstr>Arial</vt:lpstr>
      <vt:lpstr>Office Theme</vt:lpstr>
      <vt:lpstr>Encodec SUB1 and MYC</vt:lpstr>
      <vt:lpstr>Percentage of MYC and JUND target genes overlapping SUB1</vt:lpstr>
      <vt:lpstr>Checking the KD of SUB1 and MYC</vt:lpstr>
      <vt:lpstr>ALYREF</vt:lpstr>
      <vt:lpstr>ATAD3A</vt:lpstr>
      <vt:lpstr>AURKB</vt:lpstr>
      <vt:lpstr>BIRC5</vt:lpstr>
      <vt:lpstr>CDCA5</vt:lpstr>
      <vt:lpstr>CKS1B</vt:lpstr>
      <vt:lpstr>FSCN1</vt:lpstr>
      <vt:lpstr>LSM4</vt:lpstr>
      <vt:lpstr>MCM2</vt:lpstr>
      <vt:lpstr>MCM7</vt:lpstr>
      <vt:lpstr>PFAS</vt:lpstr>
      <vt:lpstr>PLK1</vt:lpstr>
      <vt:lpstr>RAD54L</vt:lpstr>
      <vt:lpstr>RPA2</vt:lpstr>
      <vt:lpstr>SNRPD2</vt:lpstr>
      <vt:lpstr>TK1</vt:lpstr>
      <vt:lpstr>UNG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Wang, Alex</dc:creator>
  <cp:lastModifiedBy>Jason Liu</cp:lastModifiedBy>
  <cp:revision>11</cp:revision>
  <dcterms:created xsi:type="dcterms:W3CDTF">2018-04-14T02:51:01Z</dcterms:created>
  <dcterms:modified xsi:type="dcterms:W3CDTF">2018-04-14T05:08:21Z</dcterms:modified>
</cp:coreProperties>
</file>