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(null)" ContentType="image/x-em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366" r:id="rId3"/>
    <p:sldId id="367" r:id="rId4"/>
    <p:sldId id="368" r:id="rId5"/>
    <p:sldId id="344" r:id="rId6"/>
    <p:sldId id="348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08"/>
    <p:restoredTop sz="94646"/>
  </p:normalViewPr>
  <p:slideViewPr>
    <p:cSldViewPr snapToGrid="0" snapToObjects="1">
      <p:cViewPr varScale="1">
        <p:scale>
          <a:sx n="94" d="100"/>
          <a:sy n="94" d="100"/>
        </p:scale>
        <p:origin x="73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2AEA5C-F7CC-E540-9B86-70BF4D8FAF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A7DB431-2EBF-3648-88C3-40EE041950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094602-49DC-C04F-BDD7-918CB75ADC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D2628-2CA3-2140-801A-256EEA895BD4}" type="datetimeFigureOut">
              <a:rPr lang="en-US" smtClean="0"/>
              <a:t>5/22/18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5EE071-4802-C843-A636-C0ECAEF406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D587D8-3551-E845-BD2C-B8038C9A99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B8458-DFB3-5449-AD53-8E492C2CA0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9233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790F0A-23E9-9E48-A049-C065CA3D97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33B8A68-CF86-A742-9792-8E06111761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9E4DDD-D09C-3049-8F08-C3347F4E8D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D2628-2CA3-2140-801A-256EEA895BD4}" type="datetimeFigureOut">
              <a:rPr lang="en-US" smtClean="0"/>
              <a:t>5/22/18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885587-26C8-5B42-AA57-5C2A5E4C0C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A6D83D-07F3-8346-9777-0E281075EF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B8458-DFB3-5449-AD53-8E492C2CA0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6011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9F2F157-368E-6040-8349-ED17604C84C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2C66248-A71D-9140-A8FA-355A8B69A3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154E21-CCD7-6C48-8DE6-4627445F54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D2628-2CA3-2140-801A-256EEA895BD4}" type="datetimeFigureOut">
              <a:rPr lang="en-US" smtClean="0"/>
              <a:t>5/22/18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B3250F-5A35-9449-A5EA-D0BEE644E3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BC62B9-D66E-AB4B-90DD-B64659B169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B8458-DFB3-5449-AD53-8E492C2CA0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01654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4380C8-D733-F745-92CF-516FD7F9E2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B8A171-753D-5749-BA91-532A47D30C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A5D065-FC2E-A64E-A752-CF4B511977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D2628-2CA3-2140-801A-256EEA895BD4}" type="datetimeFigureOut">
              <a:rPr lang="en-US" smtClean="0"/>
              <a:t>5/22/18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DC8FA9-D551-F74F-8D2F-B157EC61EC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28C86D-F17D-D94B-9AA5-49080D4692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B8458-DFB3-5449-AD53-8E492C2CA0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0142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120781-4706-244A-93D4-716310D795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A9D7CF-1331-7B4B-A1EF-EACCCBC40D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8AAA5A-A290-B146-AD0F-57D04401CA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D2628-2CA3-2140-801A-256EEA895BD4}" type="datetimeFigureOut">
              <a:rPr lang="en-US" smtClean="0"/>
              <a:t>5/22/18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A6F751-5A7B-454A-A00F-CD3A5A2F21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5C5D1A-C66B-B942-849A-4FD401472F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B8458-DFB3-5449-AD53-8E492C2CA0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43100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613622-F767-FD43-9244-EF0C712538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6F2A7B-9D25-2D40-AC2E-63602EC4F9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C3CA47-18CD-A24A-98A8-D6092C3193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79E86F-FFD6-8A43-AE37-EA732C29EF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D2628-2CA3-2140-801A-256EEA895BD4}" type="datetimeFigureOut">
              <a:rPr lang="en-US" smtClean="0"/>
              <a:t>5/22/18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E6A50E-BD65-154F-BE9F-101E587AA3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CF3761-C4A2-AB45-A885-114258FCEB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B8458-DFB3-5449-AD53-8E492C2CA0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7615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E57326-607F-0C45-976D-15DBE7E7F4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2F7F25-B2DE-8A4B-83FE-66D15F8A81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C020694-239F-1343-B11C-96F065DD46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6B60948-88D3-D548-BFEF-D2A1D9F49C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76ABBBF-A068-EF4E-927E-C939E6A7F35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8837FEF-28EC-0D45-BBA1-46796A56D4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D2628-2CA3-2140-801A-256EEA895BD4}" type="datetimeFigureOut">
              <a:rPr lang="en-US" smtClean="0"/>
              <a:t>5/22/18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F59A695-434E-DA45-BB61-37FA37C9EA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D13AB88-D5B2-5D48-878E-A7700DCAB1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B8458-DFB3-5449-AD53-8E492C2CA0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1909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B78E78-22CF-D947-92EC-5BA208C889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A78B6C6-A3D5-E949-AE45-10696EE580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D2628-2CA3-2140-801A-256EEA895BD4}" type="datetimeFigureOut">
              <a:rPr lang="en-US" smtClean="0"/>
              <a:t>5/22/18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EBF8951-D0F6-BA40-9A0C-A37A6BA8E6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D2D5A3F-ED80-5B48-8613-AB54E9DFA6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B8458-DFB3-5449-AD53-8E492C2CA0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49620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D1AAAB9-6E6B-334D-8306-D3AEE8EC72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D2628-2CA3-2140-801A-256EEA895BD4}" type="datetimeFigureOut">
              <a:rPr lang="en-US" smtClean="0"/>
              <a:t>5/22/18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0B0612-866A-C741-85FB-AE7E7BEC14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9F02DD-F8C5-9A47-B4CE-B211384687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B8458-DFB3-5449-AD53-8E492C2CA0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5351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EDCCA4-9E4D-2745-94D6-F78D250256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A382C7-F2BC-954E-B771-5E7DE09FC4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B9BD37-4B90-2F41-8130-826D86775C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086031-44B0-AE4A-AEB3-E96F7E4224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D2628-2CA3-2140-801A-256EEA895BD4}" type="datetimeFigureOut">
              <a:rPr lang="en-US" smtClean="0"/>
              <a:t>5/22/18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BB7513-58B2-4849-AAED-75F519FAFB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8576F1D-A02A-E046-B156-37F8FB4F0C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B8458-DFB3-5449-AD53-8E492C2CA0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9164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D8460B-C9B2-6E46-A5D8-6E0A45F7DE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C705F67-A70B-494D-8A89-C31244866F2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277B3E9-9972-E544-BAF4-ACFCC9E858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F3FE25-3E07-AA47-8F0A-F1DDDDAA73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D2628-2CA3-2140-801A-256EEA895BD4}" type="datetimeFigureOut">
              <a:rPr lang="en-US" smtClean="0"/>
              <a:t>5/22/18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360D9A-111C-D948-A0F9-08AD33CAF8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8C370CD-A895-E143-9D47-8E827CCA90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B8458-DFB3-5449-AD53-8E492C2CA0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272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8321797-02C1-1548-A5DA-40D2C939C1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CC0755-F524-1240-81D7-9B896F5848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748930-2968-264C-9620-B08FF68D86C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6D2628-2CA3-2140-801A-256EEA895BD4}" type="datetimeFigureOut">
              <a:rPr lang="en-US" smtClean="0"/>
              <a:t>5/22/18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4C9AE9-829A-8A49-A744-CCC24239D6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B2C61A-473C-634D-8D08-16B13DC339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B8458-DFB3-5449-AD53-8E492C2CA0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83401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(null)"/><Relationship Id="rId2" Type="http://schemas.openxmlformats.org/officeDocument/2006/relationships/image" Target="../media/image9.(null)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DCF84D-CE8C-5A4C-860E-4BA68F02368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/>
              <a:t>cQTL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21512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FE0FB7-9985-094D-A37F-E0F78F500A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cQTL</a:t>
            </a:r>
            <a:r>
              <a:rPr lang="en-US" dirty="0"/>
              <a:t> </a:t>
            </a:r>
            <a:r>
              <a:rPr lang="en-US" dirty="0" err="1"/>
              <a:t>chr</a:t>
            </a:r>
            <a:r>
              <a:rPr lang="en-US" dirty="0"/>
              <a:t> distribution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CC6E7E-C52C-754D-8418-E64E5D2251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C9D4C-4727-684A-8698-B60982272A5C}" type="slidenum">
              <a:rPr lang="en-US" smtClean="0"/>
              <a:t>2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26C4E7E-3CCA-A04F-829A-E88291DA29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908654"/>
            <a:ext cx="4572000" cy="478279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1460119-372A-1842-8B2C-FC27B55547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0200" y="1938683"/>
            <a:ext cx="4572000" cy="4782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6901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A975EF-E73C-4646-900F-B81F1877A1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C9D4C-4727-684A-8698-B60982272A5C}" type="slidenum">
              <a:rPr lang="en-US" smtClean="0"/>
              <a:t>3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07E6E94-BB1B-8142-B037-6CBD0394CA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806" y="0"/>
            <a:ext cx="65557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2884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B5F30E-A303-AD45-AE67-D1A4F1B012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5k from peak center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56381C-6F79-3E4A-9C3C-6F1D8A10CD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C9D4C-4727-684A-8698-B60982272A5C}" type="slidenum">
              <a:rPr lang="en-US" smtClean="0"/>
              <a:t>4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AEC417D-67B0-2947-AFEA-9636E8304E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1" y="2260628"/>
            <a:ext cx="3496399" cy="3657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59AA9D3-8EAC-254B-83DF-D59C0BB3D2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7400" y="2260628"/>
            <a:ext cx="3496399" cy="3657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DDC7F6F-8BF1-3C4A-A4EF-E9A96DD6D5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73799" y="2194719"/>
            <a:ext cx="3496399" cy="3657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9B3911F-3FD7-D549-80FA-C85704520051}"/>
              </a:ext>
            </a:extLst>
          </p:cNvPr>
          <p:cNvSpPr txBox="1"/>
          <p:nvPr/>
        </p:nvSpPr>
        <p:spPr>
          <a:xfrm>
            <a:off x="1005840" y="1499616"/>
            <a:ext cx="19385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All </a:t>
            </a:r>
            <a:r>
              <a:rPr lang="en-US" dirty="0" err="1"/>
              <a:t>cQTL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8708137-396C-3D44-B770-4BC0154021D5}"/>
              </a:ext>
            </a:extLst>
          </p:cNvPr>
          <p:cNvSpPr txBox="1"/>
          <p:nvPr/>
        </p:nvSpPr>
        <p:spPr>
          <a:xfrm>
            <a:off x="4962144" y="1499616"/>
            <a:ext cx="2554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cQTLs</a:t>
            </a:r>
            <a:r>
              <a:rPr lang="en-US" dirty="0"/>
              <a:t> with FDR&lt;0.05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CB4371C-E115-6242-988A-45A2453D14D3}"/>
              </a:ext>
            </a:extLst>
          </p:cNvPr>
          <p:cNvSpPr txBox="1"/>
          <p:nvPr/>
        </p:nvSpPr>
        <p:spPr>
          <a:xfrm>
            <a:off x="8088554" y="1425756"/>
            <a:ext cx="32652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cQTLs</a:t>
            </a:r>
            <a:r>
              <a:rPr lang="en-US" dirty="0"/>
              <a:t> with nominal p&lt;0.05</a:t>
            </a:r>
          </a:p>
        </p:txBody>
      </p:sp>
    </p:spTree>
    <p:extLst>
      <p:ext uri="{BB962C8B-B14F-4D97-AF65-F5344CB8AC3E}">
        <p14:creationId xmlns:p14="http://schemas.microsoft.com/office/powerpoint/2010/main" val="27723417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A277B8-926E-6349-912F-C1E76A2994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cQTL</a:t>
            </a:r>
            <a:r>
              <a:rPr lang="en-US" dirty="0"/>
              <a:t> distribution on each chromosome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31073E-4820-6D42-B6E4-283FE164B9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C9D4C-4727-684A-8698-B60982272A5C}" type="slidenum">
              <a:rPr lang="en-US" smtClean="0"/>
              <a:t>5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AE54A95-159A-6E42-B1C0-1195E0986E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0598" y="2194719"/>
            <a:ext cx="4732255" cy="3657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8034E98-E1AF-3D4D-ADA0-A889ADA4C4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194719"/>
            <a:ext cx="4732255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4875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73050D-3C65-B445-9F0C-4B66AB773C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Final </a:t>
            </a:r>
            <a:r>
              <a:rPr lang="en-US" dirty="0" err="1"/>
              <a:t>cQTL</a:t>
            </a:r>
            <a:r>
              <a:rPr lang="en-US" dirty="0"/>
              <a:t> list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DC935A-2BDD-FD46-8927-E290C58A2A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C9D4C-4727-684A-8698-B60982272A5C}" type="slidenum">
              <a:rPr lang="en-US" smtClean="0"/>
              <a:t>6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E0EB37D-2B17-1541-A776-960A563325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0400" y="1975104"/>
            <a:ext cx="3200400" cy="32004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60CCBD5-5313-6341-879B-8B333CE3EE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7464" y="1975104"/>
            <a:ext cx="3200400" cy="32004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9CD57B3-0778-1E4C-8653-9E9AA9861330}"/>
              </a:ext>
            </a:extLst>
          </p:cNvPr>
          <p:cNvSpPr txBox="1"/>
          <p:nvPr/>
        </p:nvSpPr>
        <p:spPr>
          <a:xfrm>
            <a:off x="3072384" y="1975104"/>
            <a:ext cx="129844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err="1"/>
              <a:t>EpiDiff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08A4724-D9D6-4A45-BEF9-28880D1C150F}"/>
              </a:ext>
            </a:extLst>
          </p:cNvPr>
          <p:cNvSpPr txBox="1"/>
          <p:nvPr/>
        </p:nvSpPr>
        <p:spPr>
          <a:xfrm>
            <a:off x="7796784" y="1911778"/>
            <a:ext cx="217017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Merged Capstone</a:t>
            </a:r>
          </a:p>
        </p:txBody>
      </p:sp>
    </p:spTree>
    <p:extLst>
      <p:ext uri="{BB962C8B-B14F-4D97-AF65-F5344CB8AC3E}">
        <p14:creationId xmlns:p14="http://schemas.microsoft.com/office/powerpoint/2010/main" val="421244800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37</Words>
  <Application>Microsoft Macintosh PowerPoint</Application>
  <PresentationFormat>Widescreen</PresentationFormat>
  <Paragraphs>15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Office Theme</vt:lpstr>
      <vt:lpstr>cQTL</vt:lpstr>
      <vt:lpstr>cQTL chr distribution</vt:lpstr>
      <vt:lpstr>PowerPoint Presentation</vt:lpstr>
      <vt:lpstr>5k from peak center</vt:lpstr>
      <vt:lpstr>cQTL distribution on each chromosome</vt:lpstr>
      <vt:lpstr>Final cQTL list</vt:lpstr>
    </vt:vector>
  </TitlesOfParts>
  <Company/>
  <LinksUpToDate>false</LinksUpToDate>
  <SharedDoc>false</SharedDoc>
  <HyperlinksChanged>false</HyperlinksChanged>
  <AppVersion>16.0013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cQTL</dc:title>
  <dc:creator>Microsoft Office User</dc:creator>
  <cp:lastModifiedBy>Microsoft Office User</cp:lastModifiedBy>
  <cp:revision>4</cp:revision>
  <dcterms:created xsi:type="dcterms:W3CDTF">2018-05-22T15:09:17Z</dcterms:created>
  <dcterms:modified xsi:type="dcterms:W3CDTF">2018-05-22T15:18:38Z</dcterms:modified>
</cp:coreProperties>
</file>