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444"/>
  </p:normalViewPr>
  <p:slideViewPr>
    <p:cSldViewPr snapToGrid="0" snapToObjects="1">
      <p:cViewPr varScale="1">
        <p:scale>
          <a:sx n="87" d="100"/>
          <a:sy n="87" d="100"/>
        </p:scale>
        <p:origin x="1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6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3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4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7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0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2EF4-CA73-9445-A60C-376B94850F0B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7321-A9E6-2C41-9C1C-861C1432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.gersteinlab.org/Encode-enhancers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K562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400" dirty="0"/>
              <a:t>FANTOM5:  </a:t>
            </a:r>
            <a:r>
              <a:rPr lang="en-US" sz="1400" dirty="0" smtClean="0"/>
              <a:t>1244 </a:t>
            </a:r>
            <a:r>
              <a:rPr lang="en-US" sz="1400" dirty="0"/>
              <a:t>expressed enhancers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400" dirty="0"/>
              <a:t>Matched-Filter: </a:t>
            </a:r>
            <a:r>
              <a:rPr lang="en-US" sz="1400" dirty="0" smtClean="0"/>
              <a:t>11591 </a:t>
            </a:r>
            <a:r>
              <a:rPr lang="en-US" sz="1400" dirty="0"/>
              <a:t>predicted enhancers </a:t>
            </a:r>
            <a:endParaRPr lang="en-US" sz="14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ChromHMM+Segway</a:t>
            </a:r>
            <a:r>
              <a:rPr lang="en-US" sz="1400" dirty="0" smtClean="0"/>
              <a:t>(</a:t>
            </a:r>
            <a:r>
              <a:rPr lang="en-US" sz="1400" dirty="0" err="1" smtClean="0"/>
              <a:t>unificaion</a:t>
            </a:r>
            <a:r>
              <a:rPr lang="en-US" sz="1400" dirty="0" smtClean="0"/>
              <a:t>): 44380 obtained from: </a:t>
            </a:r>
            <a:r>
              <a:rPr lang="en-US" sz="1400" dirty="0" smtClean="0">
                <a:hlinkClick r:id="rId2"/>
              </a:rPr>
              <a:t>http://info.gersteinlab.org/Encode-enhancers)</a:t>
            </a:r>
            <a:endParaRPr lang="en-US" sz="14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CSI-ANN:  16876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RFECS: 65329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Deep: </a:t>
            </a:r>
            <a:r>
              <a:rPr lang="is-IS" sz="1400" dirty="0"/>
              <a:t>51253</a:t>
            </a:r>
            <a:endParaRPr lang="en-US" sz="14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Matched-Filter VS FANTOM5 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519/1244 FANTOM5  enhancers overlap with Matched-Filter enhancers.  489/11591 Matched-Filter enhancers overlap with FANTOM5 enhancers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ChromHMM+Segway</a:t>
            </a:r>
            <a:r>
              <a:rPr lang="en-US" sz="1400" dirty="0" smtClean="0"/>
              <a:t>  VS FANTOM5: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357/1244 FANTOM5 enhancers  overlap with </a:t>
            </a:r>
            <a:r>
              <a:rPr lang="en-US" sz="1400" dirty="0" err="1" smtClean="0"/>
              <a:t>ChromHMM+Segway</a:t>
            </a:r>
            <a:r>
              <a:rPr lang="en-US" sz="1400" dirty="0" smtClean="0"/>
              <a:t> enhancers     355/44380 </a:t>
            </a:r>
            <a:r>
              <a:rPr lang="en-US" sz="1400" dirty="0" err="1"/>
              <a:t>ChromHMM+Segway</a:t>
            </a:r>
            <a:r>
              <a:rPr lang="en-US" sz="1400" dirty="0"/>
              <a:t> enhancers </a:t>
            </a:r>
            <a:r>
              <a:rPr lang="en-US" sz="1400" dirty="0" smtClean="0"/>
              <a:t> overlap with FANTOM5 enhancers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CSI-ANN vs FANTOM5: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774/1244  </a:t>
            </a:r>
            <a:r>
              <a:rPr lang="en-US" sz="1400" dirty="0"/>
              <a:t>FANTOM5 enhancers  overlap with </a:t>
            </a:r>
            <a:r>
              <a:rPr lang="en-US" sz="1400" dirty="0" smtClean="0"/>
              <a:t>CSI-ANN enhancers   730/16876 CSI-ANN enhancers overlap with FANTOM5 enhancers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RFECS vs FANTOM5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446/1244 FANTOM5 enhancers overlap with RFECS enhancers         437/65329 RFECS enhancers overlap with FANTOM5 enhancers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Deep vs FANTOM5: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836/</a:t>
            </a:r>
            <a:r>
              <a:rPr lang="is-IS" sz="1400" dirty="0" smtClean="0"/>
              <a:t>51253 FANTOM5 enhancers overlap with DEEP enhancers       901/51253 DEEP enhancers overlap with FANTOM5 enhancers</a:t>
            </a: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Deep&gt;CSI-ANN&gt;Matched-Filter&gt;RFECS&gt;</a:t>
            </a:r>
            <a:r>
              <a:rPr lang="en-US" sz="1400" dirty="0" err="1" smtClean="0">
                <a:solidFill>
                  <a:srgbClr val="FF0000"/>
                </a:solidFill>
              </a:rPr>
              <a:t>ChromHMM+Segway</a:t>
            </a:r>
            <a:r>
              <a:rPr lang="en-US" sz="1400" dirty="0" smtClean="0">
                <a:solidFill>
                  <a:srgbClr val="FF0000"/>
                </a:solidFill>
              </a:rPr>
              <a:t>          CSI-ANN&gt;Matched-Filter&gt;DEEP&gt;</a:t>
            </a:r>
            <a:r>
              <a:rPr lang="en-US" sz="1400" dirty="0" err="1" smtClean="0">
                <a:solidFill>
                  <a:srgbClr val="FF0000"/>
                </a:solidFill>
              </a:rPr>
              <a:t>ChromHMM+Segway</a:t>
            </a:r>
            <a:r>
              <a:rPr lang="en-US" sz="1400" smtClean="0">
                <a:solidFill>
                  <a:srgbClr val="FF0000"/>
                </a:solidFill>
              </a:rPr>
              <a:t>&gt;RFECS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8312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123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K562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 of Predicted Enhancers  for GM12878, K562 and HepG2 from Matched-Filter, Fantom5 and ChromHMM+Segway </dc:title>
  <dc:creator>Yan, Chengfei</dc:creator>
  <cp:lastModifiedBy>Yan, Chengfei</cp:lastModifiedBy>
  <cp:revision>13</cp:revision>
  <dcterms:created xsi:type="dcterms:W3CDTF">2018-02-26T02:42:56Z</dcterms:created>
  <dcterms:modified xsi:type="dcterms:W3CDTF">2018-05-21T02:09:03Z</dcterms:modified>
</cp:coreProperties>
</file>