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7"/>
    <p:restoredTop sz="94652"/>
  </p:normalViewPr>
  <p:slideViewPr>
    <p:cSldViewPr snapToGrid="0" snapToObjects="1">
      <p:cViewPr varScale="1">
        <p:scale>
          <a:sx n="90" d="100"/>
          <a:sy n="90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6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1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6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2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5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0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0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0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1C270-C2C0-BC49-BCD6-BB1DFD090AE0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90EEF-83D1-5746-9CC3-3E1FB609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4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32" b="16875"/>
          <a:stretch/>
        </p:blipFill>
        <p:spPr>
          <a:xfrm>
            <a:off x="528638" y="685800"/>
            <a:ext cx="5657850" cy="57007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689" b="16875"/>
          <a:stretch/>
        </p:blipFill>
        <p:spPr>
          <a:xfrm>
            <a:off x="6186488" y="685800"/>
            <a:ext cx="5783263" cy="57007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57525" y="671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66821" y="357188"/>
            <a:ext cx="247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G. </a:t>
            </a:r>
            <a:r>
              <a:rPr lang="en-US" dirty="0" err="1" smtClean="0"/>
              <a:t>medialis</a:t>
            </a:r>
            <a:r>
              <a:rPr lang="en-US" dirty="0" smtClean="0"/>
              <a:t> 54 male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48458" y="357188"/>
            <a:ext cx="3009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colon 54 male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0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Yan, Chengfei</dc:creator>
  <cp:lastModifiedBy>Yan, Chengfei</cp:lastModifiedBy>
  <cp:revision>2</cp:revision>
  <dcterms:created xsi:type="dcterms:W3CDTF">2018-05-08T17:54:36Z</dcterms:created>
  <dcterms:modified xsi:type="dcterms:W3CDTF">2018-05-08T18:28:16Z</dcterms:modified>
</cp:coreProperties>
</file>