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4" r:id="rId2"/>
    <p:sldId id="266" r:id="rId3"/>
    <p:sldId id="298" r:id="rId4"/>
    <p:sldId id="269" r:id="rId5"/>
    <p:sldId id="270" r:id="rId6"/>
    <p:sldId id="272" r:id="rId7"/>
    <p:sldId id="273" r:id="rId8"/>
    <p:sldId id="275" r:id="rId9"/>
    <p:sldId id="309" r:id="rId10"/>
    <p:sldId id="281" r:id="rId11"/>
    <p:sldId id="319" r:id="rId12"/>
    <p:sldId id="284" r:id="rId13"/>
    <p:sldId id="310" r:id="rId14"/>
    <p:sldId id="316" r:id="rId15"/>
    <p:sldId id="317" r:id="rId16"/>
    <p:sldId id="447" r:id="rId17"/>
    <p:sldId id="315" r:id="rId18"/>
    <p:sldId id="287" r:id="rId19"/>
    <p:sldId id="448" r:id="rId20"/>
    <p:sldId id="312" r:id="rId21"/>
    <p:sldId id="308" r:id="rId22"/>
    <p:sldId id="288" r:id="rId23"/>
    <p:sldId id="311" r:id="rId24"/>
    <p:sldId id="318" r:id="rId25"/>
    <p:sldId id="302" r:id="rId26"/>
    <p:sldId id="289" r:id="rId27"/>
    <p:sldId id="314" r:id="rId28"/>
    <p:sldId id="446" r:id="rId29"/>
    <p:sldId id="313" r:id="rId30"/>
    <p:sldId id="290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8"/>
    <p:restoredTop sz="94699"/>
  </p:normalViewPr>
  <p:slideViewPr>
    <p:cSldViewPr snapToGrid="0" snapToObjects="1">
      <p:cViewPr varScale="1">
        <p:scale>
          <a:sx n="127" d="100"/>
          <a:sy n="127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8E7B4-F3C1-D74B-9A1D-1BC571CCC416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06FE9-D9C4-6E4E-B01E-A71C560C2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06FE9-D9C4-6E4E-B01E-A71C560C2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06FE9-D9C4-6E4E-B01E-A71C560C2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06FE9-D9C4-6E4E-B01E-A71C560C2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3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2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6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0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7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CE1E-EEAC-234E-A453-6883B6164FF0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7A92-5027-F441-A333-4124BADA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28162-6BD4-7D47-9DBD-B7C30A82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0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FB13A-DBC9-B843-85AE-D432B854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AB090-B225-E846-909D-A3322528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4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EA910-1CAC-1D44-B150-34D964E4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3B347-1292-A643-85FD-FD1F3B46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1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2E4F8F-B95A-2B4C-8CCE-127042D1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206D20-D5C7-244A-B674-40F0D20894E4}"/>
              </a:ext>
            </a:extLst>
          </p:cNvPr>
          <p:cNvSpPr txBox="1"/>
          <p:nvPr/>
        </p:nvSpPr>
        <p:spPr>
          <a:xfrm>
            <a:off x="10440239" y="3717889"/>
            <a:ext cx="148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    *</a:t>
            </a:r>
            <a:r>
              <a:rPr lang="en-US" i="1" dirty="0">
                <a:latin typeface="Century Gothic" panose="020B0502020202020204" pitchFamily="34" charset="0"/>
              </a:rPr>
              <a:t>P</a:t>
            </a:r>
            <a:r>
              <a:rPr lang="en-US" dirty="0">
                <a:latin typeface="Century Gothic" panose="020B0502020202020204" pitchFamily="34" charset="0"/>
              </a:rPr>
              <a:t> &lt; 10</a:t>
            </a:r>
            <a:r>
              <a:rPr lang="en-US" baseline="30000" dirty="0">
                <a:latin typeface="Century Gothic" panose="020B0502020202020204" pitchFamily="34" charset="0"/>
              </a:rPr>
              <a:t>-2</a:t>
            </a:r>
          </a:p>
          <a:p>
            <a:pPr algn="r"/>
            <a:r>
              <a:rPr lang="en-US" baseline="30000" dirty="0">
                <a:latin typeface="Century Gothic" panose="020B0502020202020204" pitchFamily="34" charset="0"/>
              </a:rPr>
              <a:t>  </a:t>
            </a:r>
            <a:r>
              <a:rPr lang="en-US" dirty="0">
                <a:latin typeface="Century Gothic" panose="020B0502020202020204" pitchFamily="34" charset="0"/>
              </a:rPr>
              <a:t>  **</a:t>
            </a:r>
            <a:r>
              <a:rPr lang="en-US" i="1" dirty="0">
                <a:latin typeface="Century Gothic" panose="020B0502020202020204" pitchFamily="34" charset="0"/>
              </a:rPr>
              <a:t>P</a:t>
            </a:r>
            <a:r>
              <a:rPr lang="en-US" dirty="0">
                <a:latin typeface="Century Gothic" panose="020B0502020202020204" pitchFamily="34" charset="0"/>
              </a:rPr>
              <a:t> &lt; 10</a:t>
            </a:r>
            <a:r>
              <a:rPr lang="en-US" baseline="30000" dirty="0">
                <a:latin typeface="Century Gothic" panose="020B0502020202020204" pitchFamily="34" charset="0"/>
              </a:rPr>
              <a:t>-5</a:t>
            </a:r>
          </a:p>
          <a:p>
            <a:pPr algn="r"/>
            <a:r>
              <a:rPr lang="en-US" dirty="0">
                <a:latin typeface="Century Gothic" panose="020B0502020202020204" pitchFamily="34" charset="0"/>
              </a:rPr>
              <a:t> ***</a:t>
            </a:r>
            <a:r>
              <a:rPr lang="en-US" i="1" dirty="0">
                <a:latin typeface="Century Gothic" panose="020B0502020202020204" pitchFamily="34" charset="0"/>
              </a:rPr>
              <a:t>P</a:t>
            </a:r>
            <a:r>
              <a:rPr lang="en-US" dirty="0">
                <a:latin typeface="Century Gothic" panose="020B0502020202020204" pitchFamily="34" charset="0"/>
              </a:rPr>
              <a:t> &lt; 10</a:t>
            </a:r>
            <a:r>
              <a:rPr lang="en-US" baseline="30000" dirty="0">
                <a:latin typeface="Century Gothic" panose="020B0502020202020204" pitchFamily="34" charset="0"/>
              </a:rPr>
              <a:t>-10</a:t>
            </a:r>
          </a:p>
          <a:p>
            <a:pPr algn="r"/>
            <a:r>
              <a:rPr lang="en-US" dirty="0">
                <a:latin typeface="Century Gothic" panose="020B0502020202020204" pitchFamily="34" charset="0"/>
              </a:rPr>
              <a:t>****</a:t>
            </a:r>
            <a:r>
              <a:rPr lang="en-US" i="1" dirty="0">
                <a:latin typeface="Century Gothic" panose="020B0502020202020204" pitchFamily="34" charset="0"/>
              </a:rPr>
              <a:t>P</a:t>
            </a:r>
            <a:r>
              <a:rPr lang="en-US" dirty="0">
                <a:latin typeface="Century Gothic" panose="020B0502020202020204" pitchFamily="34" charset="0"/>
              </a:rPr>
              <a:t> &lt; 10</a:t>
            </a:r>
            <a:r>
              <a:rPr lang="en-US" baseline="30000" dirty="0">
                <a:latin typeface="Century Gothic" panose="020B0502020202020204" pitchFamily="34" charset="0"/>
              </a:rPr>
              <a:t>-20</a:t>
            </a:r>
          </a:p>
        </p:txBody>
      </p:sp>
    </p:spTree>
    <p:extLst>
      <p:ext uri="{BB962C8B-B14F-4D97-AF65-F5344CB8AC3E}">
        <p14:creationId xmlns:p14="http://schemas.microsoft.com/office/powerpoint/2010/main" val="170017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FF49DD-082A-A14D-B8CE-EA7C1213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2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D0820-93F8-964F-BCED-869505FF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AE778-F2F0-7843-BC58-8DF5BBDA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25205F-7ECA-9746-89D4-AE20783407CE}"/>
              </a:ext>
            </a:extLst>
          </p:cNvPr>
          <p:cNvSpPr/>
          <p:nvPr/>
        </p:nvSpPr>
        <p:spPr>
          <a:xfrm>
            <a:off x="2924070" y="743578"/>
            <a:ext cx="3014506" cy="5285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4EDB6-3E20-574B-8789-32EF56EB41C2}"/>
              </a:ext>
            </a:extLst>
          </p:cNvPr>
          <p:cNvSpPr/>
          <p:nvPr/>
        </p:nvSpPr>
        <p:spPr>
          <a:xfrm>
            <a:off x="2753248" y="577780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7D46B-B150-E342-8DAF-D10B90194303}"/>
              </a:ext>
            </a:extLst>
          </p:cNvPr>
          <p:cNvSpPr/>
          <p:nvPr/>
        </p:nvSpPr>
        <p:spPr>
          <a:xfrm>
            <a:off x="2905648" y="6240026"/>
            <a:ext cx="3032928" cy="60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2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2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AE778-F2F0-7843-BC58-8DF5BBDA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95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9C856-C2F8-D64D-81B6-2C620131D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9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AEBCD-4A8E-5B46-89AA-0698C70F7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5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1A6123-971C-004C-8060-1681AC08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37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84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ED6AE-FDBA-2B42-BBC2-2BC528B3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0211"/>
            <a:ext cx="12192000" cy="114300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A549 genotoxic responses to transfection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789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5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EB0B0-CE5B-7B4D-BDF8-D694848B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9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1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592" y="6291072"/>
            <a:ext cx="29077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MWU; P &lt; 10E-166</a:t>
            </a:r>
          </a:p>
        </p:txBody>
      </p:sp>
    </p:spTree>
    <p:extLst>
      <p:ext uri="{BB962C8B-B14F-4D97-AF65-F5344CB8AC3E}">
        <p14:creationId xmlns:p14="http://schemas.microsoft.com/office/powerpoint/2010/main" val="134079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817443-7814-274D-ACA0-6E651393833D}"/>
              </a:ext>
            </a:extLst>
          </p:cNvPr>
          <p:cNvSpPr/>
          <p:nvPr/>
        </p:nvSpPr>
        <p:spPr>
          <a:xfrm>
            <a:off x="1920875" y="3400425"/>
            <a:ext cx="82550" cy="111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4B2D8-44AD-DD46-8337-402974EF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5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9361A-6F91-904D-BEFD-01B2FFA7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8792" y="1683326"/>
            <a:ext cx="3395369" cy="98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123494">
            <a:off x="143131" y="2718490"/>
            <a:ext cx="3105275" cy="673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8A5F-ED9D-C74A-84B0-B4342C8B5D34}"/>
              </a:ext>
            </a:extLst>
          </p:cNvPr>
          <p:cNvSpPr/>
          <p:nvPr/>
        </p:nvSpPr>
        <p:spPr>
          <a:xfrm>
            <a:off x="5104481" y="3979147"/>
            <a:ext cx="2074843" cy="47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02AB6-CA83-124F-B7DD-4F699A2A07F6}"/>
              </a:ext>
            </a:extLst>
          </p:cNvPr>
          <p:cNvSpPr txBox="1"/>
          <p:nvPr/>
        </p:nvSpPr>
        <p:spPr>
          <a:xfrm>
            <a:off x="5045690" y="3926819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Century Gothic" panose="020B0502020202020204" pitchFamily="34" charset="0"/>
              </a:rPr>
              <a:t>dex</a:t>
            </a:r>
            <a:r>
              <a:rPr lang="en-US" sz="1400" dirty="0">
                <a:latin typeface="Century Gothic" panose="020B0502020202020204" pitchFamily="34" charset="0"/>
              </a:rPr>
              <a:t> exposure (h)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5x biological replicates</a:t>
            </a:r>
          </a:p>
        </p:txBody>
      </p:sp>
    </p:spTree>
    <p:extLst>
      <p:ext uri="{BB962C8B-B14F-4D97-AF65-F5344CB8AC3E}">
        <p14:creationId xmlns:p14="http://schemas.microsoft.com/office/powerpoint/2010/main" val="195096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B4B23-E2E1-E942-85BD-699B6E0FE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2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40</Words>
  <Application>Microsoft Macintosh PowerPoint</Application>
  <PresentationFormat>Widescreen</PresentationFormat>
  <Paragraphs>11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A549 genotoxic responses to transfection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149</cp:revision>
  <cp:lastPrinted>2017-10-12T17:29:35Z</cp:lastPrinted>
  <dcterms:created xsi:type="dcterms:W3CDTF">2017-10-03T02:11:23Z</dcterms:created>
  <dcterms:modified xsi:type="dcterms:W3CDTF">2018-05-02T14:30:19Z</dcterms:modified>
</cp:coreProperties>
</file>