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0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754F8-A2E1-C640-82C5-71AFCA7409BF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942F2-EF9A-F840-9196-3498DE534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6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942F2-EF9A-F840-9196-3498DE5341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2A1C-E02B-6849-8142-54311F21BE4B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5A27-A5E3-8D4E-8706-26571DFAD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5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2A1C-E02B-6849-8142-54311F21BE4B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5A27-A5E3-8D4E-8706-26571DFAD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6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2A1C-E02B-6849-8142-54311F21BE4B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5A27-A5E3-8D4E-8706-26571DFAD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2A1C-E02B-6849-8142-54311F21BE4B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5A27-A5E3-8D4E-8706-26571DFAD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1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2A1C-E02B-6849-8142-54311F21BE4B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5A27-A5E3-8D4E-8706-26571DFAD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5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2A1C-E02B-6849-8142-54311F21BE4B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5A27-A5E3-8D4E-8706-26571DFAD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0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2A1C-E02B-6849-8142-54311F21BE4B}" type="datetimeFigureOut">
              <a:rPr lang="en-US" smtClean="0"/>
              <a:t>4/16/18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5A27-A5E3-8D4E-8706-26571DFAD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4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2A1C-E02B-6849-8142-54311F21BE4B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5A27-A5E3-8D4E-8706-26571DFAD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2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2A1C-E02B-6849-8142-54311F21BE4B}" type="datetimeFigureOut">
              <a:rPr lang="en-US" smtClean="0"/>
              <a:t>4/16/18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5A27-A5E3-8D4E-8706-26571DFAD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7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2A1C-E02B-6849-8142-54311F21BE4B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5A27-A5E3-8D4E-8706-26571DFAD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6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2A1C-E02B-6849-8142-54311F21BE4B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5A27-A5E3-8D4E-8706-26571DFAD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12A1C-E02B-6849-8142-54311F21BE4B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5A27-A5E3-8D4E-8706-26571DFAD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6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ckv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014"/>
            <a:ext cx="9144000" cy="558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1v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38" y="0"/>
            <a:ext cx="6371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5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2v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31" y="0"/>
            <a:ext cx="6039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1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4v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253"/>
            <a:ext cx="9144000" cy="313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57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1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3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9" y="0"/>
            <a:ext cx="7350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2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67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7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AMal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37" y="0"/>
            <a:ext cx="6509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5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18296</TotalTime>
  <Words>2</Words>
  <Application>Microsoft Macintosh PowerPoint</Application>
  <PresentationFormat>On-screen Show (4:3)</PresentationFormat>
  <Paragraphs>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Gamze Gursoy</dc:creator>
  <cp:lastModifiedBy>Gamze Gursoy</cp:lastModifiedBy>
  <cp:revision>15</cp:revision>
  <dcterms:created xsi:type="dcterms:W3CDTF">2018-03-19T20:32:33Z</dcterms:created>
  <dcterms:modified xsi:type="dcterms:W3CDTF">2018-04-16T14:10:14Z</dcterms:modified>
</cp:coreProperties>
</file>