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5E6F-2B30-5D41-B247-1A10BD2A704C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4333-2518-5D47-BF9B-64303FA4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-chromHMM-enhancer-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5" y="0"/>
            <a:ext cx="49953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948" y="22544"/>
            <a:ext cx="28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gEUVADIS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GM12878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5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mHmm_comparison_gt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3" y="0"/>
            <a:ext cx="48554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948" y="2254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GTEx</a:t>
            </a:r>
            <a:r>
              <a:rPr lang="en-US" dirty="0" smtClean="0"/>
              <a:t> </a:t>
            </a:r>
            <a:r>
              <a:rPr lang="en-US" dirty="0" err="1" smtClean="0"/>
              <a:t>eQTLs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GM12878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4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rgetGene-Others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3376" cy="6858000"/>
          </a:xfrm>
          <a:prstGeom prst="rect">
            <a:avLst/>
          </a:prstGeom>
        </p:spPr>
      </p:pic>
      <p:pic>
        <p:nvPicPr>
          <p:cNvPr id="5" name="Picture 4" descr="gtex_targetvsnontarg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73" y="0"/>
            <a:ext cx="498362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419,983 </a:t>
            </a:r>
            <a:r>
              <a:rPr lang="cs-CZ" dirty="0" err="1" smtClean="0"/>
              <a:t>eQTLs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03019" y="0"/>
            <a:ext cx="17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1,060,536 </a:t>
            </a:r>
            <a:r>
              <a:rPr lang="cs-CZ" dirty="0" err="1" smtClean="0"/>
              <a:t>eQTLs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12878.pva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97"/>
            <a:ext cx="4572000" cy="4572000"/>
          </a:xfrm>
          <a:prstGeom prst="rect">
            <a:avLst/>
          </a:prstGeom>
        </p:spPr>
      </p:pic>
      <p:pic>
        <p:nvPicPr>
          <p:cNvPr id="5" name="Picture 4" descr="GM12878.sub.pva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3297"/>
            <a:ext cx="4572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982" y="25742"/>
            <a:ext cx="424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       KY’s analysis for GM12878</a:t>
            </a:r>
          </a:p>
          <a:p>
            <a:r>
              <a:rPr lang="en-US" dirty="0" smtClean="0"/>
              <a:t>(he suggests we use the figure on the right)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01502"/>
            <a:ext cx="9281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 for the slight difference between my analysis and KY’s: </a:t>
            </a:r>
            <a:r>
              <a:rPr lang="en-US" dirty="0" err="1" smtClean="0"/>
              <a:t>GTEx</a:t>
            </a:r>
            <a:r>
              <a:rPr lang="en-US" dirty="0" smtClean="0"/>
              <a:t> reports the same </a:t>
            </a:r>
            <a:r>
              <a:rPr lang="en-US" dirty="0" err="1" smtClean="0"/>
              <a:t>eQTL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multiple times if the </a:t>
            </a:r>
            <a:r>
              <a:rPr lang="en-US" dirty="0" err="1" smtClean="0"/>
              <a:t>eQTL</a:t>
            </a:r>
            <a:r>
              <a:rPr lang="en-US" dirty="0" smtClean="0"/>
              <a:t> is affecting the expression of multiple genes. I removed the duplicates.</a:t>
            </a:r>
          </a:p>
          <a:p>
            <a:r>
              <a:rPr lang="en-US" dirty="0" smtClean="0"/>
              <a:t>If I don’t remove the duplicates, then the </a:t>
            </a:r>
            <a:r>
              <a:rPr lang="en-US" dirty="0" err="1" smtClean="0"/>
              <a:t>chromHMM</a:t>
            </a:r>
            <a:r>
              <a:rPr lang="en-US" dirty="0" smtClean="0"/>
              <a:t> enhancer’s </a:t>
            </a:r>
            <a:r>
              <a:rPr lang="en-US" dirty="0" err="1" smtClean="0"/>
              <a:t>eQTL</a:t>
            </a:r>
            <a:r>
              <a:rPr lang="en-US" dirty="0" smtClean="0"/>
              <a:t> enrichment is way higher</a:t>
            </a:r>
          </a:p>
          <a:p>
            <a:r>
              <a:rPr lang="en-US"/>
              <a:t>t</a:t>
            </a:r>
            <a:r>
              <a:rPr lang="en-US" smtClean="0"/>
              <a:t>han </a:t>
            </a:r>
            <a:r>
              <a:rPr lang="en-US" dirty="0" smtClean="0"/>
              <a:t>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8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54936"/>
            <a:ext cx="9144000" cy="4572000"/>
            <a:chOff x="217938" y="1254936"/>
            <a:chExt cx="9144000" cy="4572000"/>
          </a:xfrm>
        </p:grpSpPr>
        <p:pic>
          <p:nvPicPr>
            <p:cNvPr id="4" name="Picture 3" descr="K562.pvalu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38" y="1254936"/>
              <a:ext cx="4572000" cy="4572000"/>
            </a:xfrm>
            <a:prstGeom prst="rect">
              <a:avLst/>
            </a:prstGeom>
          </p:spPr>
        </p:pic>
        <p:pic>
          <p:nvPicPr>
            <p:cNvPr id="5" name="Picture 4" descr="K562.sub.pvalu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938" y="1254936"/>
              <a:ext cx="4572000" cy="4572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73789" y="375729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66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 Gursoy</dc:creator>
  <cp:lastModifiedBy>Gamze Gursoy</cp:lastModifiedBy>
  <cp:revision>5</cp:revision>
  <dcterms:created xsi:type="dcterms:W3CDTF">2018-04-10T18:37:28Z</dcterms:created>
  <dcterms:modified xsi:type="dcterms:W3CDTF">2018-04-10T21:56:08Z</dcterms:modified>
</cp:coreProperties>
</file>