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6"/>
  </p:notesMasterIdLst>
  <p:handoutMasterIdLst>
    <p:handoutMasterId r:id="rId7"/>
  </p:handoutMasterIdLst>
  <p:sldIdLst>
    <p:sldId id="6147" r:id="rId4"/>
    <p:sldId id="6192" r:id="rId5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8" autoAdjust="0"/>
    <p:restoredTop sz="50000" autoAdjust="0"/>
  </p:normalViewPr>
  <p:slideViewPr>
    <p:cSldViewPr snapToGrid="0">
      <p:cViewPr>
        <p:scale>
          <a:sx n="105" d="100"/>
          <a:sy n="105" d="100"/>
        </p:scale>
        <p:origin x="-80" y="264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tags" Target="../tags/tag1.xml"/><Relationship Id="rId5" Type="http://schemas.openxmlformats.org/officeDocument/2006/relationships/tags" Target="../tags/tag2.xml"/><Relationship Id="rId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6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sz="4000" dirty="0"/>
              <a:t>Challenge 4 </a:t>
            </a:r>
            <a:r>
              <a:rPr lang="mr-IN" sz="4000" dirty="0"/>
              <a:t>–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Moving beyond </a:t>
            </a:r>
            <a:r>
              <a:rPr lang="en-US" sz="4000" dirty="0" smtClean="0"/>
              <a:t>coding </a:t>
            </a:r>
            <a:r>
              <a:rPr lang="en-US" sz="4000" dirty="0"/>
              <a:t>regions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541699"/>
          </a:xfrm>
        </p:spPr>
        <p:txBody>
          <a:bodyPr/>
          <a:lstStyle/>
          <a:p>
            <a:r>
              <a:rPr lang="en-US" altLang="en-US" sz="1400" b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</a:t>
            </a:r>
            <a:r>
              <a:rPr lang="en-US" alt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CMG</a:t>
            </a:r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to consider in moving beyond coding #1:</a:t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2432" y="1843204"/>
            <a:ext cx="5766816" cy="4467402"/>
          </a:xfrm>
        </p:spPr>
        <p:txBody>
          <a:bodyPr/>
          <a:lstStyle/>
          <a:p>
            <a:r>
              <a:rPr lang="en-US" sz="2000" dirty="0" smtClean="0"/>
              <a:t>ENCODE has developed non-coding annotations &amp; a </a:t>
            </a:r>
            <a:r>
              <a:rPr lang="en-US" sz="2000" dirty="0"/>
              <a:t>number of tools have been developed to synthesize </a:t>
            </a:r>
            <a:r>
              <a:rPr lang="en-US" sz="2000" dirty="0" smtClean="0"/>
              <a:t>these </a:t>
            </a:r>
            <a:r>
              <a:rPr lang="en-US" sz="2000" dirty="0"/>
              <a:t>(</a:t>
            </a:r>
            <a:r>
              <a:rPr lang="en-US" sz="2000" dirty="0" err="1"/>
              <a:t>eg</a:t>
            </a:r>
            <a:r>
              <a:rPr lang="en-US" sz="2000" dirty="0"/>
              <a:t> </a:t>
            </a:r>
            <a:r>
              <a:rPr lang="en-US" sz="2000" dirty="0" err="1"/>
              <a:t>HaploReg</a:t>
            </a:r>
            <a:r>
              <a:rPr lang="en-US" sz="2000" dirty="0"/>
              <a:t>, </a:t>
            </a:r>
            <a:r>
              <a:rPr lang="en-US" sz="2000" dirty="0" err="1"/>
              <a:t>FunSeq</a:t>
            </a:r>
            <a:r>
              <a:rPr lang="en-US" sz="2000" dirty="0"/>
              <a:t>, &amp;c)</a:t>
            </a:r>
          </a:p>
          <a:p>
            <a:r>
              <a:rPr lang="en-US" sz="2000" dirty="0" smtClean="0"/>
              <a:t>Compared </a:t>
            </a:r>
            <a:r>
              <a:rPr lang="en-US" sz="2000" dirty="0"/>
              <a:t>to coding regions, the underlying functional territory of non-coding regions </a:t>
            </a:r>
            <a:r>
              <a:rPr lang="en-US" sz="2000" dirty="0" smtClean="0"/>
              <a:t>is not as well defined nor is the differential effect of different mutations </a:t>
            </a:r>
            <a:endParaRPr lang="en-US" sz="2000" dirty="0"/>
          </a:p>
          <a:p>
            <a:r>
              <a:rPr lang="en-US" sz="2000" dirty="0" smtClean="0"/>
              <a:t>This creates power issues in non-coding </a:t>
            </a:r>
            <a:r>
              <a:rPr lang="en-US" sz="2000" dirty="0"/>
              <a:t>variant </a:t>
            </a:r>
            <a:r>
              <a:rPr lang="en-US" sz="2000" dirty="0" smtClean="0"/>
              <a:t>prioritization. More precise </a:t>
            </a:r>
            <a:r>
              <a:rPr lang="en-US" sz="2000" dirty="0"/>
              <a:t>(more compact) annotation </a:t>
            </a:r>
            <a:r>
              <a:rPr lang="en-US" sz="2000" dirty="0" smtClean="0"/>
              <a:t>may be useful.</a:t>
            </a:r>
            <a:endParaRPr lang="en-US" sz="2000" dirty="0"/>
          </a:p>
          <a:p>
            <a:r>
              <a:rPr lang="en-US" sz="2000" dirty="0" smtClean="0"/>
              <a:t>Also, </a:t>
            </a:r>
            <a:r>
              <a:rPr lang="en-US" sz="2000" dirty="0"/>
              <a:t>i</a:t>
            </a:r>
            <a:r>
              <a:rPr lang="en-US" sz="2000" dirty="0" smtClean="0"/>
              <a:t>ntegration </a:t>
            </a:r>
            <a:r>
              <a:rPr lang="en-US" sz="2000" dirty="0"/>
              <a:t>of tissue-specific genomic annotations &amp; epigenetic data is important for deciphering impact of non-coding </a:t>
            </a:r>
            <a:r>
              <a:rPr lang="en-US" sz="20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480922" y="1946364"/>
            <a:ext cx="5261510" cy="42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01788454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128997</TotalTime>
  <Words>109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Courier New</vt:lpstr>
      <vt:lpstr>Lucida Grande</vt:lpstr>
      <vt:lpstr>ＭＳ Ｐゴシック</vt:lpstr>
      <vt:lpstr>Arial</vt:lpstr>
      <vt:lpstr>Basic-template-i0jhhsb-20160605</vt:lpstr>
      <vt:lpstr>Outline-Style-20160605</vt:lpstr>
      <vt:lpstr>to-follow-up</vt:lpstr>
      <vt:lpstr>Challenge 4 –  Moving beyond coding regions</vt:lpstr>
      <vt:lpstr>Things to consider in moving beyond coding #1: Quality &amp; scale of coding v. non-coding annotation &amp; the impact of this on statistical power</vt:lpstr>
    </vt:vector>
  </TitlesOfParts>
  <Company>Yale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Microsoft Office User</cp:lastModifiedBy>
  <cp:revision>2097</cp:revision>
  <cp:lastPrinted>2016-12-19T03:55:19Z</cp:lastPrinted>
  <dcterms:created xsi:type="dcterms:W3CDTF">2010-09-06T09:08:38Z</dcterms:created>
  <dcterms:modified xsi:type="dcterms:W3CDTF">2018-04-01T03:22:25Z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