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92" r:id="rId2"/>
    <p:sldId id="293" r:id="rId3"/>
    <p:sldId id="291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623F87-2B79-4782-A028-8D24A36BBBEA}">
  <a:tblStyle styleId="{6E623F87-2B79-4782-A028-8D24A36BBB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2"/>
    <p:restoredTop sz="94723"/>
  </p:normalViewPr>
  <p:slideViewPr>
    <p:cSldViewPr snapToGrid="0" snapToObjects="1">
      <p:cViewPr varScale="1">
        <p:scale>
          <a:sx n="92" d="100"/>
          <a:sy n="92" d="100"/>
        </p:scale>
        <p:origin x="184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9762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4429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0"/>
            <a:ext cx="824664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5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0"/>
            <a:ext cx="824664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31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 values</a:t>
            </a:r>
            <a:endParaRPr/>
          </a:p>
        </p:txBody>
      </p:sp>
      <p:sp>
        <p:nvSpPr>
          <p:cNvPr id="346" name="Shape 3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347" name="Shape 3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1514325"/>
            <a:ext cx="3370600" cy="337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Shape 3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70600" y="1533825"/>
            <a:ext cx="3370600" cy="33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Shape 349"/>
          <p:cNvSpPr txBox="1"/>
          <p:nvPr/>
        </p:nvSpPr>
        <p:spPr>
          <a:xfrm>
            <a:off x="198625" y="1102425"/>
            <a:ext cx="5319000" cy="6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Removing brain promoters</a:t>
            </a:r>
            <a:endParaRPr/>
          </a:p>
        </p:txBody>
      </p:sp>
      <p:sp>
        <p:nvSpPr>
          <p:cNvPr id="350" name="Shape 350"/>
          <p:cNvSpPr txBox="1"/>
          <p:nvPr/>
        </p:nvSpPr>
        <p:spPr>
          <a:xfrm>
            <a:off x="3511700" y="1121925"/>
            <a:ext cx="2915400" cy="6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Removing all promoters (gencode)</a:t>
            </a:r>
            <a:endParaRPr/>
          </a:p>
        </p:txBody>
      </p:sp>
      <p:sp>
        <p:nvSpPr>
          <p:cNvPr id="351" name="Shape 351"/>
          <p:cNvSpPr txBox="1"/>
          <p:nvPr/>
        </p:nvSpPr>
        <p:spPr>
          <a:xfrm>
            <a:off x="6750275" y="997300"/>
            <a:ext cx="2271000" cy="37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Removing all promoters vs removing only brain promoters doesn't seem to affect the distribution of the random_CREs.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</Words>
  <Application>Microsoft Macintosh PowerPoint</Application>
  <PresentationFormat>On-screen Show (16:9)</PresentationFormat>
  <Paragraphs>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Presentation</vt:lpstr>
      <vt:lpstr>PowerPoint Presentation</vt:lpstr>
      <vt:lpstr>CRE values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 values</dc:title>
  <cp:lastModifiedBy>Mengting Gu</cp:lastModifiedBy>
  <cp:revision>3</cp:revision>
  <dcterms:modified xsi:type="dcterms:W3CDTF">2018-03-28T19:34:44Z</dcterms:modified>
</cp:coreProperties>
</file>