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1" d="100"/>
          <a:sy n="81" d="100"/>
        </p:scale>
        <p:origin x="-120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BAF5-AB66-A54D-BF20-E5502F126787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2F576-4D13-7C44-A570-47C6677A6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5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AFFF-2A3E-E84C-AEFF-54EF72C7FEFE}" type="datetimeFigureOut">
              <a:rPr lang="en-US" smtClean="0"/>
              <a:t>3/25/18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93B3-976E-0545-B923-43BE23F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D3DD5-68F8-8047-8A1F-E7B59BB04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9101-E78A-454A-8E1C-99CB4053B774}" type="datetime1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6788D-48C0-C140-AB4C-F188513A098A}" type="datetime1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9DCE4-CA99-334B-A092-8F0F66F9E74B}" type="datetime1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D245-E385-ED4A-9259-C1D446C84EEA}" type="datetime1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9060-5DD7-BC42-9188-757FAA8B53D2}" type="datetime1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DFDD-7AC1-9D4B-9287-BEFA84DE7844}" type="datetime1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894C-3F4C-9748-B969-754D2B86EB33}" type="datetime1">
              <a:rPr lang="en-US" smtClean="0"/>
              <a:t>3/25/18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930E-F515-1F41-B9A2-6B1B41A2A789}" type="datetime1">
              <a:rPr lang="en-US" smtClean="0"/>
              <a:t>3/25/18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DC93-5E98-8D4A-A3D0-852C582B2E57}" type="datetime1">
              <a:rPr lang="en-US" smtClean="0"/>
              <a:t>3/25/18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A80F-7B17-0446-BFC2-12932DB23C45}" type="datetime1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106E-4075-AE43-8502-2CA997C22536}" type="datetime1">
              <a:rPr lang="en-US" smtClean="0"/>
              <a:t>3/25/18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1CA1-9432-E243-9F2D-CF4FDA069E81}" type="datetime1">
              <a:rPr lang="en-US" smtClean="0"/>
              <a:t>3/25/18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2053" y="376847"/>
            <a:ext cx="105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000090"/>
                </a:solidFill>
                <a:latin typeface="Helvetica"/>
                <a:cs typeface="Helvetica"/>
              </a:rPr>
              <a:t>Brain </a:t>
            </a:r>
            <a:r>
              <a:rPr kumimoji="1" lang="en-US" altLang="zh-CN" sz="2400" b="1" dirty="0" err="1">
                <a:solidFill>
                  <a:srgbClr val="000090"/>
                </a:solidFill>
                <a:latin typeface="Helvetica"/>
                <a:cs typeface="Helvetica"/>
              </a:rPr>
              <a:t>ncRNA</a:t>
            </a:r>
            <a:r>
              <a:rPr kumimoji="1" lang="en-US" altLang="zh-CN" sz="2400" b="1" dirty="0">
                <a:solidFill>
                  <a:srgbClr val="000090"/>
                </a:solidFill>
                <a:latin typeface="Helvetica"/>
                <a:cs typeface="Helvetica"/>
              </a:rPr>
              <a:t> annotation</a:t>
            </a:r>
            <a:endParaRPr kumimoji="1" lang="zh-CN" alt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742" y="1079097"/>
            <a:ext cx="9924519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Evolutionary conservation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</a:rPr>
              <a:t>	- </a:t>
            </a:r>
            <a:r>
              <a:rPr lang="en-US" dirty="0" err="1" smtClean="0">
                <a:latin typeface="Helvetica"/>
                <a:cs typeface="Helvetica"/>
              </a:rPr>
              <a:t>phastCons</a:t>
            </a: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dirty="0" err="1" smtClean="0">
                <a:latin typeface="Helvetica"/>
                <a:cs typeface="Helvetica"/>
              </a:rPr>
              <a:t>phyloP</a:t>
            </a: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</a:rPr>
              <a:t>	- </a:t>
            </a:r>
            <a:r>
              <a:rPr lang="en-US" altLang="zh-CN" dirty="0" smtClean="0">
                <a:latin typeface="Helvetica"/>
                <a:cs typeface="Helvetica"/>
              </a:rPr>
              <a:t>calculate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for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exon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region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&amp;</a:t>
            </a:r>
            <a:r>
              <a:rPr lang="en-US" dirty="0" smtClean="0">
                <a:latin typeface="Helvetica"/>
                <a:cs typeface="Helvetica"/>
              </a:rPr>
              <a:t> whole gene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Human purifying selection</a:t>
            </a:r>
            <a:endParaRPr lang="en-US" dirty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Helvetica"/>
                <a:cs typeface="Helvetica"/>
              </a:rPr>
              <a:t>	- SNP density (number/Kb)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[ref: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fi-FI" altLang="zh-CN" dirty="0">
                <a:latin typeface="Helvetica"/>
                <a:cs typeface="Helvetica"/>
              </a:rPr>
              <a:t>22956687</a:t>
            </a:r>
            <a:r>
              <a:rPr lang="en-US" altLang="zh-CN" dirty="0" smtClean="0">
                <a:latin typeface="Helvetica"/>
                <a:cs typeface="Helvetica"/>
              </a:rPr>
              <a:t>]</a:t>
            </a:r>
            <a:endParaRPr lang="en-US" dirty="0" smtClean="0"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dirty="0">
                <a:latin typeface="Helvetica"/>
                <a:cs typeface="Helvetica"/>
              </a:rPr>
              <a:t>common </a:t>
            </a:r>
            <a:r>
              <a:rPr lang="en-US" dirty="0" smtClean="0">
                <a:latin typeface="Helvetica"/>
                <a:cs typeface="Helvetica"/>
              </a:rPr>
              <a:t>SNPs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from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1000 Genomes Project (MAF&gt;0.0</a:t>
            </a:r>
            <a:r>
              <a:rPr lang="en-US" altLang="zh-CN" dirty="0" smtClean="0">
                <a:latin typeface="Helvetica"/>
                <a:cs typeface="Helvetica"/>
              </a:rPr>
              <a:t>5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- </a:t>
            </a:r>
            <a:r>
              <a:rPr lang="en-US" altLang="zh-CN" dirty="0">
                <a:latin typeface="Helvetica"/>
                <a:cs typeface="Helvetica"/>
              </a:rPr>
              <a:t>calculate</a:t>
            </a:r>
            <a:r>
              <a:rPr lang="zh-CN" altLang="en-US" dirty="0">
                <a:latin typeface="Helvetica"/>
                <a:cs typeface="Helvetica"/>
              </a:rPr>
              <a:t> </a:t>
            </a:r>
            <a:r>
              <a:rPr lang="en-US" altLang="zh-CN" dirty="0">
                <a:latin typeface="Helvetica"/>
                <a:cs typeface="Helvetica"/>
              </a:rPr>
              <a:t>for</a:t>
            </a:r>
            <a:r>
              <a:rPr lang="zh-CN" alt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exon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region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&amp;</a:t>
            </a:r>
            <a:r>
              <a:rPr lang="en-US" dirty="0" smtClean="0">
                <a:latin typeface="Helvetica"/>
                <a:cs typeface="Helvetica"/>
              </a:rPr>
              <a:t> promoter</a:t>
            </a:r>
            <a:r>
              <a:rPr lang="zh-CN" altLang="en-US" dirty="0" smtClean="0">
                <a:latin typeface="Helvetica"/>
                <a:cs typeface="Helvetica"/>
              </a:rPr>
              <a:t> </a:t>
            </a:r>
            <a:r>
              <a:rPr lang="en-US" altLang="zh-CN" dirty="0" smtClean="0">
                <a:latin typeface="Helvetica"/>
                <a:cs typeface="Helvetica"/>
              </a:rPr>
              <a:t>region</a:t>
            </a:r>
          </a:p>
          <a:p>
            <a:pPr>
              <a:lnSpc>
                <a:spcPct val="150000"/>
              </a:lnSpc>
            </a:pPr>
            <a:endParaRPr lang="en-US" dirty="0">
              <a:latin typeface="Helvetica"/>
              <a:cs typeface="Helvetica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Helvetica"/>
                <a:cs typeface="Helvetica"/>
              </a:rPr>
              <a:t>Primate-specific or not?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6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IncRNA</a:t>
            </a:r>
            <a:r>
              <a:rPr lang="en-US" altLang="zh-CN" dirty="0" smtClean="0"/>
              <a:t>: </a:t>
            </a:r>
            <a:r>
              <a:rPr lang="en-US" dirty="0"/>
              <a:t> primate-specific </a:t>
            </a:r>
            <a:r>
              <a:rPr lang="en-US" dirty="0" smtClean="0"/>
              <a:t>or not?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4" y="1690688"/>
            <a:ext cx="8079889" cy="4453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00" y="1690688"/>
            <a:ext cx="3327046" cy="1923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4200" y="4063061"/>
            <a:ext cx="3327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predicted elements are segments of the alignment that are likely to have been "generated" by the conserved state of the </a:t>
            </a:r>
            <a:r>
              <a:rPr lang="en-US" dirty="0" err="1" smtClean="0"/>
              <a:t>phylo</a:t>
            </a:r>
            <a:r>
              <a:rPr lang="en-US" dirty="0" smtClean="0"/>
              <a:t>-HMM using </a:t>
            </a:r>
            <a:r>
              <a:rPr lang="en-US" i="1" dirty="0" err="1"/>
              <a:t>phastCons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229"/>
            <a:ext cx="11909842" cy="5016239"/>
          </a:xfrm>
        </p:spPr>
      </p:pic>
      <p:sp>
        <p:nvSpPr>
          <p:cNvPr id="5" name="TextBox 4"/>
          <p:cNvSpPr txBox="1"/>
          <p:nvPr/>
        </p:nvSpPr>
        <p:spPr>
          <a:xfrm>
            <a:off x="204395" y="527125"/>
            <a:ext cx="865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Multiple conserved segments overlapping with the </a:t>
            </a:r>
            <a:r>
              <a:rPr lang="en-US" sz="2400" dirty="0" err="1" smtClean="0"/>
              <a:t>IncRNA</a:t>
            </a:r>
            <a:r>
              <a:rPr lang="en-US" sz="2400" dirty="0" smtClean="0"/>
              <a:t> segment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24913" y="3668358"/>
            <a:ext cx="20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 conserved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24913" y="4485463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Primate conserved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5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overlapping 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3047" cy="4351338"/>
          </a:xfrm>
        </p:spPr>
        <p:txBody>
          <a:bodyPr/>
          <a:lstStyle/>
          <a:p>
            <a:r>
              <a:rPr lang="en-US" dirty="0" smtClean="0"/>
              <a:t>Primate conserved</a:t>
            </a:r>
          </a:p>
          <a:p>
            <a:pPr marL="0" indent="0">
              <a:buNone/>
            </a:pPr>
            <a:r>
              <a:rPr lang="en-US" dirty="0" smtClean="0"/>
              <a:t>20%: 80</a:t>
            </a:r>
          </a:p>
          <a:p>
            <a:pPr marL="0" indent="0">
              <a:buNone/>
            </a:pPr>
            <a:r>
              <a:rPr lang="en-US" dirty="0" smtClean="0"/>
              <a:t>50%: 16</a:t>
            </a:r>
          </a:p>
          <a:p>
            <a:pPr marL="0" indent="0">
              <a:buNone/>
            </a:pPr>
            <a:r>
              <a:rPr lang="en-US" dirty="0" smtClean="0"/>
              <a:t>80%: 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825625"/>
            <a:ext cx="44330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Primate specific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20%: 10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50%: 2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80%: 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</Words>
  <Application>Microsoft Macintosh PowerPoint</Application>
  <PresentationFormat>Custom</PresentationFormat>
  <Paragraphs>31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IncRNA:  primate-specific or not?</vt:lpstr>
      <vt:lpstr>PowerPoint Presentation</vt:lpstr>
      <vt:lpstr>Different overlapping cutoffs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IncRNA:  primate-specific or not?</dc:title>
  <dc:creator>Microsoft Office User</dc:creator>
  <cp:lastModifiedBy>Yucheng Yang</cp:lastModifiedBy>
  <cp:revision>8</cp:revision>
  <dcterms:created xsi:type="dcterms:W3CDTF">2018-03-22T12:19:24Z</dcterms:created>
  <dcterms:modified xsi:type="dcterms:W3CDTF">2018-03-25T16:00:30Z</dcterms:modified>
</cp:coreProperties>
</file>