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81" d="100"/>
          <a:sy n="81" d="100"/>
        </p:scale>
        <p:origin x="-120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AFFF-2A3E-E84C-AEFF-54EF72C7FEFE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93B3-976E-0545-B923-43BE23F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D3DD5-68F8-8047-8A1F-E7B59BB04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D2C0-C6BE-B148-91A4-FE868C7908F9}" type="datetimeFigureOut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2053" y="376847"/>
            <a:ext cx="105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000090"/>
                </a:solidFill>
                <a:latin typeface="Helvetica"/>
                <a:cs typeface="Helvetica"/>
              </a:rPr>
              <a:t>Brain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Helvetica"/>
                <a:cs typeface="Helvetica"/>
              </a:rPr>
              <a:t>ncRNA</a:t>
            </a:r>
            <a:r>
              <a:rPr kumimoji="1" lang="en-US" altLang="zh-CN" sz="2400" b="1" dirty="0">
                <a:solidFill>
                  <a:srgbClr val="000090"/>
                </a:solidFill>
                <a:latin typeface="Helvetica"/>
                <a:cs typeface="Helvetica"/>
              </a:rPr>
              <a:t> annotation</a:t>
            </a:r>
            <a:endParaRPr kumimoji="1" lang="zh-CN" alt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742" y="1079097"/>
            <a:ext cx="9924519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Evolutionary conservation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</a:t>
            </a:r>
            <a:r>
              <a:rPr lang="en-US" dirty="0" err="1" smtClean="0">
                <a:latin typeface="Helvetica"/>
                <a:cs typeface="Helvetica"/>
              </a:rPr>
              <a:t>phastCons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 err="1" smtClean="0">
                <a:latin typeface="Helvetica"/>
                <a:cs typeface="Helvetica"/>
              </a:rPr>
              <a:t>phyloP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</a:t>
            </a:r>
            <a:r>
              <a:rPr lang="en-US" altLang="zh-CN" dirty="0" smtClean="0">
                <a:latin typeface="Helvetica"/>
                <a:cs typeface="Helvetica"/>
              </a:rPr>
              <a:t>calculate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for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exon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&amp;</a:t>
            </a:r>
            <a:r>
              <a:rPr lang="en-US" dirty="0" smtClean="0">
                <a:latin typeface="Helvetica"/>
                <a:cs typeface="Helvetica"/>
              </a:rPr>
              <a:t> whole gene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Human purifying selection</a:t>
            </a:r>
            <a:endParaRPr lang="en-US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SNP density (number/Kb)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[ref: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fi-FI" altLang="zh-CN" dirty="0">
                <a:latin typeface="Helvetica"/>
                <a:cs typeface="Helvetica"/>
              </a:rPr>
              <a:t>22956687</a:t>
            </a:r>
            <a:r>
              <a:rPr lang="en-US" altLang="zh-CN" dirty="0" smtClean="0">
                <a:latin typeface="Helvetica"/>
                <a:cs typeface="Helvetica"/>
              </a:rPr>
              <a:t>]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>
                <a:latin typeface="Helvetica"/>
                <a:cs typeface="Helvetica"/>
              </a:rPr>
              <a:t>common </a:t>
            </a:r>
            <a:r>
              <a:rPr lang="en-US" dirty="0" smtClean="0">
                <a:latin typeface="Helvetica"/>
                <a:cs typeface="Helvetica"/>
              </a:rPr>
              <a:t>SNPs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from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1000 Genomes Project (MAF&gt;0.0</a:t>
            </a:r>
            <a:r>
              <a:rPr lang="en-US" altLang="zh-CN" dirty="0" smtClean="0">
                <a:latin typeface="Helvetica"/>
                <a:cs typeface="Helvetica"/>
              </a:rPr>
              <a:t>5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altLang="zh-CN" dirty="0">
                <a:latin typeface="Helvetica"/>
                <a:cs typeface="Helvetica"/>
              </a:rPr>
              <a:t>calculate</a:t>
            </a:r>
            <a:r>
              <a:rPr lang="zh-CN" altLang="en-US" dirty="0">
                <a:latin typeface="Helvetica"/>
                <a:cs typeface="Helvetica"/>
              </a:rPr>
              <a:t> </a:t>
            </a:r>
            <a:r>
              <a:rPr lang="en-US" altLang="zh-CN" dirty="0">
                <a:latin typeface="Helvetica"/>
                <a:cs typeface="Helvetica"/>
              </a:rPr>
              <a:t>for</a:t>
            </a:r>
            <a:r>
              <a:rPr lang="zh-CN" alt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exon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&amp;</a:t>
            </a:r>
            <a:r>
              <a:rPr lang="en-US" dirty="0" smtClean="0">
                <a:latin typeface="Helvetica"/>
                <a:cs typeface="Helvetica"/>
              </a:rPr>
              <a:t> promoter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Primate-specific or not?</a:t>
            </a:r>
          </a:p>
        </p:txBody>
      </p:sp>
    </p:spTree>
    <p:extLst>
      <p:ext uri="{BB962C8B-B14F-4D97-AF65-F5344CB8AC3E}">
        <p14:creationId xmlns:p14="http://schemas.microsoft.com/office/powerpoint/2010/main" val="17431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IncRNA</a:t>
            </a:r>
            <a:r>
              <a:rPr lang="en-US" altLang="zh-CN" dirty="0" smtClean="0"/>
              <a:t>: </a:t>
            </a:r>
            <a:r>
              <a:rPr lang="en-US" dirty="0"/>
              <a:t> primate-specific </a:t>
            </a:r>
            <a:r>
              <a:rPr lang="en-US" dirty="0" smtClean="0"/>
              <a:t>or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4" y="1690688"/>
            <a:ext cx="8079889" cy="445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00" y="1690688"/>
            <a:ext cx="3327046" cy="1923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200" y="4063061"/>
            <a:ext cx="332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predicted elements are segments of the alignment that are likely to have been "generated" by the conserved state of the </a:t>
            </a:r>
            <a:r>
              <a:rPr lang="en-US" dirty="0" err="1" smtClean="0"/>
              <a:t>phylo</a:t>
            </a:r>
            <a:r>
              <a:rPr lang="en-US" dirty="0" smtClean="0"/>
              <a:t>-HMM using </a:t>
            </a:r>
            <a:r>
              <a:rPr lang="en-US" i="1" dirty="0" err="1"/>
              <a:t>phastCons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229"/>
            <a:ext cx="11909842" cy="5016239"/>
          </a:xfrm>
        </p:spPr>
      </p:pic>
      <p:sp>
        <p:nvSpPr>
          <p:cNvPr id="5" name="TextBox 4"/>
          <p:cNvSpPr txBox="1"/>
          <p:nvPr/>
        </p:nvSpPr>
        <p:spPr>
          <a:xfrm>
            <a:off x="204395" y="527125"/>
            <a:ext cx="865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Multiple conserved segments overlapping with the </a:t>
            </a:r>
            <a:r>
              <a:rPr lang="en-US" sz="2400" dirty="0" err="1" smtClean="0"/>
              <a:t>IncRNA</a:t>
            </a:r>
            <a:r>
              <a:rPr lang="en-US" sz="2400" dirty="0" smtClean="0"/>
              <a:t> segment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24913" y="3668358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 conserved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24913" y="4485463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Primate conserved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5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overlapping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3047" cy="4351338"/>
          </a:xfrm>
        </p:spPr>
        <p:txBody>
          <a:bodyPr/>
          <a:lstStyle/>
          <a:p>
            <a:r>
              <a:rPr lang="en-US" dirty="0" smtClean="0"/>
              <a:t>Primate conserved</a:t>
            </a:r>
          </a:p>
          <a:p>
            <a:pPr marL="0" indent="0">
              <a:buNone/>
            </a:pPr>
            <a:r>
              <a:rPr lang="en-US" dirty="0" smtClean="0"/>
              <a:t>20%: 80</a:t>
            </a:r>
          </a:p>
          <a:p>
            <a:pPr marL="0" indent="0">
              <a:buNone/>
            </a:pPr>
            <a:r>
              <a:rPr lang="en-US" dirty="0" smtClean="0"/>
              <a:t>50%: 16</a:t>
            </a:r>
          </a:p>
          <a:p>
            <a:pPr marL="0" indent="0">
              <a:buNone/>
            </a:pPr>
            <a:r>
              <a:rPr lang="en-US" dirty="0" smtClean="0"/>
              <a:t>80%: 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4433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Primate specific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20%: 10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50%: 2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80%: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80</Words>
  <Application>Microsoft Macintosh PowerPoint</Application>
  <PresentationFormat>Custom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IncRNA:  primate-specific or not?</vt:lpstr>
      <vt:lpstr>PowerPoint Presentation</vt:lpstr>
      <vt:lpstr>Different overlapping cutoffs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IncRNA:  primate-specific or not?</dc:title>
  <dc:creator>Microsoft Office User</dc:creator>
  <cp:lastModifiedBy>Yucheng Yang</cp:lastModifiedBy>
  <cp:revision>7</cp:revision>
  <dcterms:created xsi:type="dcterms:W3CDTF">2018-03-22T12:19:24Z</dcterms:created>
  <dcterms:modified xsi:type="dcterms:W3CDTF">2018-03-25T05:56:20Z</dcterms:modified>
</cp:coreProperties>
</file>