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 snapToObjects="1">
      <p:cViewPr varScale="1">
        <p:scale>
          <a:sx n="81" d="100"/>
          <a:sy n="81" d="100"/>
        </p:scale>
        <p:origin x="-120" y="-6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AFFF-2A3E-E84C-AEFF-54EF72C7FEFE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193B3-976E-0545-B923-43BE23FCB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4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3D3DD5-68F8-8047-8A1F-E7B59BB040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35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3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06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9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19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01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27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7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7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D2C0-C6BE-B148-91A4-FE868C7908F9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44046-BEBB-874A-95A3-7395D7E82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6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802053" y="376847"/>
            <a:ext cx="1058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400" b="1" dirty="0" smtClean="0">
                <a:solidFill>
                  <a:srgbClr val="000090"/>
                </a:solidFill>
                <a:latin typeface="Arial"/>
                <a:cs typeface="Arial"/>
              </a:rPr>
              <a:t>Brain </a:t>
            </a:r>
            <a:r>
              <a:rPr kumimoji="1" lang="en-US" altLang="zh-CN" sz="2400" b="1" dirty="0" err="1" smtClean="0">
                <a:solidFill>
                  <a:srgbClr val="000090"/>
                </a:solidFill>
                <a:latin typeface="Arial"/>
                <a:cs typeface="Arial"/>
              </a:rPr>
              <a:t>ncRNA</a:t>
            </a:r>
            <a:r>
              <a:rPr kumimoji="1" lang="en-US" altLang="zh-CN" sz="2400" b="1" dirty="0" smtClean="0">
                <a:solidFill>
                  <a:srgbClr val="000090"/>
                </a:solidFill>
                <a:latin typeface="Arial"/>
                <a:cs typeface="Arial"/>
              </a:rPr>
              <a:t> annotation</a:t>
            </a:r>
            <a:endParaRPr kumimoji="1" lang="zh-CN" alt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3742" y="1079097"/>
            <a:ext cx="9924519" cy="463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Evolutionary conservation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	- </a:t>
            </a:r>
            <a:r>
              <a:rPr lang="en-US" dirty="0" err="1" smtClean="0">
                <a:latin typeface="Arial"/>
                <a:cs typeface="Arial"/>
              </a:rPr>
              <a:t>phastCons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dirty="0" err="1" smtClean="0">
                <a:latin typeface="Arial"/>
                <a:cs typeface="Arial"/>
              </a:rPr>
              <a:t>phyloP</a:t>
            </a:r>
            <a:endParaRPr lang="en-US" dirty="0" smtClean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	- </a:t>
            </a:r>
            <a:r>
              <a:rPr lang="en-US" altLang="zh-CN" dirty="0" smtClean="0">
                <a:latin typeface="Arial"/>
                <a:cs typeface="Arial"/>
              </a:rPr>
              <a:t>calculate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for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exon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region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&amp;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whole gene</a:t>
            </a:r>
          </a:p>
          <a:p>
            <a:pPr>
              <a:lnSpc>
                <a:spcPct val="150000"/>
              </a:lnSpc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Human purifying selection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Arial"/>
                <a:cs typeface="Arial"/>
              </a:rPr>
              <a:t>	- SNP density (number/Kb)</a:t>
            </a:r>
            <a:endParaRPr lang="en-US" dirty="0">
              <a:latin typeface="Arial"/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dirty="0">
                <a:latin typeface="Arial"/>
                <a:cs typeface="Arial"/>
              </a:rPr>
              <a:t>common </a:t>
            </a:r>
            <a:r>
              <a:rPr lang="en-US" dirty="0" smtClean="0">
                <a:latin typeface="Arial"/>
                <a:cs typeface="Arial"/>
              </a:rPr>
              <a:t>SNPs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from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1000 Genomes Project (MAF&gt;0.0</a:t>
            </a:r>
            <a:r>
              <a:rPr lang="en-US" altLang="zh-CN" dirty="0" smtClean="0">
                <a:latin typeface="Arial"/>
                <a:cs typeface="Arial"/>
              </a:rPr>
              <a:t>5</a:t>
            </a:r>
            <a:r>
              <a:rPr lang="en-US" dirty="0" smtClean="0">
                <a:latin typeface="Arial"/>
                <a:cs typeface="Arial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/>
                <a:cs typeface="Arial"/>
              </a:rPr>
              <a:t>	</a:t>
            </a:r>
            <a:r>
              <a:rPr lang="en-US" dirty="0" smtClean="0">
                <a:latin typeface="Arial"/>
                <a:cs typeface="Arial"/>
              </a:rPr>
              <a:t>- </a:t>
            </a:r>
            <a:r>
              <a:rPr lang="en-US" altLang="zh-CN" dirty="0">
                <a:latin typeface="Arial"/>
                <a:cs typeface="Arial"/>
              </a:rPr>
              <a:t>calculate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altLang="zh-CN" dirty="0">
                <a:latin typeface="Arial"/>
                <a:cs typeface="Arial"/>
              </a:rPr>
              <a:t>for</a:t>
            </a:r>
            <a:r>
              <a:rPr lang="zh-CN" alt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exon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region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&amp;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promoter</a:t>
            </a:r>
            <a:r>
              <a:rPr lang="zh-CN" altLang="en-US" dirty="0" smtClean="0">
                <a:latin typeface="Arial"/>
                <a:cs typeface="Arial"/>
              </a:rPr>
              <a:t> </a:t>
            </a:r>
            <a:r>
              <a:rPr lang="en-US" altLang="zh-CN" dirty="0" smtClean="0">
                <a:latin typeface="Arial"/>
                <a:cs typeface="Arial"/>
              </a:rPr>
              <a:t>region</a:t>
            </a:r>
          </a:p>
          <a:p>
            <a:pPr>
              <a:lnSpc>
                <a:spcPct val="150000"/>
              </a:lnSpc>
            </a:pPr>
            <a:endParaRPr lang="en-US" dirty="0"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Arial"/>
                <a:cs typeface="Arial"/>
              </a:rPr>
              <a:t>Primate-specific or not?</a:t>
            </a:r>
          </a:p>
        </p:txBody>
      </p:sp>
    </p:spTree>
    <p:extLst>
      <p:ext uri="{BB962C8B-B14F-4D97-AF65-F5344CB8AC3E}">
        <p14:creationId xmlns:p14="http://schemas.microsoft.com/office/powerpoint/2010/main" val="1743169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IncRNA</a:t>
            </a:r>
            <a:r>
              <a:rPr lang="en-US" altLang="zh-CN" dirty="0" smtClean="0"/>
              <a:t>: </a:t>
            </a:r>
            <a:r>
              <a:rPr lang="en-US" dirty="0"/>
              <a:t> primate-specific </a:t>
            </a:r>
            <a:r>
              <a:rPr lang="en-US" dirty="0" smtClean="0"/>
              <a:t>or not?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4" y="1690688"/>
            <a:ext cx="8079889" cy="4453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200" y="1690688"/>
            <a:ext cx="3327046" cy="19239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84200" y="4063061"/>
            <a:ext cx="33270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predicted elements are segments of the alignment that are likely to have been "generated" by the conserved state of the </a:t>
            </a:r>
            <a:r>
              <a:rPr lang="en-US" dirty="0" err="1" smtClean="0"/>
              <a:t>phylo</a:t>
            </a:r>
            <a:r>
              <a:rPr lang="en-US" dirty="0" smtClean="0"/>
              <a:t>-HMM using </a:t>
            </a:r>
            <a:r>
              <a:rPr lang="en-US" i="1" dirty="0" err="1"/>
              <a:t>phastCons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64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1229"/>
            <a:ext cx="11909842" cy="5016239"/>
          </a:xfrm>
        </p:spPr>
      </p:pic>
      <p:sp>
        <p:nvSpPr>
          <p:cNvPr id="5" name="TextBox 4"/>
          <p:cNvSpPr txBox="1"/>
          <p:nvPr/>
        </p:nvSpPr>
        <p:spPr>
          <a:xfrm>
            <a:off x="204395" y="527125"/>
            <a:ext cx="8651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Multiple conserved segments overlapping with the </a:t>
            </a:r>
            <a:r>
              <a:rPr lang="en-US" sz="2400" dirty="0" err="1" smtClean="0"/>
              <a:t>IncRNA</a:t>
            </a:r>
            <a:r>
              <a:rPr lang="en-US" sz="2400" dirty="0" smtClean="0"/>
              <a:t> segment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724913" y="3668358"/>
            <a:ext cx="2043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Mammal conserved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24913" y="4485463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Primate conserved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5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overlapping cutoffs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33047" cy="4351338"/>
          </a:xfrm>
        </p:spPr>
        <p:txBody>
          <a:bodyPr/>
          <a:lstStyle/>
          <a:p>
            <a:r>
              <a:rPr lang="en-US" dirty="0" smtClean="0"/>
              <a:t>Primate conserved</a:t>
            </a:r>
          </a:p>
          <a:p>
            <a:pPr marL="0" indent="0">
              <a:buNone/>
            </a:pPr>
            <a:r>
              <a:rPr lang="en-US" dirty="0" smtClean="0"/>
              <a:t>20%: 80</a:t>
            </a:r>
          </a:p>
          <a:p>
            <a:pPr marL="0" indent="0">
              <a:buNone/>
            </a:pPr>
            <a:r>
              <a:rPr lang="en-US" dirty="0" smtClean="0"/>
              <a:t>50%: 16</a:t>
            </a:r>
          </a:p>
          <a:p>
            <a:pPr marL="0" indent="0">
              <a:buNone/>
            </a:pPr>
            <a:r>
              <a:rPr lang="en-US" dirty="0" smtClean="0"/>
              <a:t>80%: 9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825625"/>
            <a:ext cx="44330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Primate specific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20%: 10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50%: 2</a:t>
            </a:r>
          </a:p>
          <a:p>
            <a:pPr marL="0" indent="0">
              <a:buFont typeface="Arial"/>
              <a:buNone/>
            </a:pPr>
            <a:r>
              <a:rPr lang="en-US" dirty="0" smtClean="0"/>
              <a:t>80%: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67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80</Words>
  <Application>Microsoft Macintosh PowerPoint</Application>
  <PresentationFormat>Custom</PresentationFormat>
  <Paragraphs>27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IncRNA:  primate-specific or not?</vt:lpstr>
      <vt:lpstr>PowerPoint Presentation</vt:lpstr>
      <vt:lpstr>Different overlapping cutoffs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IncRNA:  primate-specific or not?</dc:title>
  <dc:creator>Microsoft Office User</dc:creator>
  <cp:lastModifiedBy>Yucheng Yang</cp:lastModifiedBy>
  <cp:revision>7</cp:revision>
  <dcterms:created xsi:type="dcterms:W3CDTF">2018-03-22T12:19:24Z</dcterms:created>
  <dcterms:modified xsi:type="dcterms:W3CDTF">2018-03-22T14:10:45Z</dcterms:modified>
</cp:coreProperties>
</file>