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72" r:id="rId2"/>
    <p:sldId id="273" r:id="rId3"/>
  </p:sldIdLst>
  <p:sldSz cx="21243925" cy="11064875"/>
  <p:notesSz cx="6858000" cy="9144000"/>
  <p:defaultTextStyle>
    <a:defPPr>
      <a:defRPr lang="en-US"/>
    </a:defPPr>
    <a:lvl1pPr marL="0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1pPr>
    <a:lvl2pPr marL="595353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2pPr>
    <a:lvl3pPr marL="1190706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3pPr>
    <a:lvl4pPr marL="1786059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4pPr>
    <a:lvl5pPr marL="2381412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5pPr>
    <a:lvl6pPr marL="2976765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6pPr>
    <a:lvl7pPr marL="3572117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7pPr>
    <a:lvl8pPr marL="4167470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8pPr>
    <a:lvl9pPr marL="4762825" algn="l" defTabSz="1190706" rtl="0" eaLnBrk="1" latinLnBrk="0" hangingPunct="1">
      <a:defRPr sz="23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5" userDrawn="1">
          <p15:clr>
            <a:srgbClr val="A4A3A4"/>
          </p15:clr>
        </p15:guide>
        <p15:guide id="2" pos="66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480"/>
    <a:srgbClr val="C88CA0"/>
    <a:srgbClr val="B0926F"/>
    <a:srgbClr val="FFC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4"/>
    <p:restoredTop sz="94670"/>
  </p:normalViewPr>
  <p:slideViewPr>
    <p:cSldViewPr snapToGrid="0" snapToObjects="1">
      <p:cViewPr>
        <p:scale>
          <a:sx n="60" d="100"/>
          <a:sy n="60" d="100"/>
        </p:scale>
        <p:origin x="912" y="512"/>
      </p:cViewPr>
      <p:guideLst>
        <p:guide orient="horz" pos="3485"/>
        <p:guide pos="66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333F-B589-6140-89A8-411D11A5D8D6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143000"/>
            <a:ext cx="5924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805E3-5682-9C42-B250-E381CFDC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1pPr>
    <a:lvl2pPr marL="595353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2pPr>
    <a:lvl3pPr marL="1190706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3pPr>
    <a:lvl4pPr marL="1786059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4pPr>
    <a:lvl5pPr marL="2381412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5pPr>
    <a:lvl6pPr marL="2976765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6pPr>
    <a:lvl7pPr marL="3572117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7pPr>
    <a:lvl8pPr marL="4167470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8pPr>
    <a:lvl9pPr marL="4762825" algn="l" defTabSz="1190706" rtl="0" eaLnBrk="1" latinLnBrk="0" hangingPunct="1">
      <a:defRPr sz="15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5491" y="1810849"/>
            <a:ext cx="15932944" cy="3852216"/>
          </a:xfrm>
        </p:spPr>
        <p:txBody>
          <a:bodyPr anchor="b"/>
          <a:lstStyle>
            <a:lvl1pPr algn="ctr">
              <a:defRPr sz="9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491" y="5811622"/>
            <a:ext cx="15932944" cy="2671449"/>
          </a:xfrm>
        </p:spPr>
        <p:txBody>
          <a:bodyPr/>
          <a:lstStyle>
            <a:lvl1pPr marL="0" indent="0" algn="ctr">
              <a:buNone/>
              <a:defRPr sz="3872"/>
            </a:lvl1pPr>
            <a:lvl2pPr marL="737646" indent="0" algn="ctr">
              <a:buNone/>
              <a:defRPr sz="3227"/>
            </a:lvl2pPr>
            <a:lvl3pPr marL="1475293" indent="0" algn="ctr">
              <a:buNone/>
              <a:defRPr sz="2904"/>
            </a:lvl3pPr>
            <a:lvl4pPr marL="2212939" indent="0" algn="ctr">
              <a:buNone/>
              <a:defRPr sz="2581"/>
            </a:lvl4pPr>
            <a:lvl5pPr marL="2950586" indent="0" algn="ctr">
              <a:buNone/>
              <a:defRPr sz="2581"/>
            </a:lvl5pPr>
            <a:lvl6pPr marL="3688232" indent="0" algn="ctr">
              <a:buNone/>
              <a:defRPr sz="2581"/>
            </a:lvl6pPr>
            <a:lvl7pPr marL="4425879" indent="0" algn="ctr">
              <a:buNone/>
              <a:defRPr sz="2581"/>
            </a:lvl7pPr>
            <a:lvl8pPr marL="5163525" indent="0" algn="ctr">
              <a:buNone/>
              <a:defRPr sz="2581"/>
            </a:lvl8pPr>
            <a:lvl9pPr marL="5901172" indent="0" algn="ctr">
              <a:buNone/>
              <a:defRPr sz="258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57B-A750-A045-8A84-73089977355F}" type="datetime1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026-B819-4247-B5A3-21805FDC7AA8}" type="datetime1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6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2684" y="589102"/>
            <a:ext cx="4580721" cy="937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520" y="589102"/>
            <a:ext cx="13476615" cy="937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8F1E-39B9-5749-BF2E-04094BAC2FD5}" type="datetime1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9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0839-13C1-8B4A-9714-73FBA3FFB3F7}" type="datetime1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455" y="2758536"/>
            <a:ext cx="18322885" cy="4602680"/>
          </a:xfrm>
        </p:spPr>
        <p:txBody>
          <a:bodyPr anchor="b"/>
          <a:lstStyle>
            <a:lvl1pPr>
              <a:defRPr sz="9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455" y="7404759"/>
            <a:ext cx="18322885" cy="2420441"/>
          </a:xfrm>
        </p:spPr>
        <p:txBody>
          <a:bodyPr/>
          <a:lstStyle>
            <a:lvl1pPr marL="0" indent="0">
              <a:buNone/>
              <a:defRPr sz="3872">
                <a:solidFill>
                  <a:schemeClr val="tx1">
                    <a:tint val="75000"/>
                  </a:schemeClr>
                </a:solidFill>
              </a:defRPr>
            </a:lvl1pPr>
            <a:lvl2pPr marL="737646" indent="0">
              <a:buNone/>
              <a:defRPr sz="3227">
                <a:solidFill>
                  <a:schemeClr val="tx1">
                    <a:tint val="75000"/>
                  </a:schemeClr>
                </a:solidFill>
              </a:defRPr>
            </a:lvl2pPr>
            <a:lvl3pPr marL="1475293" indent="0">
              <a:buNone/>
              <a:defRPr sz="2904">
                <a:solidFill>
                  <a:schemeClr val="tx1">
                    <a:tint val="75000"/>
                  </a:schemeClr>
                </a:solidFill>
              </a:defRPr>
            </a:lvl3pPr>
            <a:lvl4pPr marL="2212939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4pPr>
            <a:lvl5pPr marL="2950586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5pPr>
            <a:lvl6pPr marL="3688232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6pPr>
            <a:lvl7pPr marL="4425879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7pPr>
            <a:lvl8pPr marL="5163525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8pPr>
            <a:lvl9pPr marL="5901172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B7B4-AB6D-554D-B0EE-74BD9A8B3411}" type="datetime1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0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520" y="2945510"/>
            <a:ext cx="9028668" cy="7020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4737" y="2945510"/>
            <a:ext cx="9028668" cy="7020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2C70-FCB6-584F-953A-26E2AC6496B9}" type="datetime1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287" y="589103"/>
            <a:ext cx="18322885" cy="21386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288" y="2712432"/>
            <a:ext cx="8987175" cy="1329321"/>
          </a:xfrm>
        </p:spPr>
        <p:txBody>
          <a:bodyPr anchor="b"/>
          <a:lstStyle>
            <a:lvl1pPr marL="0" indent="0">
              <a:buNone/>
              <a:defRPr sz="3872" b="1"/>
            </a:lvl1pPr>
            <a:lvl2pPr marL="737646" indent="0">
              <a:buNone/>
              <a:defRPr sz="3227" b="1"/>
            </a:lvl2pPr>
            <a:lvl3pPr marL="1475293" indent="0">
              <a:buNone/>
              <a:defRPr sz="2904" b="1"/>
            </a:lvl3pPr>
            <a:lvl4pPr marL="2212939" indent="0">
              <a:buNone/>
              <a:defRPr sz="2581" b="1"/>
            </a:lvl4pPr>
            <a:lvl5pPr marL="2950586" indent="0">
              <a:buNone/>
              <a:defRPr sz="2581" b="1"/>
            </a:lvl5pPr>
            <a:lvl6pPr marL="3688232" indent="0">
              <a:buNone/>
              <a:defRPr sz="2581" b="1"/>
            </a:lvl6pPr>
            <a:lvl7pPr marL="4425879" indent="0">
              <a:buNone/>
              <a:defRPr sz="2581" b="1"/>
            </a:lvl7pPr>
            <a:lvl8pPr marL="5163525" indent="0">
              <a:buNone/>
              <a:defRPr sz="2581" b="1"/>
            </a:lvl8pPr>
            <a:lvl9pPr marL="5901172" indent="0">
              <a:buNone/>
              <a:defRPr sz="25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288" y="4041753"/>
            <a:ext cx="8987175" cy="59448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4737" y="2712432"/>
            <a:ext cx="9031435" cy="1329321"/>
          </a:xfrm>
        </p:spPr>
        <p:txBody>
          <a:bodyPr anchor="b"/>
          <a:lstStyle>
            <a:lvl1pPr marL="0" indent="0">
              <a:buNone/>
              <a:defRPr sz="3872" b="1"/>
            </a:lvl1pPr>
            <a:lvl2pPr marL="737646" indent="0">
              <a:buNone/>
              <a:defRPr sz="3227" b="1"/>
            </a:lvl2pPr>
            <a:lvl3pPr marL="1475293" indent="0">
              <a:buNone/>
              <a:defRPr sz="2904" b="1"/>
            </a:lvl3pPr>
            <a:lvl4pPr marL="2212939" indent="0">
              <a:buNone/>
              <a:defRPr sz="2581" b="1"/>
            </a:lvl4pPr>
            <a:lvl5pPr marL="2950586" indent="0">
              <a:buNone/>
              <a:defRPr sz="2581" b="1"/>
            </a:lvl5pPr>
            <a:lvl6pPr marL="3688232" indent="0">
              <a:buNone/>
              <a:defRPr sz="2581" b="1"/>
            </a:lvl6pPr>
            <a:lvl7pPr marL="4425879" indent="0">
              <a:buNone/>
              <a:defRPr sz="2581" b="1"/>
            </a:lvl7pPr>
            <a:lvl8pPr marL="5163525" indent="0">
              <a:buNone/>
              <a:defRPr sz="2581" b="1"/>
            </a:lvl8pPr>
            <a:lvl9pPr marL="5901172" indent="0">
              <a:buNone/>
              <a:defRPr sz="25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4737" y="4041753"/>
            <a:ext cx="9031435" cy="59448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0FCE-89CE-FA43-8EFD-26AA2C3709F5}" type="datetime1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BE5B-626F-AD4E-99FC-23CF7E668664}" type="datetime1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0FC9-576E-0444-9491-DDFF2537B527}" type="datetime1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288" y="737658"/>
            <a:ext cx="6851718" cy="2581804"/>
          </a:xfrm>
        </p:spPr>
        <p:txBody>
          <a:bodyPr anchor="b"/>
          <a:lstStyle>
            <a:lvl1pPr>
              <a:defRPr sz="51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435" y="1593138"/>
            <a:ext cx="10754737" cy="7863233"/>
          </a:xfrm>
        </p:spPr>
        <p:txBody>
          <a:bodyPr/>
          <a:lstStyle>
            <a:lvl1pPr>
              <a:defRPr sz="5163"/>
            </a:lvl1pPr>
            <a:lvl2pPr>
              <a:defRPr sz="4518"/>
            </a:lvl2pPr>
            <a:lvl3pPr>
              <a:defRPr sz="3872"/>
            </a:lvl3pPr>
            <a:lvl4pPr>
              <a:defRPr sz="3227"/>
            </a:lvl4pPr>
            <a:lvl5pPr>
              <a:defRPr sz="3227"/>
            </a:lvl5pPr>
            <a:lvl6pPr>
              <a:defRPr sz="3227"/>
            </a:lvl6pPr>
            <a:lvl7pPr>
              <a:defRPr sz="3227"/>
            </a:lvl7pPr>
            <a:lvl8pPr>
              <a:defRPr sz="3227"/>
            </a:lvl8pPr>
            <a:lvl9pPr>
              <a:defRPr sz="32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288" y="3319462"/>
            <a:ext cx="6851718" cy="6149715"/>
          </a:xfrm>
        </p:spPr>
        <p:txBody>
          <a:bodyPr/>
          <a:lstStyle>
            <a:lvl1pPr marL="0" indent="0">
              <a:buNone/>
              <a:defRPr sz="2581"/>
            </a:lvl1pPr>
            <a:lvl2pPr marL="737646" indent="0">
              <a:buNone/>
              <a:defRPr sz="2259"/>
            </a:lvl2pPr>
            <a:lvl3pPr marL="1475293" indent="0">
              <a:buNone/>
              <a:defRPr sz="1936"/>
            </a:lvl3pPr>
            <a:lvl4pPr marL="2212939" indent="0">
              <a:buNone/>
              <a:defRPr sz="1613"/>
            </a:lvl4pPr>
            <a:lvl5pPr marL="2950586" indent="0">
              <a:buNone/>
              <a:defRPr sz="1613"/>
            </a:lvl5pPr>
            <a:lvl6pPr marL="3688232" indent="0">
              <a:buNone/>
              <a:defRPr sz="1613"/>
            </a:lvl6pPr>
            <a:lvl7pPr marL="4425879" indent="0">
              <a:buNone/>
              <a:defRPr sz="1613"/>
            </a:lvl7pPr>
            <a:lvl8pPr marL="5163525" indent="0">
              <a:buNone/>
              <a:defRPr sz="1613"/>
            </a:lvl8pPr>
            <a:lvl9pPr marL="5901172" indent="0">
              <a:buNone/>
              <a:defRPr sz="16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0796-19BB-5C45-B48E-5DEA01D32A40}" type="datetime1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288" y="737658"/>
            <a:ext cx="6851718" cy="2581804"/>
          </a:xfrm>
        </p:spPr>
        <p:txBody>
          <a:bodyPr anchor="b"/>
          <a:lstStyle>
            <a:lvl1pPr>
              <a:defRPr sz="51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1435" y="1593138"/>
            <a:ext cx="10754737" cy="7863233"/>
          </a:xfrm>
        </p:spPr>
        <p:txBody>
          <a:bodyPr anchor="t"/>
          <a:lstStyle>
            <a:lvl1pPr marL="0" indent="0">
              <a:buNone/>
              <a:defRPr sz="5163"/>
            </a:lvl1pPr>
            <a:lvl2pPr marL="737646" indent="0">
              <a:buNone/>
              <a:defRPr sz="4518"/>
            </a:lvl2pPr>
            <a:lvl3pPr marL="1475293" indent="0">
              <a:buNone/>
              <a:defRPr sz="3872"/>
            </a:lvl3pPr>
            <a:lvl4pPr marL="2212939" indent="0">
              <a:buNone/>
              <a:defRPr sz="3227"/>
            </a:lvl4pPr>
            <a:lvl5pPr marL="2950586" indent="0">
              <a:buNone/>
              <a:defRPr sz="3227"/>
            </a:lvl5pPr>
            <a:lvl6pPr marL="3688232" indent="0">
              <a:buNone/>
              <a:defRPr sz="3227"/>
            </a:lvl6pPr>
            <a:lvl7pPr marL="4425879" indent="0">
              <a:buNone/>
              <a:defRPr sz="3227"/>
            </a:lvl7pPr>
            <a:lvl8pPr marL="5163525" indent="0">
              <a:buNone/>
              <a:defRPr sz="3227"/>
            </a:lvl8pPr>
            <a:lvl9pPr marL="5901172" indent="0">
              <a:buNone/>
              <a:defRPr sz="322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288" y="3319462"/>
            <a:ext cx="6851718" cy="6149715"/>
          </a:xfrm>
        </p:spPr>
        <p:txBody>
          <a:bodyPr/>
          <a:lstStyle>
            <a:lvl1pPr marL="0" indent="0">
              <a:buNone/>
              <a:defRPr sz="2581"/>
            </a:lvl1pPr>
            <a:lvl2pPr marL="737646" indent="0">
              <a:buNone/>
              <a:defRPr sz="2259"/>
            </a:lvl2pPr>
            <a:lvl3pPr marL="1475293" indent="0">
              <a:buNone/>
              <a:defRPr sz="1936"/>
            </a:lvl3pPr>
            <a:lvl4pPr marL="2212939" indent="0">
              <a:buNone/>
              <a:defRPr sz="1613"/>
            </a:lvl4pPr>
            <a:lvl5pPr marL="2950586" indent="0">
              <a:buNone/>
              <a:defRPr sz="1613"/>
            </a:lvl5pPr>
            <a:lvl6pPr marL="3688232" indent="0">
              <a:buNone/>
              <a:defRPr sz="1613"/>
            </a:lvl6pPr>
            <a:lvl7pPr marL="4425879" indent="0">
              <a:buNone/>
              <a:defRPr sz="1613"/>
            </a:lvl7pPr>
            <a:lvl8pPr marL="5163525" indent="0">
              <a:buNone/>
              <a:defRPr sz="1613"/>
            </a:lvl8pPr>
            <a:lvl9pPr marL="5901172" indent="0">
              <a:buNone/>
              <a:defRPr sz="16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49A-61D3-6143-BC8A-4DB03D11160A}" type="datetime1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520" y="589103"/>
            <a:ext cx="18322885" cy="21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520" y="2945510"/>
            <a:ext cx="18322885" cy="702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520" y="10255501"/>
            <a:ext cx="4779883" cy="589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3FAA-FA1B-A84C-93D6-292F99000E64}" type="datetime1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7050" y="10255501"/>
            <a:ext cx="7169825" cy="589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3522" y="10255501"/>
            <a:ext cx="4779883" cy="589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0FF0-FC14-8A42-9428-807B429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475293" rtl="0" eaLnBrk="1" latinLnBrk="0" hangingPunct="1">
        <a:lnSpc>
          <a:spcPct val="90000"/>
        </a:lnSpc>
        <a:spcBef>
          <a:spcPct val="0"/>
        </a:spcBef>
        <a:buNone/>
        <a:defRPr sz="70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823" indent="-368823" algn="l" defTabSz="1475293" rtl="0" eaLnBrk="1" latinLnBrk="0" hangingPunct="1">
        <a:lnSpc>
          <a:spcPct val="90000"/>
        </a:lnSpc>
        <a:spcBef>
          <a:spcPts val="1613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1pPr>
      <a:lvl2pPr marL="1106470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3872" kern="1200">
          <a:solidFill>
            <a:schemeClr val="tx1"/>
          </a:solidFill>
          <a:latin typeface="+mn-lt"/>
          <a:ea typeface="+mn-ea"/>
          <a:cs typeface="+mn-cs"/>
        </a:defRPr>
      </a:lvl2pPr>
      <a:lvl3pPr marL="1844116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3227" kern="1200">
          <a:solidFill>
            <a:schemeClr val="tx1"/>
          </a:solidFill>
          <a:latin typeface="+mn-lt"/>
          <a:ea typeface="+mn-ea"/>
          <a:cs typeface="+mn-cs"/>
        </a:defRPr>
      </a:lvl3pPr>
      <a:lvl4pPr marL="2581763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4pPr>
      <a:lvl5pPr marL="3319409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5pPr>
      <a:lvl6pPr marL="4057056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6pPr>
      <a:lvl7pPr marL="4794702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7pPr>
      <a:lvl8pPr marL="5532349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8pPr>
      <a:lvl9pPr marL="6269995" indent="-368823" algn="l" defTabSz="147529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737646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2pPr>
      <a:lvl3pPr marL="1475293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3pPr>
      <a:lvl4pPr marL="2212939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4pPr>
      <a:lvl5pPr marL="2950586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5pPr>
      <a:lvl6pPr marL="3688232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6pPr>
      <a:lvl7pPr marL="4425879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7pPr>
      <a:lvl8pPr marL="5163525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8pPr>
      <a:lvl9pPr marL="5901172" algn="l" defTabSz="1475293" rtl="0" eaLnBrk="1" latinLnBrk="0" hangingPunct="1">
        <a:defRPr sz="2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71" y="-1"/>
            <a:ext cx="20889181" cy="110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0FF0-FC14-8A42-9428-807B4290549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25308" r="10404" b="22472"/>
          <a:stretch/>
        </p:blipFill>
        <p:spPr>
          <a:xfrm>
            <a:off x="1339702" y="1594886"/>
            <a:ext cx="5422605" cy="4464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24885" r="11499" b="22472"/>
          <a:stretch/>
        </p:blipFill>
        <p:spPr>
          <a:xfrm>
            <a:off x="7400261" y="1594886"/>
            <a:ext cx="5379045" cy="4464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25909" r="10533" b="22717"/>
          <a:stretch/>
        </p:blipFill>
        <p:spPr>
          <a:xfrm>
            <a:off x="1339702" y="6701471"/>
            <a:ext cx="5422605" cy="4334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25520" r="11225" b="22683"/>
          <a:stretch/>
        </p:blipFill>
        <p:spPr>
          <a:xfrm>
            <a:off x="7471735" y="6701471"/>
            <a:ext cx="5307571" cy="4334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599" y="94855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mtClean="0">
                <a:latin typeface="Helvetica" charset="0"/>
                <a:ea typeface="Helvetica" charset="0"/>
                <a:cs typeface="Helvetica" charset="0"/>
              </a:rPr>
              <a:t>ASD</a:t>
            </a:r>
            <a:endParaRPr lang="en-US" sz="3600" b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5497" y="94855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mtClean="0">
                <a:latin typeface="Helvetica" charset="0"/>
                <a:ea typeface="Helvetica" charset="0"/>
                <a:cs typeface="Helvetica" charset="0"/>
              </a:rPr>
              <a:t>BPD</a:t>
            </a:r>
            <a:endParaRPr lang="en-US" sz="36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1951" y="6106217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mtClean="0">
                <a:latin typeface="Helvetica" charset="0"/>
                <a:ea typeface="Helvetica" charset="0"/>
                <a:cs typeface="Helvetica" charset="0"/>
              </a:rPr>
              <a:t>CON</a:t>
            </a:r>
            <a:endParaRPr lang="en-US" sz="36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1145" y="610621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mtClean="0">
                <a:latin typeface="Helvetica" charset="0"/>
                <a:ea typeface="Helvetica" charset="0"/>
                <a:cs typeface="Helvetica" charset="0"/>
              </a:rPr>
              <a:t>SCZ</a:t>
            </a:r>
            <a:endParaRPr lang="en-US" sz="36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7019" y="255502"/>
            <a:ext cx="552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Helvetica" charset="0"/>
                <a:ea typeface="Helvetica" charset="0"/>
                <a:cs typeface="Helvetica" charset="0"/>
              </a:rPr>
              <a:t>Sample</a:t>
            </a:r>
            <a:r>
              <a:rPr lang="zh-CN" altLang="en-US" sz="3600" b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600" b="1" dirty="0" smtClean="0">
                <a:latin typeface="Helvetica" charset="0"/>
                <a:ea typeface="Helvetica" charset="0"/>
                <a:cs typeface="Helvetica" charset="0"/>
              </a:rPr>
              <a:t>Age</a:t>
            </a:r>
            <a:r>
              <a:rPr lang="zh-CN" altLang="en-US" sz="3600" b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600" b="1" dirty="0" smtClean="0">
                <a:latin typeface="Helvetica" charset="0"/>
                <a:ea typeface="Helvetica" charset="0"/>
                <a:cs typeface="Helvetica" charset="0"/>
              </a:rPr>
              <a:t>Distribution</a:t>
            </a:r>
            <a:endParaRPr lang="en-US" sz="36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79148" y="3705560"/>
            <a:ext cx="8164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Two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possible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ways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of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balancing:</a:t>
            </a:r>
          </a:p>
          <a:p>
            <a:pPr marL="457200" indent="-457200">
              <a:buAutoNum type="arabicPeriod"/>
            </a:pP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Show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four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types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in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one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figure</a:t>
            </a:r>
          </a:p>
          <a:p>
            <a:pPr marL="1052553" lvl="1" indent="-457200">
              <a:buFont typeface="Arial" charset="0"/>
              <a:buChar char="•"/>
            </a:pP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Randomly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select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samples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with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age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20-40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and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40-60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Show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two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types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in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one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figure</a:t>
            </a:r>
          </a:p>
          <a:p>
            <a:pPr marL="1052553" lvl="1" indent="-457200">
              <a:buFont typeface="Arial" charset="0"/>
              <a:buChar char="•"/>
            </a:pP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Use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Jonathan’s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balance</a:t>
            </a:r>
            <a:r>
              <a:rPr lang="zh-CN" alt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3200" dirty="0" smtClean="0">
                <a:latin typeface="Helvetica" charset="0"/>
                <a:ea typeface="Helvetica" charset="0"/>
                <a:cs typeface="Helvetica" charset="0"/>
              </a:rPr>
              <a:t>grouping</a:t>
            </a:r>
          </a:p>
        </p:txBody>
      </p:sp>
    </p:spTree>
    <p:extLst>
      <p:ext uri="{BB962C8B-B14F-4D97-AF65-F5344CB8AC3E}">
        <p14:creationId xmlns:p14="http://schemas.microsoft.com/office/powerpoint/2010/main" val="126898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26502</TotalTime>
  <Words>39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Helvetica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198</cp:revision>
  <cp:lastPrinted>2018-03-06T00:54:22Z</cp:lastPrinted>
  <dcterms:created xsi:type="dcterms:W3CDTF">2018-02-04T19:36:00Z</dcterms:created>
  <dcterms:modified xsi:type="dcterms:W3CDTF">2018-03-22T13:20:44Z</dcterms:modified>
</cp:coreProperties>
</file>