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76"/>
  </p:normalViewPr>
  <p:slideViewPr>
    <p:cSldViewPr snapToGrid="0" snapToObjects="1">
      <p:cViewPr varScale="1">
        <p:scale>
          <a:sx n="112" d="100"/>
          <a:sy n="112" d="100"/>
        </p:scale>
        <p:origin x="5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C9EE-35CE-C645-87E8-5FF37EE5983E}" type="datetimeFigureOut">
              <a:rPr lang="en-US" smtClean="0"/>
              <a:t>3/14/18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631CC-65CF-3843-9C1D-E2C4A79A5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506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C9EE-35CE-C645-87E8-5FF37EE5983E}" type="datetimeFigureOut">
              <a:rPr lang="en-US" smtClean="0"/>
              <a:t>3/14/18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631CC-65CF-3843-9C1D-E2C4A79A5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489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C9EE-35CE-C645-87E8-5FF37EE5983E}" type="datetimeFigureOut">
              <a:rPr lang="en-US" smtClean="0"/>
              <a:t>3/14/18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631CC-65CF-3843-9C1D-E2C4A79A5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198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C9EE-35CE-C645-87E8-5FF37EE5983E}" type="datetimeFigureOut">
              <a:rPr lang="en-US" smtClean="0"/>
              <a:t>3/14/18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631CC-65CF-3843-9C1D-E2C4A79A5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06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C9EE-35CE-C645-87E8-5FF37EE5983E}" type="datetimeFigureOut">
              <a:rPr lang="en-US" smtClean="0"/>
              <a:t>3/14/18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631CC-65CF-3843-9C1D-E2C4A79A5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69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C9EE-35CE-C645-87E8-5FF37EE5983E}" type="datetimeFigureOut">
              <a:rPr lang="en-US" smtClean="0"/>
              <a:t>3/14/18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631CC-65CF-3843-9C1D-E2C4A79A5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729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C9EE-35CE-C645-87E8-5FF37EE5983E}" type="datetimeFigureOut">
              <a:rPr lang="en-US" smtClean="0"/>
              <a:t>3/14/18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631CC-65CF-3843-9C1D-E2C4A79A5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428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C9EE-35CE-C645-87E8-5FF37EE5983E}" type="datetimeFigureOut">
              <a:rPr lang="en-US" smtClean="0"/>
              <a:t>3/14/18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631CC-65CF-3843-9C1D-E2C4A79A5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301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C9EE-35CE-C645-87E8-5FF37EE5983E}" type="datetimeFigureOut">
              <a:rPr lang="en-US" smtClean="0"/>
              <a:t>3/14/18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631CC-65CF-3843-9C1D-E2C4A79A5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045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C9EE-35CE-C645-87E8-5FF37EE5983E}" type="datetimeFigureOut">
              <a:rPr lang="en-US" smtClean="0"/>
              <a:t>3/14/18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631CC-65CF-3843-9C1D-E2C4A79A5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266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C9EE-35CE-C645-87E8-5FF37EE5983E}" type="datetimeFigureOut">
              <a:rPr lang="en-US" smtClean="0"/>
              <a:t>3/14/18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631CC-65CF-3843-9C1D-E2C4A79A5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38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8C9EE-35CE-C645-87E8-5FF37EE5983E}" type="datetimeFigureOut">
              <a:rPr lang="en-US" smtClean="0"/>
              <a:t>3/14/18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631CC-65CF-3843-9C1D-E2C4A79A5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624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985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Calibri Light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</cp:revision>
  <dcterms:created xsi:type="dcterms:W3CDTF">2018-03-14T12:41:49Z</dcterms:created>
  <dcterms:modified xsi:type="dcterms:W3CDTF">2018-03-14T19:06:39Z</dcterms:modified>
</cp:coreProperties>
</file>