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76"/>
  </p:normalViewPr>
  <p:slideViewPr>
    <p:cSldViewPr snapToGrid="0" snapToObjects="1">
      <p:cViewPr>
        <p:scale>
          <a:sx n="110" d="100"/>
          <a:sy n="110" d="100"/>
        </p:scale>
        <p:origin x="632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CB26-768C-714A-B37B-B61BC17995CE}" type="datetimeFigureOut">
              <a:rPr lang="en-US" smtClean="0"/>
              <a:t>3/7/18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E2C5-442E-7B44-AC6D-683B9DFD0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14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CB26-768C-714A-B37B-B61BC17995CE}" type="datetimeFigureOut">
              <a:rPr lang="en-US" smtClean="0"/>
              <a:t>3/7/18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E2C5-442E-7B44-AC6D-683B9DFD0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10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CB26-768C-714A-B37B-B61BC17995CE}" type="datetimeFigureOut">
              <a:rPr lang="en-US" smtClean="0"/>
              <a:t>3/7/18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E2C5-442E-7B44-AC6D-683B9DFD0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4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CB26-768C-714A-B37B-B61BC17995CE}" type="datetimeFigureOut">
              <a:rPr lang="en-US" smtClean="0"/>
              <a:t>3/7/18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E2C5-442E-7B44-AC6D-683B9DFD0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07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CB26-768C-714A-B37B-B61BC17995CE}" type="datetimeFigureOut">
              <a:rPr lang="en-US" smtClean="0"/>
              <a:t>3/7/18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E2C5-442E-7B44-AC6D-683B9DFD0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761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CB26-768C-714A-B37B-B61BC17995CE}" type="datetimeFigureOut">
              <a:rPr lang="en-US" smtClean="0"/>
              <a:t>3/7/18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E2C5-442E-7B44-AC6D-683B9DFD0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94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CB26-768C-714A-B37B-B61BC17995CE}" type="datetimeFigureOut">
              <a:rPr lang="en-US" smtClean="0"/>
              <a:t>3/7/18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E2C5-442E-7B44-AC6D-683B9DFD0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069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CB26-768C-714A-B37B-B61BC17995CE}" type="datetimeFigureOut">
              <a:rPr lang="en-US" smtClean="0"/>
              <a:t>3/7/18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E2C5-442E-7B44-AC6D-683B9DFD0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20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CB26-768C-714A-B37B-B61BC17995CE}" type="datetimeFigureOut">
              <a:rPr lang="en-US" smtClean="0"/>
              <a:t>3/7/18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E2C5-442E-7B44-AC6D-683B9DFD0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306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CB26-768C-714A-B37B-B61BC17995CE}" type="datetimeFigureOut">
              <a:rPr lang="en-US" smtClean="0"/>
              <a:t>3/7/18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E2C5-442E-7B44-AC6D-683B9DFD0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64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CB26-768C-714A-B37B-B61BC17995CE}" type="datetimeFigureOut">
              <a:rPr lang="en-US" smtClean="0"/>
              <a:t>3/7/18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E2C5-442E-7B44-AC6D-683B9DFD0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93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FCB26-768C-714A-B37B-B61BC17995CE}" type="datetimeFigureOut">
              <a:rPr lang="en-US" smtClean="0"/>
              <a:t>3/7/18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0E2C5-442E-7B44-AC6D-683B9DFD0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02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888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Calibri Light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2018-03-08T03:02:23Z</dcterms:created>
  <dcterms:modified xsi:type="dcterms:W3CDTF">2018-03-08T03:03:28Z</dcterms:modified>
</cp:coreProperties>
</file>