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59" r:id="rId3"/>
    <p:sldId id="260" r:id="rId4"/>
    <p:sldId id="261" r:id="rId5"/>
    <p:sldId id="258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27"/>
    <p:restoredTop sz="94687"/>
  </p:normalViewPr>
  <p:slideViewPr>
    <p:cSldViewPr snapToGrid="0" snapToObjects="1">
      <p:cViewPr varScale="1">
        <p:scale>
          <a:sx n="112" d="100"/>
          <a:sy n="112" d="100"/>
        </p:scale>
        <p:origin x="3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700DF-2D98-4B42-B85F-419A90012D94}" type="datetimeFigureOut">
              <a:rPr lang="en-US" smtClean="0"/>
              <a:t>3/8/18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EE93F-62FC-D84B-BD6A-AF0A36128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9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E93F-62FC-D84B-BD6A-AF0A361281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4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364D-34EF-3648-A7AE-C8625BF816D9}" type="datetime1">
              <a:rPr lang="en-US" smtClean="0"/>
              <a:t>3/8/18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72F9-8775-DB43-B324-668324396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7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735CF-BE91-0448-B43F-E6A42969C71C}" type="datetime1">
              <a:rPr lang="en-US" smtClean="0"/>
              <a:t>3/8/18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72F9-8775-DB43-B324-668324396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3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37D0-5BD1-E747-9BF0-52151E3C4CB4}" type="datetime1">
              <a:rPr lang="en-US" smtClean="0"/>
              <a:t>3/8/18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72F9-8775-DB43-B324-668324396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C10F-2F3B-4543-8752-E58AD85385FF}" type="datetime1">
              <a:rPr lang="en-US" smtClean="0"/>
              <a:t>3/8/18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72F9-8775-DB43-B324-668324396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35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D3B6-CD31-7C41-96FC-9BCB167CAEB2}" type="datetime1">
              <a:rPr lang="en-US" smtClean="0"/>
              <a:t>3/8/18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72F9-8775-DB43-B324-668324396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16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8954-319A-6048-8798-9E3A98F6C98E}" type="datetime1">
              <a:rPr lang="en-US" smtClean="0"/>
              <a:t>3/8/18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72F9-8775-DB43-B324-668324396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95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C143-7943-2546-B7B6-208045EC9D92}" type="datetime1">
              <a:rPr lang="en-US" smtClean="0"/>
              <a:t>3/8/18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72F9-8775-DB43-B324-668324396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3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7570-F6A0-2F4E-8FB6-5C8212790F70}" type="datetime1">
              <a:rPr lang="en-US" smtClean="0"/>
              <a:t>3/8/18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72F9-8775-DB43-B324-668324396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91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A879-A9C0-244E-AD3B-FC58AC9E626A}" type="datetime1">
              <a:rPr lang="en-US" smtClean="0"/>
              <a:t>3/8/18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72F9-8775-DB43-B324-668324396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4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318E-A5F1-4045-85FC-459EC414B460}" type="datetime1">
              <a:rPr lang="en-US" smtClean="0"/>
              <a:t>3/8/18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72F9-8775-DB43-B324-668324396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22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50CCE-6CF5-B24E-914B-B65DA1FC9AE4}" type="datetime1">
              <a:rPr lang="en-US" smtClean="0"/>
              <a:t>3/8/18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72F9-8775-DB43-B324-668324396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16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B33D3-18A6-FE4E-AA40-0F63708D890E}" type="datetime1">
              <a:rPr lang="en-US" smtClean="0"/>
              <a:t>3/8/18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F72F9-8775-DB43-B324-668324396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0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0"/>
            <a:ext cx="10058400" cy="64307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72F9-8775-DB43-B324-6683243967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8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2407"/>
          </a:xfrm>
        </p:spPr>
        <p:txBody>
          <a:bodyPr/>
          <a:lstStyle/>
          <a:p>
            <a:r>
              <a:rPr lang="en-US" dirty="0" smtClean="0"/>
              <a:t>DPSN </a:t>
            </a:r>
            <a:r>
              <a:rPr lang="en-US" smtClean="0"/>
              <a:t>module prioritization scheme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3892-68F5-A743-B728-5D6404D1B093}" type="slidenum">
              <a:rPr lang="en-US" smtClean="0"/>
              <a:t>2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771902" y="2812474"/>
            <a:ext cx="570015" cy="57001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990604" y="2824355"/>
            <a:ext cx="570015" cy="57001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81253" y="2812477"/>
            <a:ext cx="570015" cy="57001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70073" y="2810495"/>
            <a:ext cx="570015" cy="57001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79424" y="2810495"/>
            <a:ext cx="570015" cy="57001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9538" y="1567543"/>
            <a:ext cx="570015" cy="57001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60722" y="2771901"/>
            <a:ext cx="570015" cy="57001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251371" y="2771901"/>
            <a:ext cx="570015" cy="57001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058893" y="2771901"/>
            <a:ext cx="570015" cy="57001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71902" y="3991627"/>
            <a:ext cx="570015" cy="57001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90604" y="4003508"/>
            <a:ext cx="570015" cy="57001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81253" y="3991630"/>
            <a:ext cx="570015" cy="57001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470073" y="3989648"/>
            <a:ext cx="570015" cy="57001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579424" y="3989648"/>
            <a:ext cx="570015" cy="57001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360722" y="3951054"/>
            <a:ext cx="570015" cy="57001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251371" y="3951054"/>
            <a:ext cx="570015" cy="57001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058893" y="3951054"/>
            <a:ext cx="570015" cy="57001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771902" y="5211363"/>
            <a:ext cx="570015" cy="57001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990604" y="5223244"/>
            <a:ext cx="570015" cy="57001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881253" y="5211366"/>
            <a:ext cx="570015" cy="57001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70073" y="5209384"/>
            <a:ext cx="570015" cy="57001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579424" y="5209384"/>
            <a:ext cx="570015" cy="57001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60722" y="5170790"/>
            <a:ext cx="570015" cy="57001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251371" y="5170790"/>
            <a:ext cx="570015" cy="57001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058893" y="5170790"/>
            <a:ext cx="570015" cy="57001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9" idx="5"/>
            <a:endCxn id="10" idx="0"/>
          </p:cNvCxnSpPr>
          <p:nvPr/>
        </p:nvCxnSpPr>
        <p:spPr>
          <a:xfrm>
            <a:off x="6436076" y="2054082"/>
            <a:ext cx="1209654" cy="71781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9" idx="4"/>
            <a:endCxn id="8" idx="0"/>
          </p:cNvCxnSpPr>
          <p:nvPr/>
        </p:nvCxnSpPr>
        <p:spPr>
          <a:xfrm flipH="1">
            <a:off x="5864432" y="2137559"/>
            <a:ext cx="370114" cy="672936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9" idx="0"/>
            <a:endCxn id="10" idx="4"/>
          </p:cNvCxnSpPr>
          <p:nvPr/>
        </p:nvCxnSpPr>
        <p:spPr>
          <a:xfrm flipH="1" flipV="1">
            <a:off x="7645730" y="3341917"/>
            <a:ext cx="890649" cy="60913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15" idx="0"/>
            <a:endCxn id="8" idx="3"/>
          </p:cNvCxnSpPr>
          <p:nvPr/>
        </p:nvCxnSpPr>
        <p:spPr>
          <a:xfrm flipV="1">
            <a:off x="4166261" y="3297034"/>
            <a:ext cx="1496640" cy="6945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8" idx="4"/>
            <a:endCxn id="19" idx="0"/>
          </p:cNvCxnSpPr>
          <p:nvPr/>
        </p:nvCxnSpPr>
        <p:spPr>
          <a:xfrm>
            <a:off x="5864432" y="3380511"/>
            <a:ext cx="2671947" cy="570543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0" idx="4"/>
            <a:endCxn id="16" idx="0"/>
          </p:cNvCxnSpPr>
          <p:nvPr/>
        </p:nvCxnSpPr>
        <p:spPr>
          <a:xfrm flipH="1">
            <a:off x="6755081" y="3341917"/>
            <a:ext cx="890649" cy="647731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25" idx="0"/>
            <a:endCxn id="19" idx="4"/>
          </p:cNvCxnSpPr>
          <p:nvPr/>
        </p:nvCxnSpPr>
        <p:spPr>
          <a:xfrm flipV="1">
            <a:off x="5864432" y="4521070"/>
            <a:ext cx="2671947" cy="68831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23" idx="0"/>
            <a:endCxn id="15" idx="4"/>
          </p:cNvCxnSpPr>
          <p:nvPr/>
        </p:nvCxnSpPr>
        <p:spPr>
          <a:xfrm flipV="1">
            <a:off x="4166261" y="4561646"/>
            <a:ext cx="0" cy="64972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15" idx="4"/>
            <a:endCxn id="21" idx="0"/>
          </p:cNvCxnSpPr>
          <p:nvPr/>
        </p:nvCxnSpPr>
        <p:spPr>
          <a:xfrm>
            <a:off x="4166261" y="4561646"/>
            <a:ext cx="890649" cy="649717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6" idx="4"/>
            <a:endCxn id="21" idx="0"/>
          </p:cNvCxnSpPr>
          <p:nvPr/>
        </p:nvCxnSpPr>
        <p:spPr>
          <a:xfrm flipH="1">
            <a:off x="5056910" y="4559664"/>
            <a:ext cx="1698171" cy="651699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27" idx="0"/>
            <a:endCxn id="16" idx="4"/>
          </p:cNvCxnSpPr>
          <p:nvPr/>
        </p:nvCxnSpPr>
        <p:spPr>
          <a:xfrm flipH="1" flipV="1">
            <a:off x="6755081" y="4559664"/>
            <a:ext cx="1781298" cy="61112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9" idx="4"/>
            <a:endCxn id="27" idx="0"/>
          </p:cNvCxnSpPr>
          <p:nvPr/>
        </p:nvCxnSpPr>
        <p:spPr>
          <a:xfrm>
            <a:off x="8536379" y="4521070"/>
            <a:ext cx="0" cy="64972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7453066" y="2769922"/>
            <a:ext cx="42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117" name="TextBox 116"/>
          <p:cNvSpPr txBox="1"/>
          <p:nvPr/>
        </p:nvSpPr>
        <p:spPr>
          <a:xfrm>
            <a:off x="5709898" y="2816708"/>
            <a:ext cx="42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</a:t>
            </a:r>
            <a:endParaRPr lang="en-US" sz="2800" dirty="0"/>
          </a:p>
        </p:txBody>
      </p:sp>
      <p:sp>
        <p:nvSpPr>
          <p:cNvPr id="118" name="TextBox 117"/>
          <p:cNvSpPr txBox="1"/>
          <p:nvPr/>
        </p:nvSpPr>
        <p:spPr>
          <a:xfrm>
            <a:off x="8360392" y="3977461"/>
            <a:ext cx="42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119" name="TextBox 118"/>
          <p:cNvSpPr txBox="1"/>
          <p:nvPr/>
        </p:nvSpPr>
        <p:spPr>
          <a:xfrm>
            <a:off x="5686795" y="5223244"/>
            <a:ext cx="42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120" name="TextBox 119"/>
          <p:cNvSpPr txBox="1"/>
          <p:nvPr/>
        </p:nvSpPr>
        <p:spPr>
          <a:xfrm>
            <a:off x="4883482" y="5194188"/>
            <a:ext cx="42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121" name="TextBox 120"/>
          <p:cNvSpPr txBox="1"/>
          <p:nvPr/>
        </p:nvSpPr>
        <p:spPr>
          <a:xfrm>
            <a:off x="4023097" y="3997850"/>
            <a:ext cx="42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</a:t>
            </a:r>
            <a:endParaRPr lang="en-US" sz="2800" dirty="0"/>
          </a:p>
        </p:txBody>
      </p:sp>
      <p:sp>
        <p:nvSpPr>
          <p:cNvPr id="122" name="TextBox 121"/>
          <p:cNvSpPr txBox="1"/>
          <p:nvPr/>
        </p:nvSpPr>
        <p:spPr>
          <a:xfrm>
            <a:off x="4023097" y="5208542"/>
            <a:ext cx="42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</a:t>
            </a:r>
            <a:endParaRPr lang="en-US" sz="2800" dirty="0"/>
          </a:p>
        </p:txBody>
      </p:sp>
      <p:sp>
        <p:nvSpPr>
          <p:cNvPr id="123" name="TextBox 122"/>
          <p:cNvSpPr txBox="1"/>
          <p:nvPr/>
        </p:nvSpPr>
        <p:spPr>
          <a:xfrm>
            <a:off x="6611917" y="4010037"/>
            <a:ext cx="42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</a:t>
            </a:r>
            <a:endParaRPr lang="en-US" sz="2800" dirty="0"/>
          </a:p>
        </p:txBody>
      </p:sp>
      <p:sp>
        <p:nvSpPr>
          <p:cNvPr id="124" name="TextBox 123"/>
          <p:cNvSpPr txBox="1"/>
          <p:nvPr/>
        </p:nvSpPr>
        <p:spPr>
          <a:xfrm>
            <a:off x="8386947" y="5191179"/>
            <a:ext cx="42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</a:t>
            </a:r>
            <a:endParaRPr lang="en-US" sz="2800" dirty="0"/>
          </a:p>
        </p:txBody>
      </p:sp>
      <p:sp>
        <p:nvSpPr>
          <p:cNvPr id="125" name="TextBox 124"/>
          <p:cNvSpPr txBox="1"/>
          <p:nvPr/>
        </p:nvSpPr>
        <p:spPr>
          <a:xfrm>
            <a:off x="10147463" y="1496529"/>
            <a:ext cx="42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+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0773722" y="1496529"/>
            <a:ext cx="42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-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8996051" y="1496529"/>
            <a:ext cx="1151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Links:</a:t>
            </a:r>
            <a:endParaRPr lang="en-US" sz="2800" dirty="0"/>
          </a:p>
        </p:txBody>
      </p:sp>
      <p:sp>
        <p:nvSpPr>
          <p:cNvPr id="128" name="Rectangle 127"/>
          <p:cNvSpPr/>
          <p:nvPr/>
        </p:nvSpPr>
        <p:spPr>
          <a:xfrm>
            <a:off x="8815118" y="1397000"/>
            <a:ext cx="2386775" cy="7405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81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8767" y="218364"/>
            <a:ext cx="5561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trace enrichment terms (SCZ):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006" y="775564"/>
            <a:ext cx="6146800" cy="59309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72F9-8775-DB43-B324-6683243967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39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83"/>
            <a:ext cx="10515600" cy="1325563"/>
          </a:xfrm>
        </p:spPr>
        <p:txBody>
          <a:bodyPr/>
          <a:lstStyle/>
          <a:p>
            <a:r>
              <a:rPr lang="en-US" dirty="0" smtClean="0"/>
              <a:t>Further enrichment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7606"/>
            <a:ext cx="10515600" cy="4995081"/>
          </a:xfrm>
        </p:spPr>
        <p:txBody>
          <a:bodyPr>
            <a:normAutofit/>
          </a:bodyPr>
          <a:lstStyle/>
          <a:p>
            <a:r>
              <a:rPr lang="en-US" u="sng" dirty="0" smtClean="0"/>
              <a:t>From </a:t>
            </a:r>
            <a:r>
              <a:rPr lang="en-US" u="sng" dirty="0" err="1" smtClean="0"/>
              <a:t>Hyejung’s</a:t>
            </a:r>
            <a:r>
              <a:rPr lang="en-US" u="sng" dirty="0" smtClean="0"/>
              <a:t> gene lists:</a:t>
            </a:r>
          </a:p>
          <a:p>
            <a:pPr lvl="1"/>
            <a:r>
              <a:rPr lang="en-US" sz="2800" dirty="0" smtClean="0"/>
              <a:t>BAF complex genes found in SCZ model (</a:t>
            </a:r>
            <a:r>
              <a:rPr lang="en-US" sz="2800" dirty="0"/>
              <a:t>SMARCC1, SMARCC2, BCL11A, BCL11B </a:t>
            </a:r>
            <a:r>
              <a:rPr lang="en-US" sz="2800" dirty="0" smtClean="0"/>
              <a:t>)</a:t>
            </a:r>
            <a:endParaRPr lang="en-US" sz="2800" dirty="0"/>
          </a:p>
          <a:p>
            <a:endParaRPr lang="en-US" dirty="0" smtClean="0"/>
          </a:p>
          <a:p>
            <a:r>
              <a:rPr lang="en-US" u="sng" dirty="0" smtClean="0"/>
              <a:t>From AGE model:</a:t>
            </a:r>
          </a:p>
          <a:p>
            <a:pPr lvl="1"/>
            <a:r>
              <a:rPr lang="en-US" sz="2800" dirty="0" smtClean="0"/>
              <a:t>NRGN found in prioritized module </a:t>
            </a:r>
          </a:p>
          <a:p>
            <a:pPr lvl="1"/>
            <a:r>
              <a:rPr lang="en-US" sz="2800" dirty="0" smtClean="0"/>
              <a:t>Module functionally enriched for Alzheimer’s, Parkinson’s, Synaptic functions, and Longevity regulating pathway, Spliceosome</a:t>
            </a:r>
          </a:p>
          <a:p>
            <a:pPr lvl="1"/>
            <a:r>
              <a:rPr lang="en-US" sz="2800" dirty="0" smtClean="0"/>
              <a:t>Spliceosome function enriched in many top modules</a:t>
            </a:r>
          </a:p>
          <a:p>
            <a:pPr lvl="1"/>
            <a:r>
              <a:rPr lang="en-US" sz="2800" dirty="0" smtClean="0"/>
              <a:t>Enriched cell types include Ex4 and Ex6 and Astrocytes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72F9-8775-DB43-B324-6683243967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36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517" y="412850"/>
            <a:ext cx="4761552" cy="35711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505" y="412850"/>
            <a:ext cx="4761552" cy="35711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504" y="3533067"/>
            <a:ext cx="4761552" cy="3571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2517" y="3484252"/>
            <a:ext cx="4761552" cy="35711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526159" y="2827404"/>
            <a:ext cx="1733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Model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921533" y="0"/>
            <a:ext cx="1875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GWAS SNPs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75853" y="1790176"/>
            <a:ext cx="76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SCZ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75852" y="5000903"/>
            <a:ext cx="76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BIP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304272" y="203518"/>
            <a:ext cx="76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SCZ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726148" y="203518"/>
            <a:ext cx="76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BIP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893144" y="815889"/>
            <a:ext cx="2762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-axis:</a:t>
            </a:r>
          </a:p>
          <a:p>
            <a:r>
              <a:rPr lang="en-US" dirty="0" smtClean="0"/>
              <a:t>1: non-prioritized modules</a:t>
            </a:r>
          </a:p>
          <a:p>
            <a:r>
              <a:rPr lang="en-US" dirty="0" smtClean="0"/>
              <a:t>2: prioritized modules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187410" y="3348400"/>
            <a:ext cx="3063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-axis: GWAS SNPs per gene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438403" y="6135504"/>
            <a:ext cx="1399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**p=6.6e-3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27881" y="6135504"/>
            <a:ext cx="136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p=0.068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159641" y="3104606"/>
            <a:ext cx="136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*p=0.038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417743" y="3085692"/>
            <a:ext cx="1411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***p=1.6e-5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72F9-8775-DB43-B324-6683243967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6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72F9-8775-DB43-B324-668324396770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39"/>
          <a:stretch/>
        </p:blipFill>
        <p:spPr>
          <a:xfrm>
            <a:off x="502921" y="834390"/>
            <a:ext cx="11121390" cy="284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0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127</Words>
  <Application>Microsoft Macintosh PowerPoint</Application>
  <PresentationFormat>Widescreen</PresentationFormat>
  <Paragraphs>44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Arial</vt:lpstr>
      <vt:lpstr>Office Theme</vt:lpstr>
      <vt:lpstr>PowerPoint Presentation</vt:lpstr>
      <vt:lpstr>DPSN module prioritization scheme</vt:lpstr>
      <vt:lpstr>PowerPoint Presentation</vt:lpstr>
      <vt:lpstr>Further enrichment results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13</cp:revision>
  <dcterms:created xsi:type="dcterms:W3CDTF">2018-03-07T23:52:16Z</dcterms:created>
  <dcterms:modified xsi:type="dcterms:W3CDTF">2018-03-08T16:24:30Z</dcterms:modified>
</cp:coreProperties>
</file>