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6" d="100"/>
          <a:sy n="36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8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2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5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1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1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5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4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D4053-A2E7-A84C-9469-D311217C93A9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180D-1EC3-7646-94F6-1F1027B69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7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455 </a:t>
            </a:r>
            <a:r>
              <a:rPr lang="en-US" dirty="0" err="1" smtClean="0"/>
              <a:t>nonTL</a:t>
            </a:r>
            <a:r>
              <a:rPr lang="en-US" dirty="0" smtClean="0"/>
              <a:t> SV in </a:t>
            </a:r>
            <a:r>
              <a:rPr lang="en-US" dirty="0" err="1" smtClean="0"/>
              <a:t>high_Conf</a:t>
            </a:r>
            <a:r>
              <a:rPr lang="en-US" dirty="0" smtClean="0"/>
              <a:t> set</a:t>
            </a:r>
          </a:p>
          <a:p>
            <a:r>
              <a:rPr lang="en-US" dirty="0" smtClean="0"/>
              <a:t>423/455 overlap with Urban set</a:t>
            </a:r>
          </a:p>
          <a:p>
            <a:pPr lvl="1"/>
            <a:r>
              <a:rPr lang="en-US" dirty="0" smtClean="0"/>
              <a:t>All SV types match</a:t>
            </a:r>
          </a:p>
          <a:p>
            <a:pPr lvl="1"/>
            <a:r>
              <a:rPr lang="en-US" dirty="0" smtClean="0"/>
              <a:t>Almost perfect match with tight boundaries (418 have &gt;0.9 reciprocal overlap)</a:t>
            </a:r>
          </a:p>
          <a:p>
            <a:r>
              <a:rPr lang="en-US" dirty="0" smtClean="0"/>
              <a:t>Two set: union/intersect </a:t>
            </a:r>
          </a:p>
          <a:p>
            <a:pPr lvl="1"/>
            <a:r>
              <a:rPr lang="en-US" dirty="0" smtClean="0"/>
              <a:t>But redundant to some </a:t>
            </a:r>
            <a:r>
              <a:rPr lang="en-US" dirty="0" smtClean="0"/>
              <a:t>extend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9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Union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/>
              <a:t> 5508 &lt;DEL&gt;</a:t>
            </a:r>
          </a:p>
          <a:p>
            <a:r>
              <a:rPr lang="mr-IN" dirty="0"/>
              <a:t>    547 &lt;DUP:TANDEM&gt;</a:t>
            </a:r>
          </a:p>
          <a:p>
            <a:r>
              <a:rPr lang="mr-IN" dirty="0"/>
              <a:t>   2602 &lt;INS&gt;</a:t>
            </a:r>
          </a:p>
          <a:p>
            <a:r>
              <a:rPr lang="mr-IN" dirty="0"/>
              <a:t>    438 &lt;INV&gt;</a:t>
            </a:r>
          </a:p>
          <a:p>
            <a:r>
              <a:rPr lang="mr-IN" dirty="0"/>
              <a:t>     23 &lt;UNK&gt;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1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/>
              <a:t> 432 &lt;DEL&gt;</a:t>
            </a:r>
          </a:p>
          <a:p>
            <a:r>
              <a:rPr lang="mr-IN" dirty="0"/>
              <a:t>     19 &lt;DUP:TANDEM&gt;</a:t>
            </a:r>
          </a:p>
          <a:p>
            <a:r>
              <a:rPr lang="mr-IN" dirty="0"/>
              <a:t>      4 &lt;INV&gt;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13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histone modifications in K562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K562_H2AFZ</a:t>
            </a:r>
          </a:p>
          <a:p>
            <a:r>
              <a:rPr lang="en-US" dirty="0"/>
              <a:t>K562_H3K27ac</a:t>
            </a:r>
          </a:p>
          <a:p>
            <a:r>
              <a:rPr lang="en-US" dirty="0" smtClean="0"/>
              <a:t>K562_H3K27me3 (2)</a:t>
            </a:r>
            <a:endParaRPr lang="en-US" dirty="0"/>
          </a:p>
          <a:p>
            <a:r>
              <a:rPr lang="en-US" dirty="0" smtClean="0"/>
              <a:t>K562_H3K36me3 (2)</a:t>
            </a:r>
            <a:endParaRPr lang="en-US" dirty="0"/>
          </a:p>
          <a:p>
            <a:r>
              <a:rPr lang="en-US" dirty="0" smtClean="0"/>
              <a:t>K562_H3K4me1 (2)</a:t>
            </a:r>
            <a:endParaRPr lang="en-US" dirty="0"/>
          </a:p>
          <a:p>
            <a:r>
              <a:rPr lang="en-US" dirty="0"/>
              <a:t>K562_H3K4me2</a:t>
            </a:r>
          </a:p>
          <a:p>
            <a:r>
              <a:rPr lang="en-US" dirty="0" smtClean="0"/>
              <a:t>K562_H3K4me3 (4)</a:t>
            </a:r>
            <a:endParaRPr lang="en-US" dirty="0"/>
          </a:p>
          <a:p>
            <a:r>
              <a:rPr lang="en-US" dirty="0"/>
              <a:t>K562_H3K79me2</a:t>
            </a:r>
          </a:p>
          <a:p>
            <a:r>
              <a:rPr lang="en-US" dirty="0" smtClean="0"/>
              <a:t>K562_H3K9ac (2)</a:t>
            </a:r>
            <a:endParaRPr lang="en-US" dirty="0"/>
          </a:p>
          <a:p>
            <a:r>
              <a:rPr lang="en-US" dirty="0"/>
              <a:t>K562_H3K9me1</a:t>
            </a:r>
          </a:p>
          <a:p>
            <a:r>
              <a:rPr lang="en-US" dirty="0"/>
              <a:t>K562_H3K9me3</a:t>
            </a:r>
          </a:p>
          <a:p>
            <a:r>
              <a:rPr lang="en-US" dirty="0"/>
              <a:t>K562_H4K20me1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5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Took care of the up-/downstream (directional)</a:t>
            </a:r>
          </a:p>
          <a:p>
            <a:r>
              <a:rPr lang="en-US" dirty="0" smtClean="0"/>
              <a:t>Removed blacklist </a:t>
            </a:r>
          </a:p>
          <a:p>
            <a:r>
              <a:rPr lang="en-US" dirty="0" smtClean="0"/>
              <a:t>10kb bin size, starting right at the </a:t>
            </a:r>
            <a:r>
              <a:rPr lang="en-US" dirty="0" err="1" smtClean="0"/>
              <a:t>bkpts</a:t>
            </a:r>
            <a:r>
              <a:rPr lang="en-US" dirty="0" smtClean="0"/>
              <a:t> (union)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32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148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 Union SET</vt:lpstr>
      <vt:lpstr>Intersect </vt:lpstr>
      <vt:lpstr>All histone modifications in K562</vt:lpstr>
      <vt:lpstr>Workflow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Shantao</dc:creator>
  <cp:lastModifiedBy>Shantao</cp:lastModifiedBy>
  <cp:revision>4</cp:revision>
  <dcterms:created xsi:type="dcterms:W3CDTF">2018-03-07T00:24:07Z</dcterms:created>
  <dcterms:modified xsi:type="dcterms:W3CDTF">2018-03-07T00:52:21Z</dcterms:modified>
</cp:coreProperties>
</file>