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6E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2"/>
  </p:normalViewPr>
  <p:slideViewPr>
    <p:cSldViewPr snapToGrid="0" snapToObjects="1">
      <p:cViewPr>
        <p:scale>
          <a:sx n="103" d="100"/>
          <a:sy n="103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F81EB4-92A9-6F4E-B202-ABB194B8A357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F9FB7F-646E-0D49-B715-9A0DE62377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395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F9FB7F-646E-0D49-B715-9A0DE62377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6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8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6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90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97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324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9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0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73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24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639C-0B62-8744-899E-F538EFBB4339}" type="datetimeFigureOut">
              <a:rPr lang="en-US" smtClean="0"/>
              <a:t>2/27/18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97E0B-8627-CA4C-9F8D-7C21292C7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28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Fun plots in somatic-germline comparisons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9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Overlap Enrichment falls as bins get smaller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0" y="1311640"/>
            <a:ext cx="4865323" cy="4865323"/>
          </a:xfrm>
        </p:spPr>
      </p:pic>
    </p:spTree>
    <p:extLst>
      <p:ext uri="{BB962C8B-B14F-4D97-AF65-F5344CB8AC3E}">
        <p14:creationId xmlns:p14="http://schemas.microsoft.com/office/powerpoint/2010/main" val="380166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Somatic and germline </a:t>
            </a:r>
            <a:r>
              <a:rPr lang="en-US" dirty="0" err="1" smtClean="0"/>
              <a:t>megabases</a:t>
            </a:r>
            <a:r>
              <a:rPr lang="en-US" dirty="0" smtClean="0"/>
              <a:t> differ most where epigenetic marks differ most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366" y="2014811"/>
            <a:ext cx="4351338" cy="4351338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7559" y="1851984"/>
            <a:ext cx="4514165" cy="4514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868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Outlier germline </a:t>
            </a:r>
            <a:r>
              <a:rPr lang="en-US" dirty="0" err="1" smtClean="0"/>
              <a:t>megabases</a:t>
            </a:r>
            <a:r>
              <a:rPr lang="en-US" smtClean="0"/>
              <a:t> have high recombination rates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04" y="2116570"/>
            <a:ext cx="4351338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6109" y="2116571"/>
            <a:ext cx="4572000" cy="4572000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 rot="18537681">
            <a:off x="3391185" y="2731052"/>
            <a:ext cx="1863875" cy="102718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6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Overlap enrichment between different databases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585183"/>
              </p:ext>
            </p:extLst>
          </p:nvPr>
        </p:nvGraphicFramePr>
        <p:xfrm>
          <a:off x="838200" y="1420677"/>
          <a:ext cx="10515603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/>
                <a:gridCol w="1502229"/>
                <a:gridCol w="1502229"/>
                <a:gridCol w="1502229"/>
                <a:gridCol w="1502229"/>
                <a:gridCol w="1502229"/>
                <a:gridCol w="1502229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Accumulated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germline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novo germline</a:t>
                      </a:r>
                      <a:endParaRPr lang="en-US" baseline="0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Cancerous somatic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Healthy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somatic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Human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-&gt; Chimp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 Cancer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Germline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Accumulated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germline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6.1 (n=</a:t>
                      </a:r>
                      <a:r>
                        <a:rPr lang="cs-CZ" dirty="0" smtClean="0"/>
                        <a:t>13,490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2.6 </a:t>
                      </a:r>
                      <a:r>
                        <a:rPr lang="en-US" dirty="0" smtClean="0"/>
                        <a:t>(n=</a:t>
                      </a:r>
                      <a:r>
                        <a:rPr lang="fi-FI" dirty="0" smtClean="0"/>
                        <a:t>1,777,087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7.2 (n=8,445)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0.28 (n=</a:t>
                      </a:r>
                      <a:r>
                        <a:rPr lang="is-IS" dirty="0" smtClean="0"/>
                        <a:t>3,723) [so far only chr22]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Waiting for Godot / Grace</a:t>
                      </a:r>
                      <a:r>
                        <a:rPr lang="en-US" baseline="0" dirty="0" smtClean="0"/>
                        <a:t> repair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De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novo germline</a:t>
                      </a: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3.5</a:t>
                      </a:r>
                      <a:r>
                        <a:rPr lang="en-US" baseline="0" dirty="0" smtClean="0"/>
                        <a:t> (n=1,655)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12.0 (n=10)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Cancerous somatic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7.7 (n=2,024)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0.28 (n=</a:t>
                      </a:r>
                      <a:r>
                        <a:rPr lang="cs-CZ" dirty="0" smtClean="0"/>
                        <a:t>491)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s-IS" dirty="0" smtClean="0"/>
                        <a:t>[so far only chr22]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Healthy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somatic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Human -&gt;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</a:rPr>
                        <a:t> Chimp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Cancer Germline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436EB3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0505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120</Words>
  <Application>Microsoft Macintosh PowerPoint</Application>
  <PresentationFormat>Widescreen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Fun plots in somatic-germline comparisons</vt:lpstr>
      <vt:lpstr>Conditional Overlap Enrichment falls as bins get smaller </vt:lpstr>
      <vt:lpstr>Somatic and germline megabases differ most where epigenetic marks differ most</vt:lpstr>
      <vt:lpstr>Outlier germline megabases have high recombination rates</vt:lpstr>
      <vt:lpstr>Overlap enrichment between different databases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 plots in somatic-germline comparisons</dc:title>
  <dc:creator>Will Meyerson</dc:creator>
  <cp:lastModifiedBy>Will Meyerson</cp:lastModifiedBy>
  <cp:revision>10</cp:revision>
  <dcterms:created xsi:type="dcterms:W3CDTF">2018-02-18T01:50:04Z</dcterms:created>
  <dcterms:modified xsi:type="dcterms:W3CDTF">2018-02-28T02:39:23Z</dcterms:modified>
</cp:coreProperties>
</file>