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 snapToObjects="1">
      <p:cViewPr>
        <p:scale>
          <a:sx n="103" d="100"/>
          <a:sy n="103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1EB4-92A9-6F4E-B202-ABB194B8A357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9FB7F-646E-0D49-B715-9A0DE62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9FB7F-646E-0D49-B715-9A0DE62377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6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9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9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2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9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7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639C-0B62-8744-899E-F538EFBB433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7E0B-8627-CA4C-9F8D-7C21292C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 plots in somatic-germline comparisons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Overlap Enrichment falls as bins get smaller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0" y="1311640"/>
            <a:ext cx="4865323" cy="4865323"/>
          </a:xfrm>
        </p:spPr>
      </p:pic>
    </p:spTree>
    <p:extLst>
      <p:ext uri="{BB962C8B-B14F-4D97-AF65-F5344CB8AC3E}">
        <p14:creationId xmlns:p14="http://schemas.microsoft.com/office/powerpoint/2010/main" val="38016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and germline </a:t>
            </a:r>
            <a:r>
              <a:rPr lang="en-US" dirty="0" err="1" smtClean="0"/>
              <a:t>megabases</a:t>
            </a:r>
            <a:r>
              <a:rPr lang="en-US" dirty="0" smtClean="0"/>
              <a:t> differ most where epigenetic marks differ most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66" y="2014811"/>
            <a:ext cx="4351338" cy="435133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559" y="1851984"/>
            <a:ext cx="4514165" cy="451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6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germline </a:t>
            </a:r>
            <a:r>
              <a:rPr lang="en-US" dirty="0" err="1" smtClean="0"/>
              <a:t>megabases</a:t>
            </a:r>
            <a:r>
              <a:rPr lang="en-US" smtClean="0"/>
              <a:t> have high recombination rates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04" y="2116570"/>
            <a:ext cx="435133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2116571"/>
            <a:ext cx="4572000" cy="4572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 rot="18537681">
            <a:off x="3391185" y="2731052"/>
            <a:ext cx="1863875" cy="10271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6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Overlap enrichment between different databases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585183"/>
              </p:ext>
            </p:extLst>
          </p:nvPr>
        </p:nvGraphicFramePr>
        <p:xfrm>
          <a:off x="838200" y="1420677"/>
          <a:ext cx="10515603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Accumulated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germline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novo germline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Cancerous somatic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somatic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Human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-&gt; Chimp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Cancer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Germline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Accumulated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germline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 (n=</a:t>
                      </a:r>
                      <a:r>
                        <a:rPr lang="cs-CZ" dirty="0" smtClean="0"/>
                        <a:t>13,490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2.6 </a:t>
                      </a:r>
                      <a:r>
                        <a:rPr lang="en-US" dirty="0" smtClean="0"/>
                        <a:t>(n=</a:t>
                      </a:r>
                      <a:r>
                        <a:rPr lang="fi-FI" dirty="0" smtClean="0"/>
                        <a:t>1,777,087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 (n=8,445)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 (n=</a:t>
                      </a:r>
                      <a:r>
                        <a:rPr lang="is-IS" dirty="0" smtClean="0"/>
                        <a:t>3,723) [so far only chr22]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Waiting for Godot / Grace</a:t>
                      </a:r>
                      <a:r>
                        <a:rPr lang="en-US" baseline="0" dirty="0" smtClean="0"/>
                        <a:t> repair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novo germline</a:t>
                      </a:r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(n=1,655)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 (n=10)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Cancerous somatic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 (n=2,024)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0.28 (n=</a:t>
                      </a:r>
                      <a:r>
                        <a:rPr lang="cs-CZ" dirty="0" smtClean="0"/>
                        <a:t>491)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[so far only chr22]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Healthy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somatic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Human -&gt;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Chimp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Cancer Germline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36EB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50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120</Words>
  <Application>Microsoft Macintosh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Fun plots in somatic-germline comparisons</vt:lpstr>
      <vt:lpstr>Conditional Overlap Enrichment falls as bins get smaller </vt:lpstr>
      <vt:lpstr>Somatic and germline megabases differ most where epigenetic marks differ most</vt:lpstr>
      <vt:lpstr>Outlier germline megabases have high recombination rates</vt:lpstr>
      <vt:lpstr>Overlap enrichment between different databases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plots in somatic-germline comparisons</dc:title>
  <dc:creator>Will Meyerson</dc:creator>
  <cp:lastModifiedBy>Will Meyerson</cp:lastModifiedBy>
  <cp:revision>10</cp:revision>
  <dcterms:created xsi:type="dcterms:W3CDTF">2018-02-18T01:50:04Z</dcterms:created>
  <dcterms:modified xsi:type="dcterms:W3CDTF">2018-02-28T02:39:23Z</dcterms:modified>
</cp:coreProperties>
</file>