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2"/>
    <p:restoredTop sz="94675"/>
  </p:normalViewPr>
  <p:slideViewPr>
    <p:cSldViewPr snapToGrid="0" snapToObjects="1">
      <p:cViewPr varScale="1">
        <p:scale>
          <a:sx n="109" d="100"/>
          <a:sy n="109" d="100"/>
        </p:scale>
        <p:origin x="1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15677-A78D-9442-9607-1E1EEA4EE4AF}" type="datetimeFigureOut">
              <a:rPr lang="en-US" smtClean="0"/>
              <a:t>2/22/18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B24CC-FB53-1D44-B4E1-A6B13209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8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24CC-FB53-1D44-B4E1-A6B132097C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8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B845-BFC9-7F40-813E-7AD32EF68075}" type="datetime1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E55A-4E07-154E-992E-25EE584F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9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4EAC-0758-C941-8057-0867996EBBC5}" type="datetime1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E55A-4E07-154E-992E-25EE584F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4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738E-BD8C-5544-BE1A-10BF9138084D}" type="datetime1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E55A-4E07-154E-992E-25EE584F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E170-7D46-724E-931B-2A43B4CC0389}" type="datetime1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E55A-4E07-154E-992E-25EE584F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C326-86C7-6D47-8C40-F5008FC037A8}" type="datetime1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E55A-4E07-154E-992E-25EE584F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0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0DCE-1AE5-F64D-B127-3865960E2C7A}" type="datetime1">
              <a:rPr lang="en-US" smtClean="0"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E55A-4E07-154E-992E-25EE584F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3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0F20-ACE0-E24C-8B08-FA677FC19FD2}" type="datetime1">
              <a:rPr lang="en-US" smtClean="0"/>
              <a:t>2/22/18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E55A-4E07-154E-992E-25EE584F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9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62D-3063-024E-A935-C735C2EF945C}" type="datetime1">
              <a:rPr lang="en-US" smtClean="0"/>
              <a:t>2/22/18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E55A-4E07-154E-992E-25EE584F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3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3761-031C-2049-AC5D-B0684AB02116}" type="datetime1">
              <a:rPr lang="en-US" smtClean="0"/>
              <a:t>2/22/18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E55A-4E07-154E-992E-25EE584F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E6D4-8DD2-1C43-BA10-33252BB6B65E}" type="datetime1">
              <a:rPr lang="en-US" smtClean="0"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E55A-4E07-154E-992E-25EE584F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1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83DF-8CE6-A04A-B2B2-EB4318B781F8}" type="datetime1">
              <a:rPr lang="en-US" smtClean="0"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E55A-4E07-154E-992E-25EE584F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8DBEF-F7E9-0D41-939F-8B3A61B15E97}" type="datetime1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0E55A-4E07-154E-992E-25EE584F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1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2.png"/><Relationship Id="rId5" Type="http://schemas.openxmlformats.org/officeDocument/2006/relationships/image" Target="../media/image2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hypotheses I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9516" y="3235570"/>
            <a:ext cx="1524000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44869" y="3235570"/>
            <a:ext cx="1524000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50222" y="3235570"/>
            <a:ext cx="1524000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55575" y="3235570"/>
            <a:ext cx="1524000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31266" y="3235570"/>
            <a:ext cx="1524000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30758" y="3235570"/>
            <a:ext cx="1524000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9515" y="2192216"/>
            <a:ext cx="3329353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50222" y="2192216"/>
            <a:ext cx="3329353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31266" y="2192216"/>
            <a:ext cx="3329353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1254049" y="3575539"/>
            <a:ext cx="685801" cy="11723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43254" y="3326790"/>
            <a:ext cx="92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78269" y="3344706"/>
            <a:ext cx="92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6276" y="3326790"/>
            <a:ext cx="92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459313" y="3326127"/>
            <a:ext cx="92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335004" y="3321260"/>
            <a:ext cx="92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134496" y="3344705"/>
            <a:ext cx="92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70282" y="4565145"/>
                <a:ext cx="5122984" cy="478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𝑙𝑜𝑤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=1 −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282" y="4565145"/>
                <a:ext cx="5122984" cy="478593"/>
              </a:xfrm>
              <a:prstGeom prst="rect">
                <a:avLst/>
              </a:prstGeom>
              <a:blipFill rotWithShape="0">
                <a:blip r:embed="rId2"/>
                <a:stretch>
                  <a:fillRect t="-97436" b="-1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83316" y="5222632"/>
                <a:ext cx="7669926" cy="475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𝑙𝑜𝑤</m:t>
                        </m:r>
                      </m:sup>
                    </m:sSubSup>
                    <m:r>
                      <a:rPr lang="en-US" sz="2400" b="0" i="1" smtClean="0">
                        <a:latin typeface="Cambria Math" charset="0"/>
                      </a:rPr>
                      <m:t>=1 −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𝐿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+</m:t>
                    </m:r>
                    <m:r>
                      <a:rPr lang="en-US" sz="24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,   or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𝑙𝑜𝑤</m:t>
                        </m:r>
                      </m:sup>
                    </m:sSubSup>
                    <m:r>
                      <a:rPr lang="en-US" sz="2400" b="0" i="1" smtClean="0">
                        <a:latin typeface="Cambria Math" charset="0"/>
                      </a:rPr>
                      <m:t>=1 −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𝜆𝜇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316" y="5222632"/>
                <a:ext cx="7669926" cy="475515"/>
              </a:xfrm>
              <a:prstGeom prst="rect">
                <a:avLst/>
              </a:prstGeom>
              <a:blipFill rotWithShape="0">
                <a:blip r:embed="rId3"/>
                <a:stretch>
                  <a:fillRect l="-159" t="-98718" b="-1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22833" y="5921629"/>
                <a:ext cx="5410151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Calculate power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𝑙𝑜𝑤</m:t>
                        </m:r>
                      </m:sup>
                    </m:sSup>
                  </m:oMath>
                </a14:m>
                <a:r>
                  <a:rPr lang="en-US" sz="2400" dirty="0" smtClean="0"/>
                  <a:t>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</a:rPr>
                      <m:t>/</m:t>
                    </m:r>
                    <m:r>
                      <a:rPr lang="en-US" sz="2400" b="0" i="1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sz="2400" dirty="0" smtClean="0"/>
                  <a:t> threshold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833" y="5921629"/>
                <a:ext cx="5410151" cy="468205"/>
              </a:xfrm>
              <a:prstGeom prst="rect">
                <a:avLst/>
              </a:prstGeom>
              <a:blipFill rotWithShape="0">
                <a:blip r:embed="rId4"/>
                <a:stretch>
                  <a:fillRect l="-1804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E55A-4E07-154E-992E-25EE584FC4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8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hypotheses II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9516" y="3235570"/>
            <a:ext cx="1524000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44869" y="3235570"/>
            <a:ext cx="1524000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50222" y="3235570"/>
            <a:ext cx="1524000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55575" y="3235570"/>
            <a:ext cx="1524000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31266" y="3235570"/>
            <a:ext cx="1524000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30758" y="3235570"/>
            <a:ext cx="1524000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9515" y="2192216"/>
            <a:ext cx="3329353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50222" y="2192216"/>
            <a:ext cx="3329353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31266" y="2192216"/>
            <a:ext cx="3329353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1254049" y="2508744"/>
            <a:ext cx="685801" cy="11723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63516" y="2301352"/>
            <a:ext cx="92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621013" y="2289634"/>
            <a:ext cx="92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14234" y="2289634"/>
            <a:ext cx="92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70282" y="4295516"/>
                <a:ext cx="5122984" cy="544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h𝑖𝑔h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=1 −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282" y="4295516"/>
                <a:ext cx="5122984" cy="5446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94083" y="4991975"/>
                <a:ext cx="5122984" cy="582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h𝑖𝑔h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=2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𝑙𝑜𝑤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𝑙𝑜𝑤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083" y="4991975"/>
                <a:ext cx="5122984" cy="5821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12222" y="5599162"/>
                <a:ext cx="5122984" cy="475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=1−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𝐿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charset="0"/>
                        </a:rPr>
                        <m:t>(2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𝐿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222" y="5599162"/>
                <a:ext cx="5122984" cy="475515"/>
              </a:xfrm>
              <a:prstGeom prst="rect">
                <a:avLst/>
              </a:prstGeom>
              <a:blipFill rotWithShape="0">
                <a:blip r:embed="rId4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68868" y="6174937"/>
                <a:ext cx="6089986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Calculate power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h𝑖𝑔h</m:t>
                        </m:r>
                      </m:sup>
                    </m:sSup>
                  </m:oMath>
                </a14:m>
                <a:r>
                  <a:rPr lang="en-US" sz="2400" dirty="0" smtClean="0"/>
                  <a:t>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</a:rPr>
                      <m:t>/(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𝑀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threshold</a:t>
                </a:r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868" y="6174937"/>
                <a:ext cx="6089986" cy="614848"/>
              </a:xfrm>
              <a:prstGeom prst="rect">
                <a:avLst/>
              </a:prstGeom>
              <a:blipFill rotWithShape="0">
                <a:blip r:embed="rId5"/>
                <a:stretch>
                  <a:fillRect l="-1502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E55A-4E07-154E-992E-25EE584FC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4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hypotheses III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9516" y="3235570"/>
            <a:ext cx="1524000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44869" y="3235570"/>
            <a:ext cx="1524000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50222" y="3235570"/>
            <a:ext cx="1524000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55575" y="3235570"/>
            <a:ext cx="1524000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31266" y="3235570"/>
            <a:ext cx="1524000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30758" y="3235570"/>
            <a:ext cx="1524000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9515" y="2192216"/>
            <a:ext cx="3329353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50222" y="2192216"/>
            <a:ext cx="3329353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31266" y="2192216"/>
            <a:ext cx="3329353" cy="6799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1254049" y="2508744"/>
            <a:ext cx="685801" cy="11723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63516" y="2301352"/>
            <a:ext cx="92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621013" y="2289634"/>
            <a:ext cx="92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14234" y="2289634"/>
            <a:ext cx="92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43254" y="3326790"/>
            <a:ext cx="92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778269" y="3344706"/>
            <a:ext cx="92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36276" y="3326790"/>
            <a:ext cx="92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9313" y="3326127"/>
            <a:ext cx="92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35004" y="3321260"/>
            <a:ext cx="92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34496" y="3344705"/>
            <a:ext cx="92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1254050" y="3528648"/>
            <a:ext cx="685801" cy="11723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698531" y="4620623"/>
                <a:ext cx="4944308" cy="582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𝑝𝑟𝑜𝑗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=2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𝑙𝑜𝑤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𝑙𝑜𝑤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531" y="4620623"/>
                <a:ext cx="4944308" cy="5821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35540" y="5494665"/>
                <a:ext cx="5178694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Benificial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h𝑖𝑔h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&gt;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𝑝𝑟𝑜𝑗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540" y="5494665"/>
                <a:ext cx="5178694" cy="473591"/>
              </a:xfrm>
              <a:prstGeom prst="rect">
                <a:avLst/>
              </a:prstGeom>
              <a:blipFill rotWithShape="0">
                <a:blip r:embed="rId4"/>
                <a:stretch>
                  <a:fillRect l="-1882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E55A-4E07-154E-992E-25EE584FC4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8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25961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Varying length and driver density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904" y="1129714"/>
            <a:ext cx="6640604" cy="4980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5423" y="5730080"/>
            <a:ext cx="2261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smtClean="0"/>
              <a:t>L </a:t>
            </a:r>
            <a:r>
              <a:rPr lang="en-US" sz="2200" smtClean="0"/>
              <a:t>(region length)</a:t>
            </a:r>
            <a:endParaRPr lang="en-US" sz="2200" i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934938" y="3370340"/>
            <a:ext cx="2261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smtClean="0"/>
              <a:t>d </a:t>
            </a:r>
            <a:r>
              <a:rPr lang="en-US" sz="2200" dirty="0" smtClean="0"/>
              <a:t>(</a:t>
            </a:r>
            <a:r>
              <a:rPr lang="en-US" sz="2200" smtClean="0"/>
              <a:t>driver density)</a:t>
            </a:r>
            <a:endParaRPr lang="en-US" sz="2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644401" y="2024389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=.9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8092603" y="2526272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=.7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8155063" y="3164889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=.5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8155063" y="3675723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=.3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8135261" y="4256263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=.1</a:t>
            </a:r>
            <a:endParaRPr lang="en-US" sz="2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062620" y="1511365"/>
            <a:ext cx="1" cy="411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42527" y="3755802"/>
            <a:ext cx="5118265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92439" y="1462301"/>
            <a:ext cx="1" cy="411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E55A-4E07-154E-992E-25EE584FC408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96197" y="6254449"/>
                <a:ext cx="56073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𝜇</m:t>
                    </m:r>
                    <m:r>
                      <a:rPr lang="en-US" b="0" i="1" smtClean="0">
                        <a:latin typeface="Cambria Math" charset="0"/>
                      </a:rPr>
                      <m:t>=3</m:t>
                    </m:r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−6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=26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=0.05/25000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  <m:r>
                      <a:rPr lang="en-US" b="0" i="1" smtClean="0">
                        <a:latin typeface="Cambria Math" charset="0"/>
                      </a:rPr>
                      <m:t>=600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197" y="6254449"/>
                <a:ext cx="5607311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71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447186"/>
            <a:ext cx="10515600" cy="9244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Comparing power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E55A-4E07-154E-992E-25EE584FC408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51769" y="4987849"/>
                <a:ext cx="9507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𝜇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769" y="4987849"/>
                <a:ext cx="950756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3" y="1934305"/>
            <a:ext cx="4338131" cy="3253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681" y="1934305"/>
            <a:ext cx="4338131" cy="3253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869" y="1934305"/>
            <a:ext cx="4338131" cy="32535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08433" y="4987849"/>
                <a:ext cx="9507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𝜇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433" y="4987849"/>
                <a:ext cx="950756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65622" y="4987849"/>
                <a:ext cx="9507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𝜇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622" y="4987849"/>
                <a:ext cx="950756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16200000">
                <a:off x="-195210" y="3206702"/>
                <a:ext cx="9507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𝑄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95210" y="3206702"/>
                <a:ext cx="950756" cy="430887"/>
              </a:xfrm>
              <a:prstGeom prst="rect">
                <a:avLst/>
              </a:prstGeom>
              <a:blipFill rotWithShape="0">
                <a:blip r:embed="rId7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16200000">
                <a:off x="3748470" y="3206702"/>
                <a:ext cx="9507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𝑄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748470" y="3206702"/>
                <a:ext cx="950756" cy="430887"/>
              </a:xfrm>
              <a:prstGeom prst="rect">
                <a:avLst/>
              </a:prstGeom>
              <a:blipFill rotWithShape="0">
                <a:blip r:embed="rId7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16200000">
                <a:off x="7643991" y="3206701"/>
                <a:ext cx="9507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𝑄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643991" y="3206701"/>
                <a:ext cx="950756" cy="430887"/>
              </a:xfrm>
              <a:prstGeom prst="rect">
                <a:avLst/>
              </a:prstGeom>
              <a:blipFill rotWithShape="0">
                <a:blip r:embed="rId7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32993" y="1418490"/>
                <a:ext cx="124423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𝐾</m:t>
                    </m:r>
                    <m:r>
                      <a:rPr lang="en-US" sz="2400" b="0" i="1" smtClean="0">
                        <a:latin typeface="Cambria Math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993" y="1418490"/>
                <a:ext cx="1244232" cy="80021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66524" y="1418490"/>
                <a:ext cx="124423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𝐾</m:t>
                    </m:r>
                    <m:r>
                      <a:rPr lang="en-US" sz="2400" b="0" i="1" smtClean="0">
                        <a:latin typeface="Cambria Math" charset="0"/>
                      </a:rPr>
                      <m:t>=3</m:t>
                    </m:r>
                  </m:oMath>
                </a14:m>
                <a:endParaRPr lang="en-US" sz="28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524" y="1418490"/>
                <a:ext cx="1244232" cy="80021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454268" y="1418490"/>
                <a:ext cx="124423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𝐾</m:t>
                    </m:r>
                    <m:r>
                      <a:rPr lang="en-US" sz="2400" b="0" i="1" smtClean="0">
                        <a:latin typeface="Cambria Math" charset="0"/>
                      </a:rPr>
                      <m:t>=5</m:t>
                    </m:r>
                  </m:oMath>
                </a14:m>
                <a:endParaRPr lang="en-US" sz="28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268" y="1418490"/>
                <a:ext cx="1244232" cy="80021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25788" y="2405910"/>
                <a:ext cx="1454550" cy="96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h𝑖𝑔h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Blue: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𝑝𝑟𝑜𝑗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Green: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𝑙𝑜𝑤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788" y="2405910"/>
                <a:ext cx="1454550" cy="960840"/>
              </a:xfrm>
              <a:prstGeom prst="rect">
                <a:avLst/>
              </a:prstGeom>
              <a:blipFill rotWithShape="0">
                <a:blip r:embed="rId11"/>
                <a:stretch>
                  <a:fillRect l="-3766" t="-2548" b="-8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31906" y="5726774"/>
                <a:ext cx="5178694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=50,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=500,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=500,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906" y="5726774"/>
                <a:ext cx="5178694" cy="47359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03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447186"/>
            <a:ext cx="10515600" cy="9244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Comparing power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E55A-4E07-154E-992E-25EE584FC408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4718"/>
            <a:ext cx="5139268" cy="3854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468" y="1514718"/>
            <a:ext cx="5139268" cy="38544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7188" y="5112178"/>
                <a:ext cx="9507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𝜇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188" y="5112178"/>
                <a:ext cx="950756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16200000">
                <a:off x="578267" y="3054303"/>
                <a:ext cx="9507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𝑄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78267" y="3054303"/>
                <a:ext cx="950756" cy="430887"/>
              </a:xfrm>
              <a:prstGeom prst="rect">
                <a:avLst/>
              </a:prstGeom>
              <a:blipFill rotWithShape="0">
                <a:blip r:embed="rId5"/>
                <a:stretch>
                  <a:fillRect r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06992" y="5112178"/>
                <a:ext cx="9507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𝜇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992" y="5112178"/>
                <a:ext cx="950756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6200000">
                <a:off x="5588071" y="3054303"/>
                <a:ext cx="9507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𝑄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588071" y="3054303"/>
                <a:ext cx="950756" cy="430887"/>
              </a:xfrm>
              <a:prstGeom prst="rect">
                <a:avLst/>
              </a:prstGeom>
              <a:blipFill rotWithShape="0">
                <a:blip r:embed="rId7"/>
                <a:stretch>
                  <a:fillRect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85717" y="1230921"/>
                <a:ext cx="21848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  <m:r>
                      <a:rPr lang="en-US" sz="2200" b="0" i="1" smtClean="0">
                        <a:latin typeface="Cambria Math" charset="0"/>
                      </a:rPr>
                      <m:t>=0.0107</m:t>
                    </m:r>
                  </m:oMath>
                </a14:m>
                <a:endParaRPr lang="en-US" sz="28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717" y="1230921"/>
                <a:ext cx="2184867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85963" y="1230920"/>
                <a:ext cx="21848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𝑓</m:t>
                    </m:r>
                    <m:r>
                      <a:rPr lang="en-US" sz="2200" b="0" i="1" smtClean="0">
                        <a:latin typeface="Cambria Math" charset="0"/>
                      </a:rPr>
                      <m:t>=0.0022</m:t>
                    </m:r>
                  </m:oMath>
                </a14:m>
                <a:endParaRPr lang="en-US" sz="28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963" y="1230920"/>
                <a:ext cx="2184867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31906" y="5726774"/>
                <a:ext cx="5178694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=300,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=600,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=25000,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906" y="5726774"/>
                <a:ext cx="5178694" cy="47359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01834" y="2013531"/>
                <a:ext cx="1454550" cy="96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h𝑖𝑔h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Blue: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𝑝𝑟𝑜𝑗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Green: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𝑙𝑜𝑤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834" y="2013531"/>
                <a:ext cx="1454550" cy="960840"/>
              </a:xfrm>
              <a:prstGeom prst="rect">
                <a:avLst/>
              </a:prstGeom>
              <a:blipFill rotWithShape="0">
                <a:blip r:embed="rId11"/>
                <a:stretch>
                  <a:fillRect l="-3347" t="-1899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980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E55A-4E07-154E-992E-25EE584FC408}" type="slidenum">
              <a:rPr lang="en-US" smtClean="0"/>
              <a:t>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936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Non-constant driver density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843" y="1141436"/>
            <a:ext cx="6640604" cy="4980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3362" y="5741802"/>
            <a:ext cx="2261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smtClean="0"/>
              <a:t>L </a:t>
            </a:r>
            <a:r>
              <a:rPr lang="en-US" sz="2200" smtClean="0"/>
              <a:t>(region length)</a:t>
            </a:r>
            <a:endParaRPr lang="en-US" sz="2200" i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852877" y="3382062"/>
            <a:ext cx="2261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smtClean="0"/>
              <a:t>d </a:t>
            </a:r>
            <a:r>
              <a:rPr lang="en-US" sz="2200" dirty="0" smtClean="0"/>
              <a:t>(</a:t>
            </a:r>
            <a:r>
              <a:rPr lang="en-US" sz="2200" smtClean="0"/>
              <a:t>driver density)</a:t>
            </a:r>
            <a:endParaRPr lang="en-US" sz="2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562340" y="2036111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=.9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8010542" y="2537994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=.7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8073002" y="3176611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=.5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8073002" y="3687445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=.3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8053200" y="4267985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=.1</a:t>
            </a:r>
            <a:endParaRPr lang="en-US" sz="22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215861" y="4698872"/>
            <a:ext cx="642182" cy="47424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858043" y="3838156"/>
            <a:ext cx="1400059" cy="86071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58102" y="3838156"/>
            <a:ext cx="103930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76800" y="3838156"/>
            <a:ext cx="1247714" cy="36113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96197" y="6254449"/>
                <a:ext cx="56073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𝜇</m:t>
                    </m:r>
                    <m:r>
                      <a:rPr lang="en-US" b="0" i="1" smtClean="0">
                        <a:latin typeface="Cambria Math" charset="0"/>
                      </a:rPr>
                      <m:t>=3</m:t>
                    </m:r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−6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=26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=0.05/25000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  <m:r>
                      <a:rPr lang="en-US" b="0" i="1" smtClean="0">
                        <a:latin typeface="Cambria Math" charset="0"/>
                      </a:rPr>
                      <m:t>=600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197" y="6254449"/>
                <a:ext cx="5607311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38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72" y="1690688"/>
            <a:ext cx="5713047" cy="4284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E55A-4E07-154E-992E-25EE584FC408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152" y="1690688"/>
            <a:ext cx="5783384" cy="4337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8922" y="4393316"/>
            <a:ext cx="188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Red: high</a:t>
            </a:r>
          </a:p>
          <a:p>
            <a:r>
              <a:rPr lang="en-US" dirty="0" smtClean="0"/>
              <a:t>Blue: projected</a:t>
            </a:r>
          </a:p>
          <a:p>
            <a:r>
              <a:rPr lang="en-US" dirty="0" err="1" smtClean="0"/>
              <a:t>Green:low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68713" y="5775418"/>
                <a:ext cx="9507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𝐹𝑃𝑅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713" y="5775418"/>
                <a:ext cx="95075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16200000">
                <a:off x="-128246" y="3276185"/>
                <a:ext cx="9507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𝑇𝑃𝑅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28246" y="3276185"/>
                <a:ext cx="95075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93949" y="5760029"/>
                <a:ext cx="9507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𝐹𝑃𝑅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949" y="5760029"/>
                <a:ext cx="95075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6200000">
                <a:off x="5296990" y="3260796"/>
                <a:ext cx="9507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𝑇𝑃𝑅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96990" y="3260796"/>
                <a:ext cx="950756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639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220</Words>
  <Application>Microsoft Macintosh PowerPoint</Application>
  <PresentationFormat>Widescreen</PresentationFormat>
  <Paragraphs>90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Cambria Math</vt:lpstr>
      <vt:lpstr>Arial</vt:lpstr>
      <vt:lpstr>Office Theme</vt:lpstr>
      <vt:lpstr>Merging hypotheses I</vt:lpstr>
      <vt:lpstr>Merging hypotheses II</vt:lpstr>
      <vt:lpstr>Merging hypotheses III</vt:lpstr>
      <vt:lpstr>PowerPoint Presentation</vt:lpstr>
      <vt:lpstr>PowerPoint Presentation</vt:lpstr>
      <vt:lpstr>PowerPoint Presentation</vt:lpstr>
      <vt:lpstr>PowerPoint Presentation</vt:lpstr>
      <vt:lpstr>ROC analysis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</cp:revision>
  <dcterms:created xsi:type="dcterms:W3CDTF">2018-02-22T14:51:32Z</dcterms:created>
  <dcterms:modified xsi:type="dcterms:W3CDTF">2018-02-22T18:22:24Z</dcterms:modified>
</cp:coreProperties>
</file>