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8C75-EF8E-4440-B926-710BA34F014A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E2AB-744E-F94E-A737-6E46C8BEF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8C75-EF8E-4440-B926-710BA34F014A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E2AB-744E-F94E-A737-6E46C8BEF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7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8C75-EF8E-4440-B926-710BA34F014A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E2AB-744E-F94E-A737-6E46C8BEF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6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8C75-EF8E-4440-B926-710BA34F014A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E2AB-744E-F94E-A737-6E46C8BEF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0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8C75-EF8E-4440-B926-710BA34F014A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E2AB-744E-F94E-A737-6E46C8BEF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9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8C75-EF8E-4440-B926-710BA34F014A}" type="datetimeFigureOut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E2AB-744E-F94E-A737-6E46C8BEF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8C75-EF8E-4440-B926-710BA34F014A}" type="datetimeFigureOut">
              <a:rPr lang="en-US" smtClean="0"/>
              <a:t>2/20/18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E2AB-744E-F94E-A737-6E46C8BEF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3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8C75-EF8E-4440-B926-710BA34F014A}" type="datetimeFigureOut">
              <a:rPr lang="en-US" smtClean="0"/>
              <a:t>2/20/18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E2AB-744E-F94E-A737-6E46C8BEF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8C75-EF8E-4440-B926-710BA34F014A}" type="datetimeFigureOut">
              <a:rPr lang="en-US" smtClean="0"/>
              <a:t>2/20/18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E2AB-744E-F94E-A737-6E46C8BEF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9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8C75-EF8E-4440-B926-710BA34F014A}" type="datetimeFigureOut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E2AB-744E-F94E-A737-6E46C8BEF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9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48C75-EF8E-4440-B926-710BA34F014A}" type="datetimeFigureOut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DE2AB-744E-F94E-A737-6E46C8BEF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48C75-EF8E-4440-B926-710BA34F014A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DE2AB-744E-F94E-A737-6E46C8BEF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ingle cell-level analysis of SCZ candidate genes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Hyejung Wo</a:t>
            </a:r>
          </a:p>
          <a:p>
            <a:r>
              <a:rPr lang="en-US" smtClean="0"/>
              <a:t>02/02/2018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8038"/>
            <a:ext cx="12192000" cy="203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95209"/>
            <a:ext cx="4300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Overrepresentation test using marker genes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7329" y="3171612"/>
            <a:ext cx="6047314" cy="34603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92494" y="2802280"/>
            <a:ext cx="3246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Expression level in each cell type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90889" y="4444433"/>
            <a:ext cx="1676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eQTL</a:t>
            </a:r>
            <a:r>
              <a:rPr lang="en-US" dirty="0" smtClean="0"/>
              <a:t>/</a:t>
            </a:r>
            <a:r>
              <a:rPr lang="en-US" dirty="0" err="1" smtClean="0"/>
              <a:t>sQTL</a:t>
            </a:r>
            <a:r>
              <a:rPr lang="en-US" dirty="0" smtClean="0"/>
              <a:t>/Hi-C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07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Single cell-level analysis of SCZ candidate genes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Hyejung Won</dc:creator>
  <cp:lastModifiedBy>Hyejung Won</cp:lastModifiedBy>
  <cp:revision>4</cp:revision>
  <dcterms:created xsi:type="dcterms:W3CDTF">2018-02-20T17:59:46Z</dcterms:created>
  <dcterms:modified xsi:type="dcterms:W3CDTF">2018-02-20T18:04:46Z</dcterms:modified>
</cp:coreProperties>
</file>