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64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48C75-EF8E-4440-B926-710BA34F014A}" type="datetimeFigureOut">
              <a:rPr lang="en-US" smtClean="0"/>
              <a:t>2/20/18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DE2AB-744E-F94E-A737-6E46C8BEF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036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48C75-EF8E-4440-B926-710BA34F014A}" type="datetimeFigureOut">
              <a:rPr lang="en-US" smtClean="0"/>
              <a:t>2/20/18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DE2AB-744E-F94E-A737-6E46C8BEF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177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48C75-EF8E-4440-B926-710BA34F014A}" type="datetimeFigureOut">
              <a:rPr lang="en-US" smtClean="0"/>
              <a:t>2/20/18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DE2AB-744E-F94E-A737-6E46C8BEF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867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48C75-EF8E-4440-B926-710BA34F014A}" type="datetimeFigureOut">
              <a:rPr lang="en-US" smtClean="0"/>
              <a:t>2/20/18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DE2AB-744E-F94E-A737-6E46C8BEF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101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48C75-EF8E-4440-B926-710BA34F014A}" type="datetimeFigureOut">
              <a:rPr lang="en-US" smtClean="0"/>
              <a:t>2/20/18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DE2AB-744E-F94E-A737-6E46C8BEF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094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48C75-EF8E-4440-B926-710BA34F014A}" type="datetimeFigureOut">
              <a:rPr lang="en-US" smtClean="0"/>
              <a:t>2/20/18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DE2AB-744E-F94E-A737-6E46C8BEF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90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48C75-EF8E-4440-B926-710BA34F014A}" type="datetimeFigureOut">
              <a:rPr lang="en-US" smtClean="0"/>
              <a:t>2/20/18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DE2AB-744E-F94E-A737-6E46C8BEF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233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48C75-EF8E-4440-B926-710BA34F014A}" type="datetimeFigureOut">
              <a:rPr lang="en-US" smtClean="0"/>
              <a:t>2/20/18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DE2AB-744E-F94E-A737-6E46C8BEF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24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48C75-EF8E-4440-B926-710BA34F014A}" type="datetimeFigureOut">
              <a:rPr lang="en-US" smtClean="0"/>
              <a:t>2/20/18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DE2AB-744E-F94E-A737-6E46C8BEF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690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48C75-EF8E-4440-B926-710BA34F014A}" type="datetimeFigureOut">
              <a:rPr lang="en-US" smtClean="0"/>
              <a:t>2/20/18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DE2AB-744E-F94E-A737-6E46C8BEF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892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48C75-EF8E-4440-B926-710BA34F014A}" type="datetimeFigureOut">
              <a:rPr lang="en-US" smtClean="0"/>
              <a:t>2/20/18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DE2AB-744E-F94E-A737-6E46C8BEF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33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048C75-EF8E-4440-B926-710BA34F014A}" type="datetimeFigureOut">
              <a:rPr lang="en-US" smtClean="0"/>
              <a:t>2/20/18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ADE2AB-744E-F94E-A737-6E46C8BEF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62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</a:t>
            </a:r>
            <a:r>
              <a:rPr lang="en-US" dirty="0" smtClean="0"/>
              <a:t>ingle cell-level analysis of SCZ candidate genes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Hyejung Wo</a:t>
            </a:r>
          </a:p>
          <a:p>
            <a:r>
              <a:rPr lang="en-US" smtClean="0"/>
              <a:t>02/02/2018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2692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28038"/>
            <a:ext cx="12192000" cy="2032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195209"/>
            <a:ext cx="43009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Overrepresentation test using marker genes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7329" y="3171612"/>
            <a:ext cx="6047314" cy="346035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592494" y="2802280"/>
            <a:ext cx="32468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Expression level in each cell type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590889" y="4444433"/>
            <a:ext cx="16769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eQTL</a:t>
            </a:r>
            <a:r>
              <a:rPr lang="en-US" dirty="0" smtClean="0"/>
              <a:t>/</a:t>
            </a:r>
            <a:r>
              <a:rPr lang="en-US" dirty="0" err="1" smtClean="0"/>
              <a:t>sQTL</a:t>
            </a:r>
            <a:r>
              <a:rPr lang="en-US" dirty="0" smtClean="0"/>
              <a:t>/Hi-C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43075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22</Words>
  <Application>Microsoft Macintosh PowerPoint</Application>
  <PresentationFormat>Widescreen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Calibri</vt:lpstr>
      <vt:lpstr>Calibri Light</vt:lpstr>
      <vt:lpstr>Arial</vt:lpstr>
      <vt:lpstr>Office Theme</vt:lpstr>
      <vt:lpstr>Single cell-level analysis of SCZ candidate genes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Hyejung Won</dc:creator>
  <cp:lastModifiedBy>Hyejung Won</cp:lastModifiedBy>
  <cp:revision>4</cp:revision>
  <dcterms:created xsi:type="dcterms:W3CDTF">2018-02-20T17:59:46Z</dcterms:created>
  <dcterms:modified xsi:type="dcterms:W3CDTF">2018-02-20T18:04:46Z</dcterms:modified>
</cp:coreProperties>
</file>