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0"/>
  </p:normalViewPr>
  <p:slideViewPr>
    <p:cSldViewPr snapToGrid="0" snapToObjects="1">
      <p:cViewPr>
        <p:scale>
          <a:sx n="110" d="100"/>
          <a:sy n="110" d="100"/>
        </p:scale>
        <p:origin x="63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3333F-B589-6140-89A8-411D11A5D8D6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805E3-5682-9C42-B250-E381CFDC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805E3-5682-9C42-B250-E381CFDC8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0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57B-A750-A045-8A84-73089977355F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0026-B819-4247-B5A3-21805FDC7AA8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8F1E-39B9-5749-BF2E-04094BAC2FD5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4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839-13C1-8B4A-9714-73FBA3FFB3F7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7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B7B4-AB6D-554D-B0EE-74BD9A8B341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2C70-FCB6-584F-953A-26E2AC6496B9}" type="datetime1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0FCE-89CE-FA43-8EFD-26AA2C3709F5}" type="datetime1">
              <a:rPr lang="en-US" smtClean="0"/>
              <a:t>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E5B-626F-AD4E-99FC-23CF7E668664}" type="datetime1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2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0FC9-576E-0444-9491-DDFF2537B527}" type="datetime1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0796-19BB-5C45-B48E-5DEA01D32A40}" type="datetime1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049A-61D3-6143-BC8A-4DB03D11160A}" type="datetime1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6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3FAA-FA1B-A84C-93D6-292F99000E64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6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2.jpg"/><Relationship Id="rId7" Type="http://schemas.openxmlformats.org/officeDocument/2006/relationships/image" Target="../media/image3.jpg"/><Relationship Id="rId8" Type="http://schemas.openxmlformats.org/officeDocument/2006/relationships/image" Target="../media/image4.jpg"/><Relationship Id="rId9" Type="http://schemas.openxmlformats.org/officeDocument/2006/relationships/image" Target="../media/image7.png"/><Relationship Id="rId10" Type="http://schemas.openxmlformats.org/officeDocument/2006/relationships/image" Target="../media/image5.jpg"/><Relationship Id="rId11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9" t="27480" r="40933" b="12358"/>
          <a:stretch/>
        </p:blipFill>
        <p:spPr>
          <a:xfrm>
            <a:off x="3699814" y="790526"/>
            <a:ext cx="1105468" cy="2635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329" y="2220673"/>
            <a:ext cx="193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457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biomarker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431266" y="3655390"/>
            <a:ext cx="1858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1931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tissue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samples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80519" y="1867838"/>
            <a:ext cx="1996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Bulk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expression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(Y)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519319" y="1855560"/>
            <a:ext cx="1858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1931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tissue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samples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13842" y="1904367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842" y="1904367"/>
                <a:ext cx="22602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021552" y="13043"/>
            <a:ext cx="1829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Cell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fractions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(W)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67563" y="228656"/>
            <a:ext cx="29300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 smtClean="0"/>
              <a:t>24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cell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types</a:t>
            </a:r>
          </a:p>
          <a:p>
            <a:r>
              <a:rPr lang="en-US" altLang="zh-CN" sz="1600" dirty="0" smtClean="0"/>
              <a:t>(</a:t>
            </a:r>
            <a:r>
              <a:rPr lang="en-US" altLang="zh-CN" sz="1600" dirty="0" smtClean="0">
                <a:solidFill>
                  <a:srgbClr val="FF0000"/>
                </a:solidFill>
              </a:rPr>
              <a:t>17</a:t>
            </a:r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neuron</a:t>
            </a:r>
            <a:r>
              <a:rPr lang="en-US" altLang="zh-CN" sz="1600" dirty="0"/>
              <a:t>,</a:t>
            </a:r>
            <a:r>
              <a:rPr lang="en-US" altLang="zh-CN" sz="1600" dirty="0" smtClean="0">
                <a:solidFill>
                  <a:srgbClr val="00B0F0"/>
                </a:solidFill>
              </a:rPr>
              <a:t>5</a:t>
            </a:r>
            <a:r>
              <a:rPr lang="zh-CN" altLang="en-US" sz="1600" dirty="0" smtClean="0"/>
              <a:t> </a:t>
            </a:r>
            <a:r>
              <a:rPr lang="en-US" altLang="zh-CN" sz="1600" dirty="0" smtClean="0">
                <a:solidFill>
                  <a:srgbClr val="00B0F0"/>
                </a:solidFill>
              </a:rPr>
              <a:t>non-neuron</a:t>
            </a:r>
            <a:r>
              <a:rPr lang="en-US" altLang="zh-CN" sz="1600" dirty="0"/>
              <a:t>,</a:t>
            </a:r>
            <a:r>
              <a:rPr lang="en-US" altLang="zh-CN" sz="1600" dirty="0" smtClean="0">
                <a:solidFill>
                  <a:srgbClr val="00B050"/>
                </a:solidFill>
              </a:rPr>
              <a:t>2</a:t>
            </a:r>
            <a:r>
              <a:rPr lang="zh-CN" altLang="en-US" sz="1600" dirty="0" smtClean="0"/>
              <a:t> </a:t>
            </a:r>
            <a:r>
              <a:rPr lang="en-US" altLang="zh-CN" sz="1600" dirty="0" smtClean="0">
                <a:solidFill>
                  <a:srgbClr val="00B050"/>
                </a:solidFill>
              </a:rPr>
              <a:t>fetal</a:t>
            </a:r>
            <a:r>
              <a:rPr lang="en-US" altLang="zh-CN" sz="1600" dirty="0"/>
              <a:t>)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88657" y="1886339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657" y="1886339"/>
                <a:ext cx="21800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360047" y="390068"/>
            <a:ext cx="2528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Single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cell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expression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(X)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0" t="27479" r="18104" b="12196"/>
          <a:stretch/>
        </p:blipFill>
        <p:spPr>
          <a:xfrm>
            <a:off x="667112" y="2593348"/>
            <a:ext cx="1818333" cy="26353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8" t="27508" r="24821" b="12159"/>
          <a:stretch/>
        </p:blipFill>
        <p:spPr>
          <a:xfrm>
            <a:off x="4917541" y="786774"/>
            <a:ext cx="509975" cy="264283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17" t="27480" r="17428" b="12358"/>
          <a:stretch/>
        </p:blipFill>
        <p:spPr>
          <a:xfrm>
            <a:off x="5549882" y="790526"/>
            <a:ext cx="168652" cy="263533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9" t="27688" r="18113" b="12358"/>
          <a:stretch/>
        </p:blipFill>
        <p:spPr>
          <a:xfrm>
            <a:off x="6679475" y="1138872"/>
            <a:ext cx="1819656" cy="1771929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621826" y="813431"/>
            <a:ext cx="193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457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biomarker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5919221" y="1852363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24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cell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types</a:t>
            </a:r>
            <a:endParaRPr lang="en-US" sz="1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7" t="27506" r="17921" b="12357"/>
          <a:stretch/>
        </p:blipFill>
        <p:spPr>
          <a:xfrm>
            <a:off x="3716352" y="4133142"/>
            <a:ext cx="1924150" cy="26619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313678" y="3566975"/>
            <a:ext cx="302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NMF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component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fractions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(H)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28583" y="5390974"/>
                <a:ext cx="2180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583" y="5390974"/>
                <a:ext cx="21800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602920" y="3936307"/>
            <a:ext cx="2215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NMF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components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dirty="0" smtClean="0"/>
              <a:t>V)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61752" y="4318066"/>
            <a:ext cx="193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457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biomarker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5830265" y="5356998"/>
            <a:ext cx="147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25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components</a:t>
            </a:r>
            <a:endParaRPr lang="en-US" sz="16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1" t="27317" r="17843" b="12195"/>
          <a:stretch/>
        </p:blipFill>
        <p:spPr>
          <a:xfrm>
            <a:off x="6738527" y="4681102"/>
            <a:ext cx="1780866" cy="185820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 rot="16200000">
            <a:off x="2616986" y="5356998"/>
            <a:ext cx="18582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1931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tissue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samples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4021552" y="3824443"/>
            <a:ext cx="147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25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components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8818559" y="1812034"/>
            <a:ext cx="2199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Tissue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deconvolution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818559" y="5156943"/>
            <a:ext cx="2908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Tissue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decomposition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(NMF)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916231" y="5203109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231" y="5203109"/>
                <a:ext cx="22602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3671079" y="759400"/>
            <a:ext cx="1168928" cy="27253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84292" y="759400"/>
            <a:ext cx="586129" cy="272532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514706" y="759400"/>
            <a:ext cx="228593" cy="272532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4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768" y="2176040"/>
            <a:ext cx="4668456" cy="35013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3768" y="1806708"/>
            <a:ext cx="2881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Before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filtering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(25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samples)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24263" y="1830386"/>
            <a:ext cx="273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After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filtering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(14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samples)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9458" y="675298"/>
            <a:ext cx="313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Filter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11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RIN</a:t>
            </a:r>
            <a:r>
              <a:rPr lang="zh-CN" altLang="en-US" dirty="0" smtClean="0"/>
              <a:t> </a:t>
            </a:r>
            <a:r>
              <a:rPr lang="en-US" altLang="zh-CN" dirty="0" smtClean="0"/>
              <a:t>&lt;</a:t>
            </a:r>
            <a:r>
              <a:rPr lang="zh-CN" altLang="en-US" dirty="0" smtClean="0"/>
              <a:t> </a:t>
            </a:r>
            <a:r>
              <a:rPr lang="en-US" altLang="zh-CN" dirty="0" smtClean="0"/>
              <a:t>7.2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263" y="2167359"/>
            <a:ext cx="4680030" cy="3510023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94</Words>
  <Application>Microsoft Macintosh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DengXian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</cp:revision>
  <dcterms:created xsi:type="dcterms:W3CDTF">2018-02-04T19:36:00Z</dcterms:created>
  <dcterms:modified xsi:type="dcterms:W3CDTF">2018-02-05T13:30:45Z</dcterms:modified>
</cp:coreProperties>
</file>