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70"/>
  </p:normalViewPr>
  <p:slideViewPr>
    <p:cSldViewPr snapToGrid="0" snapToObjects="1">
      <p:cViewPr>
        <p:scale>
          <a:sx n="110" d="100"/>
          <a:sy n="110" d="100"/>
        </p:scale>
        <p:origin x="63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3333F-B589-6140-89A8-411D11A5D8D6}" type="datetimeFigureOut">
              <a:rPr lang="en-US" smtClean="0"/>
              <a:t>2/5/18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805E3-5682-9C42-B250-E381CFDC8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420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805E3-5682-9C42-B250-E381CFDC8F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103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4957B-A750-A045-8A84-73089977355F}" type="datetime1">
              <a:rPr lang="en-US" smtClean="0"/>
              <a:t>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80FF0-FC14-8A42-9428-807B42905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676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0026-B819-4247-B5A3-21805FDC7AA8}" type="datetime1">
              <a:rPr lang="en-US" smtClean="0"/>
              <a:t>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80FF0-FC14-8A42-9428-807B42905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06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18F1E-39B9-5749-BF2E-04094BAC2FD5}" type="datetime1">
              <a:rPr lang="en-US" smtClean="0"/>
              <a:t>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80FF0-FC14-8A42-9428-807B42905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342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0839-13C1-8B4A-9714-73FBA3FFB3F7}" type="datetime1">
              <a:rPr lang="en-US" smtClean="0"/>
              <a:t>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80FF0-FC14-8A42-9428-807B42905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773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EB7B4-AB6D-554D-B0EE-74BD9A8B3411}" type="datetime1">
              <a:rPr lang="en-US" smtClean="0"/>
              <a:t>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80FF0-FC14-8A42-9428-807B42905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73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52C70-FCB6-584F-953A-26E2AC6496B9}" type="datetime1">
              <a:rPr lang="en-US" smtClean="0"/>
              <a:t>2/5/18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80FF0-FC14-8A42-9428-807B42905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63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D0FCE-89CE-FA43-8EFD-26AA2C3709F5}" type="datetime1">
              <a:rPr lang="en-US" smtClean="0"/>
              <a:t>2/5/18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80FF0-FC14-8A42-9428-807B42905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3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CBE5B-626F-AD4E-99FC-23CF7E668664}" type="datetime1">
              <a:rPr lang="en-US" smtClean="0"/>
              <a:t>2/5/18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80FF0-FC14-8A42-9428-807B42905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2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10FC9-576E-0444-9491-DDFF2537B527}" type="datetime1">
              <a:rPr lang="en-US" smtClean="0"/>
              <a:t>2/5/18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80FF0-FC14-8A42-9428-807B42905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23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0796-19BB-5C45-B48E-5DEA01D32A40}" type="datetime1">
              <a:rPr lang="en-US" smtClean="0"/>
              <a:t>2/5/18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80FF0-FC14-8A42-9428-807B42905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037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049A-61D3-6143-BC8A-4DB03D11160A}" type="datetime1">
              <a:rPr lang="en-US" smtClean="0"/>
              <a:t>2/5/18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80FF0-FC14-8A42-9428-807B42905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965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23FAA-FA1B-A84C-93D6-292F99000E64}" type="datetime1">
              <a:rPr lang="en-US" smtClean="0"/>
              <a:t>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80FF0-FC14-8A42-9428-807B42905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866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2.jpg"/><Relationship Id="rId7" Type="http://schemas.openxmlformats.org/officeDocument/2006/relationships/image" Target="../media/image3.jpg"/><Relationship Id="rId8" Type="http://schemas.openxmlformats.org/officeDocument/2006/relationships/image" Target="../media/image4.jpg"/><Relationship Id="rId9" Type="http://schemas.openxmlformats.org/officeDocument/2006/relationships/image" Target="../media/image7.png"/><Relationship Id="rId10" Type="http://schemas.openxmlformats.org/officeDocument/2006/relationships/image" Target="../media/image5.jpg"/><Relationship Id="rId11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69" t="27480" r="40933" b="12358"/>
          <a:stretch/>
        </p:blipFill>
        <p:spPr>
          <a:xfrm>
            <a:off x="3699814" y="790526"/>
            <a:ext cx="1105468" cy="26353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9329" y="2220673"/>
            <a:ext cx="19349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457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biomarker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genes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-431266" y="3655390"/>
            <a:ext cx="18582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1931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tissue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samples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580519" y="1867838"/>
            <a:ext cx="199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Bulk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expression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(Y)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2519319" y="1855560"/>
            <a:ext cx="18582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1931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tissue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samples</a:t>
            </a:r>
            <a:endParaRPr lang="en-US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913842" y="1904367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3842" y="1904367"/>
                <a:ext cx="226023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13514" r="-8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4021552" y="13043"/>
            <a:ext cx="1829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Cell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fractions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(W)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267563" y="228656"/>
            <a:ext cx="2930098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600" dirty="0" smtClean="0"/>
              <a:t>24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cell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types</a:t>
            </a:r>
          </a:p>
          <a:p>
            <a:r>
              <a:rPr lang="en-US" altLang="zh-CN" sz="1600" dirty="0" smtClean="0"/>
              <a:t>(</a:t>
            </a:r>
            <a:r>
              <a:rPr lang="en-US" altLang="zh-CN" sz="1600" dirty="0" smtClean="0">
                <a:solidFill>
                  <a:srgbClr val="FF0000"/>
                </a:solidFill>
              </a:rPr>
              <a:t>17</a:t>
            </a:r>
            <a:r>
              <a:rPr lang="zh-CN" altLang="en-US" sz="1600" dirty="0" smtClean="0">
                <a:solidFill>
                  <a:srgbClr val="FF0000"/>
                </a:solidFill>
              </a:rPr>
              <a:t> </a:t>
            </a:r>
            <a:r>
              <a:rPr lang="en-US" altLang="zh-CN" sz="1600" dirty="0" smtClean="0">
                <a:solidFill>
                  <a:srgbClr val="FF0000"/>
                </a:solidFill>
              </a:rPr>
              <a:t>neuron</a:t>
            </a:r>
            <a:r>
              <a:rPr lang="en-US" altLang="zh-CN" sz="1600" dirty="0"/>
              <a:t>,</a:t>
            </a:r>
            <a:r>
              <a:rPr lang="en-US" altLang="zh-CN" sz="1600" dirty="0" smtClean="0">
                <a:solidFill>
                  <a:srgbClr val="00B0F0"/>
                </a:solidFill>
              </a:rPr>
              <a:t>5</a:t>
            </a:r>
            <a:r>
              <a:rPr lang="zh-CN" altLang="en-US" sz="1600" dirty="0" smtClean="0"/>
              <a:t> </a:t>
            </a:r>
            <a:r>
              <a:rPr lang="en-US" altLang="zh-CN" sz="1600" dirty="0" smtClean="0">
                <a:solidFill>
                  <a:srgbClr val="00B0F0"/>
                </a:solidFill>
              </a:rPr>
              <a:t>non-neuron</a:t>
            </a:r>
            <a:r>
              <a:rPr lang="en-US" altLang="zh-CN" sz="1600" dirty="0"/>
              <a:t>,</a:t>
            </a:r>
            <a:r>
              <a:rPr lang="en-US" altLang="zh-CN" sz="1600" dirty="0" smtClean="0">
                <a:solidFill>
                  <a:srgbClr val="00B050"/>
                </a:solidFill>
              </a:rPr>
              <a:t>2</a:t>
            </a:r>
            <a:r>
              <a:rPr lang="zh-CN" altLang="en-US" sz="1600" dirty="0" smtClean="0"/>
              <a:t> </a:t>
            </a:r>
            <a:r>
              <a:rPr lang="en-US" altLang="zh-CN" sz="1600" dirty="0" smtClean="0">
                <a:solidFill>
                  <a:srgbClr val="00B050"/>
                </a:solidFill>
              </a:rPr>
              <a:t>fetal</a:t>
            </a:r>
            <a:r>
              <a:rPr lang="en-US" altLang="zh-CN" sz="1600" dirty="0"/>
              <a:t>)</a:t>
            </a:r>
            <a:endParaRPr lang="en-US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088657" y="1886339"/>
                <a:ext cx="2180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8657" y="1886339"/>
                <a:ext cx="21800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19444" r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6360047" y="390068"/>
            <a:ext cx="2528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Single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cell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expression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(X)</a:t>
            </a:r>
            <a:endParaRPr lang="en-US" b="1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90" t="27479" r="18104" b="12196"/>
          <a:stretch/>
        </p:blipFill>
        <p:spPr>
          <a:xfrm>
            <a:off x="667112" y="2593348"/>
            <a:ext cx="1818333" cy="263533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988" t="27508" r="24821" b="12159"/>
          <a:stretch/>
        </p:blipFill>
        <p:spPr>
          <a:xfrm>
            <a:off x="4917541" y="786774"/>
            <a:ext cx="509975" cy="264283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217" t="27480" r="17428" b="12358"/>
          <a:stretch/>
        </p:blipFill>
        <p:spPr>
          <a:xfrm>
            <a:off x="5549882" y="790526"/>
            <a:ext cx="168652" cy="2635334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99" t="27688" r="18113" b="12358"/>
          <a:stretch/>
        </p:blipFill>
        <p:spPr>
          <a:xfrm>
            <a:off x="6679475" y="1138872"/>
            <a:ext cx="1819656" cy="1771929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6621826" y="813431"/>
            <a:ext cx="19349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457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biomarker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genes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 rot="16200000">
            <a:off x="5919221" y="1852363"/>
            <a:ext cx="1220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smtClean="0"/>
              <a:t>24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cell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types</a:t>
            </a:r>
            <a:endParaRPr lang="en-US" sz="1600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37" t="27506" r="17921" b="12357"/>
          <a:stretch/>
        </p:blipFill>
        <p:spPr>
          <a:xfrm>
            <a:off x="3716352" y="4133142"/>
            <a:ext cx="1924150" cy="2661950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3313678" y="3566975"/>
            <a:ext cx="3022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NMF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component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fractions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(H)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128583" y="5390974"/>
                <a:ext cx="2180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8583" y="5390974"/>
                <a:ext cx="218008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19444" r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6602920" y="3936307"/>
            <a:ext cx="2215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NMF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components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(</a:t>
            </a:r>
            <a:r>
              <a:rPr lang="en-US" altLang="zh-CN" b="1" dirty="0" smtClean="0"/>
              <a:t>V)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661752" y="4318066"/>
            <a:ext cx="19349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457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biomarker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genes</a:t>
            </a:r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 rot="16200000">
            <a:off x="5830265" y="5356998"/>
            <a:ext cx="14779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25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components</a:t>
            </a:r>
            <a:endParaRPr lang="en-US" sz="1600" dirty="0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31" t="27317" r="17843" b="12195"/>
          <a:stretch/>
        </p:blipFill>
        <p:spPr>
          <a:xfrm>
            <a:off x="6738527" y="4681102"/>
            <a:ext cx="1780866" cy="1858202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 rot="16200000">
            <a:off x="2616986" y="5356998"/>
            <a:ext cx="18582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1931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tissue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samples</a:t>
            </a:r>
            <a:endParaRPr lang="en-US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4021552" y="3824443"/>
            <a:ext cx="14779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25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components</a:t>
            </a:r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8818559" y="1812034"/>
            <a:ext cx="2199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Tissue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deconvolution</a:t>
            </a:r>
            <a:endParaRPr lang="en-US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8818559" y="5156943"/>
            <a:ext cx="2908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Tissue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decomposition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(NMF)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916231" y="5203109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231" y="5203109"/>
                <a:ext cx="226023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10811" r="-10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3671079" y="759400"/>
            <a:ext cx="1168928" cy="272532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884292" y="759400"/>
            <a:ext cx="586129" cy="2725326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514706" y="759400"/>
            <a:ext cx="228593" cy="2725326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80FF0-FC14-8A42-9428-807B429054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149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768" y="2176040"/>
            <a:ext cx="4668456" cy="350134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03768" y="1806708"/>
            <a:ext cx="2881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Before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filtering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(25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samples)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524263" y="1830386"/>
            <a:ext cx="2737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After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filtering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(14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samples)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709458" y="675298"/>
            <a:ext cx="3138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Filter</a:t>
            </a:r>
            <a:r>
              <a:rPr lang="zh-CN" altLang="en-US" dirty="0" smtClean="0"/>
              <a:t> </a:t>
            </a:r>
            <a:r>
              <a:rPr lang="en-US" altLang="zh-CN" dirty="0" smtClean="0"/>
              <a:t>11</a:t>
            </a:r>
            <a:r>
              <a:rPr lang="zh-CN" altLang="en-US" dirty="0" smtClean="0"/>
              <a:t> </a:t>
            </a:r>
            <a:r>
              <a:rPr lang="en-US" altLang="zh-CN" dirty="0" smtClean="0"/>
              <a:t>samples</a:t>
            </a:r>
            <a:r>
              <a:rPr lang="zh-CN" altLang="en-US" dirty="0" smtClean="0"/>
              <a:t> </a:t>
            </a:r>
            <a:r>
              <a:rPr lang="en-US" altLang="zh-CN" dirty="0" smtClean="0"/>
              <a:t>with</a:t>
            </a:r>
            <a:r>
              <a:rPr lang="zh-CN" altLang="en-US" dirty="0" smtClean="0"/>
              <a:t> </a:t>
            </a:r>
            <a:r>
              <a:rPr lang="en-US" altLang="zh-CN" dirty="0" smtClean="0"/>
              <a:t>RIN</a:t>
            </a:r>
            <a:r>
              <a:rPr lang="zh-CN" altLang="en-US" dirty="0" smtClean="0"/>
              <a:t> </a:t>
            </a:r>
            <a:r>
              <a:rPr lang="en-US" altLang="zh-CN" dirty="0" smtClean="0"/>
              <a:t>&lt;</a:t>
            </a:r>
            <a:r>
              <a:rPr lang="zh-CN" altLang="en-US" dirty="0" smtClean="0"/>
              <a:t> </a:t>
            </a:r>
            <a:r>
              <a:rPr lang="en-US" altLang="zh-CN" dirty="0" smtClean="0"/>
              <a:t>7.2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263" y="2167359"/>
            <a:ext cx="4680030" cy="3510023"/>
          </a:xfrm>
          <a:prstGeom prst="rect">
            <a:avLst/>
          </a:prstGeo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80FF0-FC14-8A42-9428-807B4290549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601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1020</TotalTime>
  <Words>94</Words>
  <Application>Microsoft Macintosh PowerPoint</Application>
  <PresentationFormat>Widescreen</PresentationFormat>
  <Paragraphs>28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Calibri</vt:lpstr>
      <vt:lpstr>Calibri Light</vt:lpstr>
      <vt:lpstr>Cambria Math</vt:lpstr>
      <vt:lpstr>DengXian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20</cp:revision>
  <dcterms:created xsi:type="dcterms:W3CDTF">2018-02-04T19:36:00Z</dcterms:created>
  <dcterms:modified xsi:type="dcterms:W3CDTF">2018-02-05T13:30:45Z</dcterms:modified>
</cp:coreProperties>
</file>