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0"/>
    <p:restoredTop sz="94677"/>
  </p:normalViewPr>
  <p:slideViewPr>
    <p:cSldViewPr snapToGrid="0" snapToObjects="1">
      <p:cViewPr varScale="1">
        <p:scale>
          <a:sx n="71" d="100"/>
          <a:sy n="71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1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1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A003E-C2D4-FA49-A7C2-51BBE6B14BAE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7DD6-CD45-EA4B-AB71-7443FA74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3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269E4-3BF7-CD45-9A6B-DC93A0EC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82" y="0"/>
            <a:ext cx="780891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835" y="277130"/>
            <a:ext cx="5273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Biomedical</a:t>
            </a:r>
            <a:r>
              <a:rPr lang="zh-CN" altLang="en-US" sz="3600" dirty="0"/>
              <a:t> </a:t>
            </a:r>
            <a:r>
              <a:rPr lang="en-US" altLang="zh-CN" sz="3600" dirty="0"/>
              <a:t>data</a:t>
            </a:r>
            <a:r>
              <a:rPr lang="zh-CN" altLang="en-US" sz="3600" dirty="0"/>
              <a:t> </a:t>
            </a:r>
            <a:r>
              <a:rPr lang="en-US" altLang="zh-CN" sz="3600" dirty="0"/>
              <a:t>science</a:t>
            </a:r>
          </a:p>
          <a:p>
            <a:r>
              <a:rPr lang="en-US" altLang="zh-CN" sz="3600" dirty="0"/>
              <a:t>----</a:t>
            </a:r>
            <a:r>
              <a:rPr lang="zh-CN" altLang="en-US" sz="3600" dirty="0"/>
              <a:t> </a:t>
            </a:r>
            <a:r>
              <a:rPr lang="en-US" altLang="zh-CN" sz="3600" dirty="0"/>
              <a:t>Integration</a:t>
            </a:r>
            <a:r>
              <a:rPr lang="zh-CN" altLang="en-US" sz="3600" dirty="0"/>
              <a:t> </a:t>
            </a:r>
            <a:r>
              <a:rPr lang="en-US" altLang="zh-CN" sz="3600" dirty="0"/>
              <a:t>is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key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353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DengXian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Mengting Gu</dc:creator>
  <cp:lastModifiedBy>Fabio Navarro</cp:lastModifiedBy>
  <cp:revision>8</cp:revision>
  <dcterms:created xsi:type="dcterms:W3CDTF">2018-02-02T01:56:59Z</dcterms:created>
  <dcterms:modified xsi:type="dcterms:W3CDTF">2018-02-05T21:10:15Z</dcterms:modified>
</cp:coreProperties>
</file>