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3"/>
    <p:restoredTop sz="89456"/>
  </p:normalViewPr>
  <p:slideViewPr>
    <p:cSldViewPr snapToGrid="0" snapToObjects="1">
      <p:cViewPr>
        <p:scale>
          <a:sx n="68" d="100"/>
          <a:sy n="68" d="100"/>
        </p:scale>
        <p:origin x="156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CB0A4-6A5B-F947-9E6F-8ED751DF30B8}" type="datetimeFigureOut">
              <a:rPr lang="en-US" smtClean="0"/>
              <a:t>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12253-B15D-E94B-85C0-3EC30229D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3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effort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understand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functional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genomics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annotate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genome,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organism.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challenge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predict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developed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challenge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develop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today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effort.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developed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framework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takes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advantage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signal-processing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techniques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identify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histone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marks.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12253-B15D-E94B-85C0-3EC30229DB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6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12253-B15D-E94B-85C0-3EC30229D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12253-B15D-E94B-85C0-3EC30229DB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3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8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9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2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0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7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CF779-87C9-8442-BE1F-E32E0C386CD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F1A0-5A3A-E645-8F35-F75384712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TIF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1019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supervised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enhancer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prediction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Consortium</a:t>
            </a:r>
            <a:r>
              <a:rPr lang="zh-CN" altLang="en-US" dirty="0" smtClean="0"/>
              <a:t> </a:t>
            </a:r>
            <a:r>
              <a:rPr lang="en-US" altLang="zh-CN" dirty="0" smtClean="0"/>
              <a:t>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47067"/>
            <a:ext cx="9144000" cy="1655762"/>
          </a:xfrm>
        </p:spPr>
        <p:txBody>
          <a:bodyPr/>
          <a:lstStyle/>
          <a:p>
            <a:r>
              <a:rPr lang="en-US" altLang="zh-CN" dirty="0" smtClean="0"/>
              <a:t>Mengting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Gu</a:t>
            </a:r>
          </a:p>
          <a:p>
            <a:r>
              <a:rPr lang="en-US" altLang="zh-CN" dirty="0" smtClean="0"/>
              <a:t>Gerstein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6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Unique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associated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histone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signals</a:t>
            </a:r>
            <a:r>
              <a:rPr lang="zh-CN" altLang="en-US" dirty="0" smtClean="0"/>
              <a:t> </a:t>
            </a:r>
            <a:r>
              <a:rPr lang="en-US" altLang="zh-CN" dirty="0" smtClean="0"/>
              <a:t>flanking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enhancers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identified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through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STARR-</a:t>
            </a:r>
            <a:r>
              <a:rPr lang="en-US" altLang="zh-CN" dirty="0" err="1" smtClean="0"/>
              <a:t>seq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063" y="3768117"/>
            <a:ext cx="4191201" cy="2582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462" y="1717752"/>
            <a:ext cx="4344230" cy="2121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8392" y="6540499"/>
            <a:ext cx="363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Shlyueva</a:t>
            </a:r>
            <a:r>
              <a:rPr lang="en-US" i="1" dirty="0"/>
              <a:t>, et al., Nat Rev Genet, 2014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06" y="1954220"/>
            <a:ext cx="4160520" cy="40415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70650" y="6479147"/>
            <a:ext cx="245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Nie</a:t>
            </a:r>
            <a:r>
              <a:rPr lang="en-US" i="1" dirty="0" smtClean="0"/>
              <a:t>, </a:t>
            </a:r>
            <a:r>
              <a:rPr lang="en-US" i="1" dirty="0"/>
              <a:t>et al., </a:t>
            </a:r>
            <a:r>
              <a:rPr lang="en-US" i="1" dirty="0" err="1" smtClean="0"/>
              <a:t>PloS</a:t>
            </a:r>
            <a:r>
              <a:rPr lang="en-US" i="1" dirty="0" smtClean="0"/>
              <a:t> one2013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7" r="48166" b="63502"/>
          <a:stretch/>
        </p:blipFill>
        <p:spPr>
          <a:xfrm>
            <a:off x="1231866" y="1767486"/>
            <a:ext cx="965253" cy="4513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39467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Arnold</a:t>
            </a:r>
            <a:r>
              <a:rPr lang="en-US" i="1" dirty="0" smtClean="0"/>
              <a:t>, </a:t>
            </a:r>
            <a:r>
              <a:rPr lang="en-US" i="1" dirty="0"/>
              <a:t>et al</a:t>
            </a:r>
            <a:r>
              <a:rPr lang="en-US" i="1" dirty="0" smtClean="0"/>
              <a:t>.</a:t>
            </a:r>
            <a:r>
              <a:rPr lang="en-US" altLang="zh-CN" i="1" dirty="0" smtClean="0"/>
              <a:t>,</a:t>
            </a:r>
            <a:r>
              <a:rPr lang="en-US" i="1" dirty="0" smtClean="0"/>
              <a:t> </a:t>
            </a:r>
            <a:r>
              <a:rPr lang="en-US" i="1" dirty="0"/>
              <a:t> </a:t>
            </a:r>
            <a:r>
              <a:rPr lang="en-US" i="1" dirty="0" smtClean="0"/>
              <a:t>Science</a:t>
            </a:r>
            <a:r>
              <a:rPr lang="en-US" altLang="zh-CN" i="1" dirty="0" smtClean="0"/>
              <a:t>,</a:t>
            </a:r>
            <a:r>
              <a:rPr lang="zh-CN" altLang="en-US" i="1" dirty="0" smtClean="0"/>
              <a:t> </a:t>
            </a:r>
            <a:r>
              <a:rPr lang="en-US" i="1" dirty="0" smtClean="0"/>
              <a:t>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784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5058" y="23948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Matched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Filter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patterns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-68826" y="6583039"/>
            <a:ext cx="385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/>
              <a:t>Seth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</a:t>
            </a:r>
            <a:r>
              <a:rPr lang="zh-CN" altLang="en-US" i="1" dirty="0" smtClean="0"/>
              <a:t>*</a:t>
            </a:r>
            <a:r>
              <a:rPr lang="en-US" altLang="zh-CN" i="1" dirty="0" smtClean="0"/>
              <a:t>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Gu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M</a:t>
            </a:r>
            <a:r>
              <a:rPr lang="zh-CN" altLang="en-US" i="1" dirty="0" smtClean="0"/>
              <a:t>*</a:t>
            </a:r>
            <a:r>
              <a:rPr lang="en-US" altLang="zh-CN" i="1" dirty="0" smtClean="0"/>
              <a:t>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et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al,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under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review</a:t>
            </a:r>
            <a:endParaRPr lang="en-US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33682" y="1084653"/>
            <a:ext cx="8849825" cy="1872748"/>
            <a:chOff x="1533682" y="1604202"/>
            <a:chExt cx="8849825" cy="1872748"/>
          </a:xfrm>
        </p:grpSpPr>
        <p:grpSp>
          <p:nvGrpSpPr>
            <p:cNvPr id="15" name="Group 14"/>
            <p:cNvGrpSpPr/>
            <p:nvPr/>
          </p:nvGrpSpPr>
          <p:grpSpPr>
            <a:xfrm>
              <a:off x="1533682" y="1811867"/>
              <a:ext cx="8849825" cy="1665083"/>
              <a:chOff x="1533682" y="1811867"/>
              <a:chExt cx="8849825" cy="166508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33682" y="1811867"/>
                <a:ext cx="8849825" cy="1665083"/>
                <a:chOff x="1533682" y="1811867"/>
                <a:chExt cx="8849825" cy="1665083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81" t="36627" b="44660"/>
                <a:stretch/>
              </p:blipFill>
              <p:spPr>
                <a:xfrm>
                  <a:off x="1533682" y="2015722"/>
                  <a:ext cx="8849825" cy="1461228"/>
                </a:xfrm>
                <a:prstGeom prst="rect">
                  <a:avLst/>
                </a:prstGeom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3751554" y="1811867"/>
                  <a:ext cx="261647" cy="2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8205021" y="1811867"/>
                <a:ext cx="261647" cy="25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257294" y="1604202"/>
              <a:ext cx="203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Matched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Filter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3313" y="3418965"/>
            <a:ext cx="6739605" cy="2826202"/>
            <a:chOff x="513313" y="3418965"/>
            <a:chExt cx="6739605" cy="2826202"/>
          </a:xfrm>
        </p:grpSpPr>
        <p:grpSp>
          <p:nvGrpSpPr>
            <p:cNvPr id="4" name="Group 3"/>
            <p:cNvGrpSpPr/>
            <p:nvPr/>
          </p:nvGrpSpPr>
          <p:grpSpPr>
            <a:xfrm>
              <a:off x="513313" y="3530543"/>
              <a:ext cx="6739605" cy="2714624"/>
              <a:chOff x="414338" y="3714751"/>
              <a:chExt cx="6739605" cy="27146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125"/>
              <a:stretch/>
            </p:blipFill>
            <p:spPr>
              <a:xfrm>
                <a:off x="414338" y="3714751"/>
                <a:ext cx="6691646" cy="150018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17" b="18750"/>
              <a:stretch/>
            </p:blipFill>
            <p:spPr>
              <a:xfrm>
                <a:off x="462297" y="5343525"/>
                <a:ext cx="6691646" cy="108585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23387" y="3734134"/>
                <a:ext cx="579771" cy="2122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62866" y="3418965"/>
              <a:ext cx="6090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Score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STARR-</a:t>
              </a:r>
              <a:r>
                <a:rPr lang="en-US" altLang="zh-CN" dirty="0" err="1" smtClean="0"/>
                <a:t>seq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regulatory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regions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VS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random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negatives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45306" y="3418965"/>
            <a:ext cx="3700228" cy="3006757"/>
            <a:chOff x="7845306" y="3418965"/>
            <a:chExt cx="3700228" cy="30067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" t="27948" r="65476" b="61336"/>
            <a:stretch/>
          </p:blipFill>
          <p:spPr>
            <a:xfrm>
              <a:off x="7953207" y="5225558"/>
              <a:ext cx="1689753" cy="11466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3" t="27355" r="2207" b="60774"/>
            <a:stretch/>
          </p:blipFill>
          <p:spPr>
            <a:xfrm>
              <a:off x="9855780" y="5172033"/>
              <a:ext cx="1689754" cy="12536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0" t="40669" r="34075" b="48999"/>
            <a:stretch/>
          </p:blipFill>
          <p:spPr>
            <a:xfrm>
              <a:off x="9855780" y="3942705"/>
              <a:ext cx="1680858" cy="1080307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7845306" y="4172869"/>
              <a:ext cx="1905553" cy="668624"/>
              <a:chOff x="7843817" y="4100022"/>
              <a:chExt cx="1905553" cy="66862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76" r="45549" b="89786"/>
              <a:stretch/>
            </p:blipFill>
            <p:spPr>
              <a:xfrm>
                <a:off x="7843817" y="4100022"/>
                <a:ext cx="1905553" cy="35399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65" r="45549" b="85509"/>
              <a:stretch/>
            </p:blipFill>
            <p:spPr>
              <a:xfrm>
                <a:off x="7843817" y="4601497"/>
                <a:ext cx="1905553" cy="16714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993" r="45549" b="81581"/>
              <a:stretch/>
            </p:blipFill>
            <p:spPr>
              <a:xfrm>
                <a:off x="7843817" y="4454013"/>
                <a:ext cx="1905553" cy="167148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646842" y="3418965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10-fold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cross-validation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18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 t="3733" r="35175" b="72801"/>
          <a:stretch/>
        </p:blipFill>
        <p:spPr>
          <a:xfrm>
            <a:off x="1171673" y="1162440"/>
            <a:ext cx="2880036" cy="22038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0920" y="4407775"/>
            <a:ext cx="4959951" cy="1988947"/>
            <a:chOff x="671512" y="3714750"/>
            <a:chExt cx="3512046" cy="13144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11"/>
            <a:stretch/>
          </p:blipFill>
          <p:spPr>
            <a:xfrm>
              <a:off x="700088" y="3733801"/>
              <a:ext cx="3483470" cy="1295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71512" y="3714750"/>
              <a:ext cx="157162" cy="157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0" t="24" b="96389"/>
          <a:stretch/>
        </p:blipFill>
        <p:spPr>
          <a:xfrm>
            <a:off x="941277" y="4054154"/>
            <a:ext cx="1347366" cy="335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2"/>
          <a:stretch/>
        </p:blipFill>
        <p:spPr>
          <a:xfrm>
            <a:off x="4420837" y="1342598"/>
            <a:ext cx="6360928" cy="19441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5057" y="239486"/>
            <a:ext cx="1181029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Integrate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filter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scores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64542" y="3794680"/>
            <a:ext cx="224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Cross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validation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504891" y="3578534"/>
            <a:ext cx="4692344" cy="2906385"/>
            <a:chOff x="6638241" y="3330884"/>
            <a:chExt cx="4692344" cy="2906385"/>
          </a:xfrm>
        </p:grpSpPr>
        <p:grpSp>
          <p:nvGrpSpPr>
            <p:cNvPr id="14" name="Group 13"/>
            <p:cNvGrpSpPr/>
            <p:nvPr/>
          </p:nvGrpSpPr>
          <p:grpSpPr>
            <a:xfrm>
              <a:off x="6638241" y="3782633"/>
              <a:ext cx="4692344" cy="870504"/>
              <a:chOff x="2911317" y="1909741"/>
              <a:chExt cx="7168274" cy="15832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2" t="48951"/>
              <a:stretch/>
            </p:blipFill>
            <p:spPr>
              <a:xfrm>
                <a:off x="6086856" y="2335920"/>
                <a:ext cx="3992735" cy="115708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73915" b="47084"/>
              <a:stretch/>
            </p:blipFill>
            <p:spPr>
              <a:xfrm>
                <a:off x="2911317" y="1909741"/>
                <a:ext cx="2026443" cy="1310513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4794502" y="2424376"/>
                <a:ext cx="1130810" cy="623866"/>
                <a:chOff x="4776214" y="2278072"/>
                <a:chExt cx="1130810" cy="623866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035" t="70586" r="32646" b="18790"/>
                <a:stretch/>
              </p:blipFill>
              <p:spPr>
                <a:xfrm>
                  <a:off x="4937760" y="2700770"/>
                  <a:ext cx="969264" cy="201168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4776214" y="2278072"/>
                  <a:ext cx="1130810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" dirty="0" smtClean="0"/>
                    <a:t>Inject</a:t>
                  </a:r>
                  <a:r>
                    <a:rPr lang="zh-CN" altLang="en-US" sz="600" dirty="0" smtClean="0"/>
                    <a:t> </a:t>
                  </a:r>
                  <a:r>
                    <a:rPr lang="en-US" altLang="zh-CN" sz="600" dirty="0" smtClean="0"/>
                    <a:t>fertilized</a:t>
                  </a:r>
                  <a:r>
                    <a:rPr lang="zh-CN" altLang="en-US" sz="600" dirty="0" smtClean="0"/>
                    <a:t> </a:t>
                  </a:r>
                  <a:r>
                    <a:rPr lang="en-US" altLang="zh-CN" sz="600" dirty="0" smtClean="0"/>
                    <a:t>eggs</a:t>
                  </a:r>
                  <a:endParaRPr lang="en-US" sz="600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7295534" y="3330884"/>
              <a:ext cx="31463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Validation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with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transgenic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mouse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enhancer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assay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2" b="2222"/>
            <a:stretch/>
          </p:blipFill>
          <p:spPr>
            <a:xfrm>
              <a:off x="6794090" y="4679973"/>
              <a:ext cx="2202867" cy="15572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" b="3082"/>
            <a:stretch/>
          </p:blipFill>
          <p:spPr>
            <a:xfrm>
              <a:off x="9106026" y="4653137"/>
              <a:ext cx="2224559" cy="155557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-68826" y="6583039"/>
            <a:ext cx="385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/>
              <a:t>Seth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</a:t>
            </a:r>
            <a:r>
              <a:rPr lang="zh-CN" altLang="en-US" i="1" dirty="0" smtClean="0"/>
              <a:t>*</a:t>
            </a:r>
            <a:r>
              <a:rPr lang="en-US" altLang="zh-CN" i="1" dirty="0" smtClean="0"/>
              <a:t>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Gu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M</a:t>
            </a:r>
            <a:r>
              <a:rPr lang="zh-CN" altLang="en-US" i="1" dirty="0" smtClean="0"/>
              <a:t>*</a:t>
            </a:r>
            <a:r>
              <a:rPr lang="en-US" altLang="zh-CN" i="1" dirty="0" smtClean="0"/>
              <a:t>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et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al,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under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review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377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44200" cy="5557308"/>
          </a:xfrm>
        </p:spPr>
        <p:txBody>
          <a:bodyPr>
            <a:normAutofit/>
          </a:bodyPr>
          <a:lstStyle/>
          <a:p>
            <a:r>
              <a:rPr lang="en-US" altLang="zh-CN" b="1" dirty="0"/>
              <a:t>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framework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for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supervised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enhancer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prediction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using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matched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filter based on STARR-</a:t>
            </a:r>
            <a:r>
              <a:rPr lang="en-US" altLang="zh-CN" b="1" dirty="0" err="1" smtClean="0"/>
              <a:t>seq</a:t>
            </a:r>
            <a:r>
              <a:rPr lang="en-US" altLang="zh-CN" b="1" dirty="0" smtClean="0"/>
              <a:t> enhancer essay</a:t>
            </a:r>
            <a:endParaRPr lang="en-US" altLang="zh-CN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altLang="zh-CN" b="1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model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can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be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applied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across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organisms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and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different</a:t>
            </a:r>
            <a:r>
              <a:rPr lang="zh-CN" altLang="en-US" b="1" dirty="0"/>
              <a:t> </a:t>
            </a:r>
            <a:r>
              <a:rPr lang="en-US" altLang="zh-CN" b="1" dirty="0" smtClean="0"/>
              <a:t>developmental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stages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b="1" dirty="0" smtClean="0"/>
              <a:t>Easy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use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and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retrain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with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new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experimental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0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35338" y="1140100"/>
            <a:ext cx="7664245" cy="3523841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6499" r="82530" b="21759"/>
          <a:stretch/>
        </p:blipFill>
        <p:spPr>
          <a:xfrm>
            <a:off x="916289" y="4800554"/>
            <a:ext cx="1077686" cy="1196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313" y="6007026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Forebrain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56499" r="71289" b="22323"/>
          <a:stretch/>
        </p:blipFill>
        <p:spPr>
          <a:xfrm>
            <a:off x="2316608" y="4796531"/>
            <a:ext cx="979715" cy="1165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93748" y="6007026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Mid</a:t>
            </a:r>
            <a:r>
              <a:rPr lang="en-US" dirty="0" smtClean="0"/>
              <a:t>brain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7" t="56499" r="61425" b="21730"/>
          <a:stretch/>
        </p:blipFill>
        <p:spPr>
          <a:xfrm>
            <a:off x="3522782" y="4714478"/>
            <a:ext cx="1006517" cy="14205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38610" y="6007025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Neural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tube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6" t="56499" r="50329" b="21463"/>
          <a:stretch/>
        </p:blipFill>
        <p:spPr>
          <a:xfrm>
            <a:off x="4824966" y="4795156"/>
            <a:ext cx="983752" cy="1213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4" t="56499" r="39501" b="21759"/>
          <a:stretch/>
        </p:blipFill>
        <p:spPr>
          <a:xfrm>
            <a:off x="6157794" y="4791959"/>
            <a:ext cx="915803" cy="11967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96" y="4833108"/>
            <a:ext cx="919201" cy="1165714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05190" y="239486"/>
            <a:ext cx="1181029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enhancer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24966" y="6007025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Hind</a:t>
            </a:r>
            <a:r>
              <a:rPr lang="en-US" dirty="0" smtClean="0"/>
              <a:t>brain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08980" y="5997274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Limb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58496" y="6007025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Heart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59101" y="6488668"/>
            <a:ext cx="495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dirty="0" smtClean="0"/>
              <a:t>*</a:t>
            </a:r>
            <a:r>
              <a:rPr lang="en-US" altLang="zh-CN" i="1" dirty="0" smtClean="0"/>
              <a:t>Figure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adapted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from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VISTA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Enhancer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Browser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4"/>
          <a:stretch/>
        </p:blipFill>
        <p:spPr>
          <a:xfrm>
            <a:off x="8889885" y="1066754"/>
            <a:ext cx="2590918" cy="2802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7"/>
          <a:stretch/>
        </p:blipFill>
        <p:spPr>
          <a:xfrm>
            <a:off x="8858013" y="3826937"/>
            <a:ext cx="2676854" cy="28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9769" y="1690688"/>
            <a:ext cx="3293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Mark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Gerstein</a:t>
            </a:r>
          </a:p>
          <a:p>
            <a:endParaRPr lang="en-US" sz="2400" dirty="0"/>
          </a:p>
          <a:p>
            <a:r>
              <a:rPr lang="en-US" altLang="zh-CN" sz="2400" dirty="0" smtClean="0"/>
              <a:t>Anurag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Sethi</a:t>
            </a:r>
            <a:endParaRPr lang="en-US" altLang="zh-CN" sz="2400" dirty="0" smtClean="0"/>
          </a:p>
          <a:p>
            <a:r>
              <a:rPr lang="en-US" altLang="zh-CN" sz="2400" dirty="0" smtClean="0"/>
              <a:t>Joel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Rozowsky</a:t>
            </a:r>
            <a:endParaRPr lang="en-US" altLang="zh-CN" sz="2400" dirty="0" smtClean="0"/>
          </a:p>
          <a:p>
            <a:r>
              <a:rPr lang="en-US" altLang="zh-CN" sz="2400" dirty="0" smtClean="0"/>
              <a:t>Landon Chan</a:t>
            </a:r>
          </a:p>
          <a:p>
            <a:r>
              <a:rPr lang="en-US" altLang="zh-CN" sz="2400" dirty="0" smtClean="0"/>
              <a:t>Koon-</a:t>
            </a:r>
            <a:r>
              <a:rPr lang="en-US" altLang="zh-CN" sz="2400" dirty="0" err="1" smtClean="0"/>
              <a:t>Kiu</a:t>
            </a:r>
            <a:r>
              <a:rPr lang="en-US" altLang="zh-CN" sz="2400" dirty="0" smtClean="0"/>
              <a:t> Yan</a:t>
            </a:r>
          </a:p>
          <a:p>
            <a:r>
              <a:rPr lang="en-US" altLang="zh-CN" sz="2400" dirty="0" smtClean="0"/>
              <a:t>Kevin Yip</a:t>
            </a:r>
          </a:p>
          <a:p>
            <a:r>
              <a:rPr lang="en-US" altLang="zh-CN" sz="2400" dirty="0" err="1" smtClean="0"/>
              <a:t>Chengfei</a:t>
            </a:r>
            <a:r>
              <a:rPr lang="en-US" altLang="zh-CN" sz="2400" dirty="0" smtClean="0"/>
              <a:t> Yan</a:t>
            </a:r>
          </a:p>
          <a:p>
            <a:r>
              <a:rPr lang="en-US" altLang="zh-CN" sz="2400" dirty="0" smtClean="0"/>
              <a:t>Jing Zhang</a:t>
            </a:r>
          </a:p>
          <a:p>
            <a:r>
              <a:rPr lang="en-US" altLang="zh-CN" sz="2400" dirty="0" err="1" smtClean="0"/>
              <a:t>Donghoon</a:t>
            </a:r>
            <a:r>
              <a:rPr lang="en-US" altLang="zh-CN" sz="2400" dirty="0" smtClean="0"/>
              <a:t> </a:t>
            </a:r>
            <a:r>
              <a:rPr lang="en-US" altLang="zh-CN" sz="2400" dirty="0" smtClean="0"/>
              <a:t>Lee</a:t>
            </a:r>
          </a:p>
          <a:p>
            <a:r>
              <a:rPr lang="en-US" altLang="zh-CN" sz="2400" dirty="0" smtClean="0"/>
              <a:t>Prashant </a:t>
            </a:r>
            <a:r>
              <a:rPr lang="en-US" altLang="zh-CN" sz="2400" dirty="0" err="1" smtClean="0"/>
              <a:t>Emani</a:t>
            </a:r>
            <a:endParaRPr lang="en-US" altLang="zh-CN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04034" y="3768180"/>
            <a:ext cx="2569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Richard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Sutton</a:t>
            </a:r>
          </a:p>
          <a:p>
            <a:endParaRPr lang="en-US" sz="2400" dirty="0"/>
          </a:p>
          <a:p>
            <a:r>
              <a:rPr lang="en-US" altLang="zh-CN" sz="2400" dirty="0" err="1" smtClean="0"/>
              <a:t>Emrah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Gumusgoz</a:t>
            </a:r>
            <a:endParaRPr lang="en-US" altLang="zh-CN" sz="24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93" y="5273849"/>
            <a:ext cx="2540000" cy="153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2057" y="5370831"/>
            <a:ext cx="1426398" cy="1384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5192" y="1690688"/>
            <a:ext cx="2569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Len A.</a:t>
            </a:r>
            <a:r>
              <a:rPr lang="zh-CN" altLang="en-US" sz="2400" b="1" dirty="0" smtClean="0"/>
              <a:t> </a:t>
            </a:r>
            <a:r>
              <a:rPr lang="en-US" altLang="zh-CN" sz="2400" b="1" dirty="0" err="1" smtClean="0"/>
              <a:t>Pennacchio</a:t>
            </a:r>
            <a:endParaRPr lang="en-US" altLang="zh-CN" sz="2400" b="1" dirty="0" smtClean="0"/>
          </a:p>
          <a:p>
            <a:endParaRPr lang="en-US" sz="2400" dirty="0"/>
          </a:p>
          <a:p>
            <a:r>
              <a:rPr lang="en-US" altLang="zh-CN" sz="2400" b="1" dirty="0" smtClean="0"/>
              <a:t>Axel</a:t>
            </a:r>
            <a:r>
              <a:rPr lang="zh-CN" altLang="en-US" sz="2400" b="1" dirty="0" smtClean="0"/>
              <a:t> </a:t>
            </a:r>
            <a:r>
              <a:rPr lang="en-US" altLang="zh-CN" sz="2400" b="1" dirty="0" err="1" smtClean="0"/>
              <a:t>Visel</a:t>
            </a:r>
            <a:endParaRPr lang="en-US" altLang="zh-CN" sz="2400" b="1" dirty="0" smtClean="0"/>
          </a:p>
          <a:p>
            <a:r>
              <a:rPr lang="en-US" altLang="zh-CN" sz="2400" dirty="0" smtClean="0"/>
              <a:t>Diane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E. Dickel</a:t>
            </a:r>
          </a:p>
          <a:p>
            <a:r>
              <a:rPr lang="en-US" altLang="zh-CN" sz="2400" dirty="0" err="1" smtClean="0"/>
              <a:t>Iros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Barozzi</a:t>
            </a:r>
            <a:endParaRPr lang="en-US" altLang="zh-CN" sz="2400" dirty="0" smtClean="0"/>
          </a:p>
          <a:p>
            <a:r>
              <a:rPr lang="en-US" altLang="zh-CN" sz="2400" dirty="0" err="1" smtClean="0"/>
              <a:t>Veena</a:t>
            </a:r>
            <a:r>
              <a:rPr lang="en-US" altLang="zh-CN" sz="2400" dirty="0" smtClean="0"/>
              <a:t> Afzal</a:t>
            </a:r>
          </a:p>
          <a:p>
            <a:r>
              <a:rPr lang="en-US" altLang="zh-CN" sz="2400" dirty="0" smtClean="0"/>
              <a:t>Jennifer Akiyama</a:t>
            </a:r>
          </a:p>
          <a:p>
            <a:r>
              <a:rPr lang="en-US" altLang="zh-CN" sz="2400" dirty="0" smtClean="0"/>
              <a:t>Ingrid </a:t>
            </a:r>
            <a:r>
              <a:rPr lang="en-US" altLang="zh-CN" sz="2400" dirty="0" err="1" smtClean="0"/>
              <a:t>Plajzer</a:t>
            </a:r>
            <a:r>
              <a:rPr lang="en-US" altLang="zh-CN" sz="2400" dirty="0" smtClean="0"/>
              <a:t>-Frick</a:t>
            </a:r>
          </a:p>
          <a:p>
            <a:r>
              <a:rPr lang="en-US" altLang="zh-CN" sz="2400" dirty="0" smtClean="0"/>
              <a:t>Catherine Pickle</a:t>
            </a:r>
          </a:p>
          <a:p>
            <a:r>
              <a:rPr lang="en-US" altLang="zh-CN" sz="2400" dirty="0" err="1" smtClean="0"/>
              <a:t>Momoe</a:t>
            </a:r>
            <a:r>
              <a:rPr lang="en-US" altLang="zh-CN" sz="2400" dirty="0" smtClean="0"/>
              <a:t> Kato</a:t>
            </a:r>
          </a:p>
          <a:p>
            <a:r>
              <a:rPr lang="en-US" altLang="zh-CN" sz="2400" dirty="0" smtClean="0"/>
              <a:t>Tyler Garvin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5359" y="1690688"/>
            <a:ext cx="3030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/>
              <a:t>Quan</a:t>
            </a:r>
            <a:r>
              <a:rPr lang="en-US" altLang="zh-CN" sz="2400" dirty="0" smtClean="0"/>
              <a:t> Pham</a:t>
            </a:r>
          </a:p>
          <a:p>
            <a:r>
              <a:rPr lang="en-US" altLang="zh-CN" sz="2400" dirty="0" smtClean="0"/>
              <a:t>Anne Harrington Brandon </a:t>
            </a:r>
            <a:r>
              <a:rPr lang="en-US" altLang="zh-CN" sz="2400" dirty="0" err="1" smtClean="0"/>
              <a:t>Mannion</a:t>
            </a:r>
            <a:r>
              <a:rPr lang="en-US" altLang="zh-CN" sz="2400" dirty="0" smtClean="0"/>
              <a:t> Elizabeth Lee</a:t>
            </a:r>
          </a:p>
          <a:p>
            <a:r>
              <a:rPr lang="en-US" altLang="zh-CN" sz="2400" dirty="0" smtClean="0"/>
              <a:t>Yoko Fukuda-Yuzawa</a:t>
            </a:r>
          </a:p>
        </p:txBody>
      </p:sp>
    </p:spTree>
    <p:extLst>
      <p:ext uri="{BB962C8B-B14F-4D97-AF65-F5344CB8AC3E}">
        <p14:creationId xmlns:p14="http://schemas.microsoft.com/office/powerpoint/2010/main" val="10214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10369</TotalTime>
  <Words>309</Words>
  <Application>Microsoft Macintosh PowerPoint</Application>
  <PresentationFormat>Widescreen</PresentationFormat>
  <Paragraphs>66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DengXian</vt:lpstr>
      <vt:lpstr>DengXian Light</vt:lpstr>
      <vt:lpstr>Arial</vt:lpstr>
      <vt:lpstr>Office Theme</vt:lpstr>
      <vt:lpstr>A framework for supervised enhancer prediction  Encode Consortium Meeting</vt:lpstr>
      <vt:lpstr>Unique shape associated histone signals flanking active enhancers identified through STARR-seq</vt:lpstr>
      <vt:lpstr>PowerPoint Presentation</vt:lpstr>
      <vt:lpstr>PowerPoint Presentation</vt:lpstr>
      <vt:lpstr>Summary</vt:lpstr>
      <vt:lpstr>PowerPoint Presentation</vt:lpstr>
      <vt:lpstr>Acknowledgement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ENCODE consortium meeting</dc:title>
  <dc:creator>Mengting Gu</dc:creator>
  <cp:lastModifiedBy>Mengting Gu</cp:lastModifiedBy>
  <cp:revision>46</cp:revision>
  <dcterms:created xsi:type="dcterms:W3CDTF">2018-01-25T01:25:49Z</dcterms:created>
  <dcterms:modified xsi:type="dcterms:W3CDTF">2018-02-04T17:44:36Z</dcterms:modified>
</cp:coreProperties>
</file>