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/>
    <p:restoredTop sz="94655"/>
  </p:normalViewPr>
  <p:slideViewPr>
    <p:cSldViewPr snapToGrid="0" snapToObjects="1">
      <p:cViewPr varScale="1">
        <p:scale>
          <a:sx n="146" d="100"/>
          <a:sy n="146" d="100"/>
        </p:scale>
        <p:origin x="168" y="1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7D566-F51C-734F-90E3-E8F435544D7A}" type="datetimeFigureOut">
              <a:rPr lang="en-US" smtClean="0"/>
              <a:t>1/31/18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B1B6D-FF72-7D4A-BDDD-781DBA976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6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B1B6D-FF72-7D4A-BDDD-781DBA9764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1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8E8D-4148-BD4E-959B-590CAB030B40}" type="datetime1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7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A446-41D2-9144-B51E-2E308E571269}" type="datetime1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6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4788-B2B6-3147-82F3-75315A5BD1C0}" type="datetime1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0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812E-12AB-D142-8570-8063A07F4500}" type="datetime1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45E2-548B-824D-A2CC-0352AD8C8550}" type="datetime1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53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797B-99BD-6B4E-BAA6-F7EBA621349C}" type="datetime1">
              <a:rPr lang="en-US" smtClean="0"/>
              <a:t>1/31/18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0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FDBB-21A7-FB48-9E3F-35A3806F7498}" type="datetime1">
              <a:rPr lang="en-US" smtClean="0"/>
              <a:t>1/31/18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0796-DE84-BB44-86B2-727C365C7FC3}" type="datetime1">
              <a:rPr lang="en-US" smtClean="0"/>
              <a:t>1/31/18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34D4-E9BA-C841-A86C-392CC9D53065}" type="datetime1">
              <a:rPr lang="en-US" smtClean="0"/>
              <a:t>1/31/18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5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3FE1-AEF0-8147-8AB6-4B56AA3B381A}" type="datetime1">
              <a:rPr lang="en-US" smtClean="0"/>
              <a:t>1/31/18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7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9F5D-9357-A743-9644-381972AF70B2}" type="datetime1">
              <a:rPr lang="en-US" smtClean="0"/>
              <a:t>1/31/18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8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647A0-576C-AA49-A175-392D721FF763}" type="datetime1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CE3B3-4CB0-634E-9571-4A4BB0A1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Preparation for Encyclopedia to do list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80410"/>
            <a:ext cx="9144000" cy="877389"/>
          </a:xfrm>
        </p:spPr>
        <p:txBody>
          <a:bodyPr/>
          <a:lstStyle/>
          <a:p>
            <a:r>
              <a:rPr lang="en-US" dirty="0" smtClean="0"/>
              <a:t>the Gerstein 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2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1932" y="600891"/>
            <a:ext cx="11354775" cy="5542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ts val="2460"/>
              </a:lnSpc>
              <a:buFont typeface="Courier New" charset="0"/>
              <a:buChar char="o"/>
            </a:pPr>
            <a:r>
              <a:rPr lang="en-US" b="1" i="1" u="sng" dirty="0" smtClean="0">
                <a:solidFill>
                  <a:schemeClr val="accent1"/>
                </a:solidFill>
              </a:rPr>
              <a:t>General annotations</a:t>
            </a:r>
          </a:p>
          <a:p>
            <a:pPr marL="742950" lvl="1" indent="-285750">
              <a:lnSpc>
                <a:spcPts val="2460"/>
              </a:lnSpc>
              <a:buFont typeface="Wingdings" charset="2"/>
              <a:buChar char="§"/>
            </a:pPr>
            <a:r>
              <a:rPr lang="en-US" dirty="0" smtClean="0"/>
              <a:t>Confidence levels of Annotation</a:t>
            </a:r>
          </a:p>
          <a:p>
            <a:pPr marL="1200150" lvl="2" indent="-285750">
              <a:lnSpc>
                <a:spcPts val="2460"/>
              </a:lnSpc>
              <a:buFont typeface="Wingdings" charset="2"/>
              <a:buChar char="Ø"/>
            </a:pPr>
            <a:r>
              <a:rPr lang="en-US" dirty="0" smtClean="0"/>
              <a:t>Supported by one/multiple assay</a:t>
            </a:r>
          </a:p>
          <a:p>
            <a:pPr marL="742950" lvl="1" indent="-285750">
              <a:lnSpc>
                <a:spcPts val="2460"/>
              </a:lnSpc>
              <a:buFont typeface="Wingdings" charset="2"/>
              <a:buChar char="§"/>
            </a:pPr>
            <a:r>
              <a:rPr lang="en-US" dirty="0" smtClean="0"/>
              <a:t>Annotation suitable for variant analysis in various diseases</a:t>
            </a:r>
          </a:p>
          <a:p>
            <a:pPr marL="1200150" lvl="2" indent="-285750">
              <a:lnSpc>
                <a:spcPts val="2460"/>
              </a:lnSpc>
              <a:buFont typeface="Wingdings" charset="2"/>
              <a:buChar char="Ø"/>
            </a:pPr>
            <a:r>
              <a:rPr lang="en-US" dirty="0" smtClean="0"/>
              <a:t>Compactify annotations for GWAS and somatic mutation burden analysis?</a:t>
            </a:r>
          </a:p>
          <a:p>
            <a:pPr marL="742950" lvl="1" indent="-285750">
              <a:lnSpc>
                <a:spcPts val="2460"/>
              </a:lnSpc>
              <a:buFont typeface="Wingdings" charset="2"/>
              <a:buChar char="§"/>
            </a:pPr>
            <a:r>
              <a:rPr lang="en-US" dirty="0" smtClean="0"/>
              <a:t>Include the RNA-level analysis results? RBP, </a:t>
            </a:r>
            <a:r>
              <a:rPr lang="mr-IN" dirty="0" smtClean="0"/>
              <a:t>…</a:t>
            </a:r>
            <a:endParaRPr lang="en-US" dirty="0" smtClean="0"/>
          </a:p>
          <a:p>
            <a:pPr marL="742950" lvl="1" indent="-285750">
              <a:lnSpc>
                <a:spcPts val="2460"/>
              </a:lnSpc>
              <a:buFont typeface="Wingdings" charset="2"/>
              <a:buChar char="§"/>
            </a:pPr>
            <a:r>
              <a:rPr lang="en-US" dirty="0" smtClean="0"/>
              <a:t>Personalized encyclopedia annotations?</a:t>
            </a:r>
          </a:p>
          <a:p>
            <a:pPr marL="742950" lvl="1" indent="-285750">
              <a:lnSpc>
                <a:spcPts val="2460"/>
              </a:lnSpc>
              <a:buFont typeface="Wingdings" charset="2"/>
              <a:buChar char="§"/>
            </a:pPr>
            <a:r>
              <a:rPr lang="en-US" dirty="0" smtClean="0"/>
              <a:t>Classification of annotations</a:t>
            </a:r>
          </a:p>
          <a:p>
            <a:pPr marL="1200150" lvl="2" indent="-285750">
              <a:lnSpc>
                <a:spcPts val="2460"/>
              </a:lnSpc>
              <a:buFont typeface="Wingdings" charset="2"/>
              <a:buChar char="Ø"/>
            </a:pPr>
            <a:r>
              <a:rPr lang="en-US" dirty="0" smtClean="0"/>
              <a:t>Dynamic ones and others</a:t>
            </a:r>
          </a:p>
          <a:p>
            <a:pPr marL="285750" indent="-285750">
              <a:lnSpc>
                <a:spcPts val="2460"/>
              </a:lnSpc>
              <a:buFont typeface="Courier New" charset="0"/>
              <a:buChar char="o"/>
            </a:pPr>
            <a:r>
              <a:rPr lang="en-US" b="1" i="1" u="sng" dirty="0">
                <a:solidFill>
                  <a:schemeClr val="accent1"/>
                </a:solidFill>
              </a:rPr>
              <a:t>About enhancers</a:t>
            </a:r>
          </a:p>
          <a:p>
            <a:pPr marL="742950" lvl="1" indent="-285750">
              <a:lnSpc>
                <a:spcPts val="2460"/>
              </a:lnSpc>
              <a:buFont typeface="Wingdings" charset="2"/>
              <a:buChar char="§"/>
            </a:pPr>
            <a:r>
              <a:rPr lang="en-US" dirty="0" smtClean="0"/>
              <a:t>About enhancer definition</a:t>
            </a:r>
            <a:endParaRPr lang="en-US" dirty="0"/>
          </a:p>
          <a:p>
            <a:pPr marL="1200150" lvl="2" indent="-285750">
              <a:lnSpc>
                <a:spcPts val="2460"/>
              </a:lnSpc>
              <a:buFont typeface="Wingdings" charset="2"/>
              <a:buChar char="Ø"/>
            </a:pPr>
            <a:r>
              <a:rPr lang="en-US" dirty="0" smtClean="0"/>
              <a:t>How to generalized the enhancer challenge?</a:t>
            </a:r>
          </a:p>
          <a:p>
            <a:pPr marL="1200150" lvl="2" indent="-285750">
              <a:lnSpc>
                <a:spcPts val="2460"/>
              </a:lnSpc>
              <a:buFont typeface="Wingdings" charset="2"/>
              <a:buChar char="Ø"/>
            </a:pPr>
            <a:r>
              <a:rPr lang="en-US" dirty="0" smtClean="0"/>
              <a:t>How to include </a:t>
            </a:r>
            <a:r>
              <a:rPr lang="en-US" dirty="0"/>
              <a:t>new </a:t>
            </a:r>
            <a:r>
              <a:rPr lang="en-US" dirty="0" smtClean="0"/>
              <a:t>assays like STARR-seq, ATAC-seq, </a:t>
            </a:r>
            <a:r>
              <a:rPr lang="mr-IN" dirty="0" smtClean="0"/>
              <a:t>…</a:t>
            </a:r>
            <a:endParaRPr lang="en-US" dirty="0"/>
          </a:p>
          <a:p>
            <a:pPr marL="1200150" lvl="2" indent="-285750">
              <a:lnSpc>
                <a:spcPts val="2460"/>
              </a:lnSpc>
              <a:buFont typeface="Wingdings" charset="2"/>
              <a:buChar char="Ø"/>
            </a:pPr>
            <a:r>
              <a:rPr lang="en-US" dirty="0" smtClean="0"/>
              <a:t>Enhancers based on more generalized assay, like </a:t>
            </a:r>
            <a:r>
              <a:rPr lang="en-US" dirty="0" err="1" smtClean="0"/>
              <a:t>atac</a:t>
            </a:r>
            <a:r>
              <a:rPr lang="en-US" dirty="0" smtClean="0"/>
              <a:t>-seq</a:t>
            </a:r>
          </a:p>
          <a:p>
            <a:pPr marL="1200150" lvl="2" indent="-285750">
              <a:lnSpc>
                <a:spcPts val="2460"/>
              </a:lnSpc>
              <a:buFont typeface="Wingdings" charset="2"/>
              <a:buChar char="Ø"/>
            </a:pPr>
            <a:r>
              <a:rPr lang="en-US" dirty="0" smtClean="0"/>
              <a:t>compact annotation, work with variants, size of the annotation there, annotation blocks, confidence levels</a:t>
            </a:r>
          </a:p>
          <a:p>
            <a:pPr marL="742950" lvl="1" indent="-285750">
              <a:lnSpc>
                <a:spcPts val="2460"/>
              </a:lnSpc>
              <a:buFont typeface="Wingdings" charset="2"/>
              <a:buChar char="§"/>
            </a:pPr>
            <a:r>
              <a:rPr lang="en-US" dirty="0" smtClean="0"/>
              <a:t>About enhancer-gene linkage</a:t>
            </a:r>
          </a:p>
          <a:p>
            <a:pPr marL="1200150" lvl="2" indent="-285750">
              <a:lnSpc>
                <a:spcPts val="2460"/>
              </a:lnSpc>
              <a:buFont typeface="Wingdings" charset="2"/>
              <a:buChar char="Ø"/>
            </a:pPr>
            <a:r>
              <a:rPr lang="en-US" dirty="0" smtClean="0"/>
              <a:t>How to include new assays like Hi-C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E3B3-4CB0-634E-9571-4A4BB0A1EF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30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120</Words>
  <Application>Microsoft Macintosh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Calibri Light</vt:lpstr>
      <vt:lpstr>Courier New</vt:lpstr>
      <vt:lpstr>Mangal</vt:lpstr>
      <vt:lpstr>Wingdings</vt:lpstr>
      <vt:lpstr>Arial</vt:lpstr>
      <vt:lpstr>Office Theme</vt:lpstr>
      <vt:lpstr>Preparation for Encyclopedia to do list 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for Encyclopedia to do list </dc:title>
  <dc:creator>jingzhang.wti.bupt@gmail.com</dc:creator>
  <cp:lastModifiedBy>jingzhang.wti.bupt@gmail.com</cp:lastModifiedBy>
  <cp:revision>19</cp:revision>
  <dcterms:created xsi:type="dcterms:W3CDTF">2018-01-31T23:33:21Z</dcterms:created>
  <dcterms:modified xsi:type="dcterms:W3CDTF">2018-01-31T23:56:46Z</dcterms:modified>
</cp:coreProperties>
</file>