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1"/>
    <p:restoredTop sz="94677"/>
  </p:normalViewPr>
  <p:slideViewPr>
    <p:cSldViewPr snapToGrid="0" snapToObjects="1">
      <p:cViewPr varScale="1">
        <p:scale>
          <a:sx n="66" d="100"/>
          <a:sy n="66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E696-1823-B94B-A14F-32CFD50046B5}" type="datetimeFigureOut">
              <a:rPr lang="en-US" smtClean="0"/>
              <a:t>1/25/18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5776-CA12-254B-A1D5-81B042E9F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0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55085" y="1714500"/>
            <a:ext cx="5809888" cy="34137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57336" y="1219200"/>
            <a:ext cx="9034464" cy="48196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>
          <a:xfrm>
            <a:off x="4537378" y="1829854"/>
            <a:ext cx="3461670" cy="3213879"/>
          </a:xfrm>
          <a:prstGeom prst="ellipse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0119" y="163018"/>
            <a:ext cx="11963317" cy="65319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6" y="2800350"/>
            <a:ext cx="2248029" cy="2243383"/>
          </a:xfrm>
          <a:prstGeom prst="ellipse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r="24858"/>
          <a:stretch/>
        </p:blipFill>
        <p:spPr>
          <a:xfrm>
            <a:off x="8666196" y="3871609"/>
            <a:ext cx="2065717" cy="1894953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r="26376"/>
          <a:stretch/>
        </p:blipFill>
        <p:spPr>
          <a:xfrm>
            <a:off x="9727762" y="563068"/>
            <a:ext cx="1729695" cy="16090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14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Mengting Gu</dc:creator>
  <cp:lastModifiedBy>Mengting Gu</cp:lastModifiedBy>
  <cp:revision>2</cp:revision>
  <dcterms:created xsi:type="dcterms:W3CDTF">2018-01-25T22:52:55Z</dcterms:created>
  <dcterms:modified xsi:type="dcterms:W3CDTF">2018-01-25T22:57:22Z</dcterms:modified>
</cp:coreProperties>
</file>