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3"/>
    <p:restoredTop sz="94646"/>
  </p:normalViewPr>
  <p:slideViewPr>
    <p:cSldViewPr snapToGrid="0" snapToObjects="1">
      <p:cViewPr varScale="1">
        <p:scale>
          <a:sx n="96" d="100"/>
          <a:sy n="96" d="100"/>
        </p:scale>
        <p:origin x="17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5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0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9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6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6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0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1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4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011A1-8477-5B44-B79E-28D0F651C90A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1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15817"/>
            <a:ext cx="5486400" cy="365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79" y="2315817"/>
            <a:ext cx="5486400" cy="3657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018903"/>
            <a:ext cx="12019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Experimental determination of 3D structures can not keep up with the explosive growth of sequence information</a:t>
            </a:r>
          </a:p>
          <a:p>
            <a:pPr algn="ctr"/>
            <a:r>
              <a:rPr lang="en-US" sz="1600" dirty="0" smtClean="0"/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Electron Microscopy (EM) </a:t>
            </a:r>
            <a:r>
              <a:rPr lang="en-US" sz="1600" dirty="0" smtClean="0"/>
              <a:t>has emerged as a powerful tool in determining 3D structures 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8511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214" y="77431"/>
            <a:ext cx="10170855" cy="6780569"/>
          </a:xfrm>
        </p:spPr>
      </p:pic>
    </p:spTree>
    <p:extLst>
      <p:ext uri="{BB962C8B-B14F-4D97-AF65-F5344CB8AC3E}">
        <p14:creationId xmlns:p14="http://schemas.microsoft.com/office/powerpoint/2010/main" val="414465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225" y="365125"/>
            <a:ext cx="9435549" cy="6290366"/>
          </a:xfrm>
        </p:spPr>
      </p:pic>
    </p:spTree>
    <p:extLst>
      <p:ext uri="{BB962C8B-B14F-4D97-AF65-F5344CB8AC3E}">
        <p14:creationId xmlns:p14="http://schemas.microsoft.com/office/powerpoint/2010/main" val="25367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521" y="542478"/>
            <a:ext cx="8905461" cy="5936974"/>
          </a:xfrm>
        </p:spPr>
      </p:pic>
    </p:spTree>
    <p:extLst>
      <p:ext uri="{BB962C8B-B14F-4D97-AF65-F5344CB8AC3E}">
        <p14:creationId xmlns:p14="http://schemas.microsoft.com/office/powerpoint/2010/main" val="26136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</Words>
  <Application>Microsoft Macintosh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Yan, Chengfei</dc:creator>
  <cp:lastModifiedBy>Yan, Chengfei</cp:lastModifiedBy>
  <cp:revision>6</cp:revision>
  <dcterms:created xsi:type="dcterms:W3CDTF">2018-01-12T15:11:14Z</dcterms:created>
  <dcterms:modified xsi:type="dcterms:W3CDTF">2018-01-23T21:57:16Z</dcterms:modified>
</cp:coreProperties>
</file>