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57"/>
    <p:restoredTop sz="94646"/>
  </p:normalViewPr>
  <p:slideViewPr>
    <p:cSldViewPr snapToGrid="0" snapToObjects="1">
      <p:cViewPr varScale="1">
        <p:scale>
          <a:sx n="90" d="100"/>
          <a:sy n="90" d="100"/>
        </p:scale>
        <p:origin x="208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3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85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17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4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1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6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2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99B4-2C65-4446-BAA2-2329B2E6D66B}" type="datetimeFigureOut">
              <a:rPr lang="en-US" smtClean="0"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F72F5-73DB-E140-B5B7-23948EA38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6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365125"/>
            <a:ext cx="10464800" cy="1325563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latin typeface="+mn-lt"/>
              </a:rPr>
              <a:t>Trends </a:t>
            </a:r>
            <a:r>
              <a:rPr lang="en-US" sz="2400" dirty="0">
                <a:latin typeface="+mn-lt"/>
              </a:rPr>
              <a:t>in data generation point to growing opportunities for leveraging sequence variants to study structure (and vice versa) </a:t>
            </a:r>
            <a:r>
              <a:rPr lang="en-US" sz="2400" dirty="0" smtClean="0">
                <a:effectLst/>
                <a:latin typeface="+mn-lt"/>
              </a:rPr>
              <a:t/>
            </a:r>
            <a:br>
              <a:rPr lang="en-US" sz="2400" dirty="0" smtClean="0">
                <a:effectLst/>
                <a:latin typeface="+mn-lt"/>
              </a:rPr>
            </a:br>
            <a:r>
              <a:rPr lang="en-US" sz="2400" dirty="0" smtClean="0">
                <a:latin typeface="+mn-lt"/>
              </a:rPr>
              <a:t>The </a:t>
            </a:r>
            <a:r>
              <a:rPr lang="en-US" sz="2400" dirty="0">
                <a:latin typeface="+mn-lt"/>
              </a:rPr>
              <a:t>volume of sequenced </a:t>
            </a:r>
            <a:r>
              <a:rPr lang="en-US" sz="2400" dirty="0" smtClean="0">
                <a:latin typeface="+mn-lt"/>
              </a:rPr>
              <a:t> exomes is </a:t>
            </a:r>
            <a:r>
              <a:rPr lang="en-US" sz="2400" dirty="0">
                <a:latin typeface="+mn-lt"/>
              </a:rPr>
              <a:t>outpacing that of </a:t>
            </a:r>
            <a:r>
              <a:rPr lang="en-US" sz="2400" dirty="0" smtClean="0">
                <a:latin typeface="+mn-lt"/>
              </a:rPr>
              <a:t>structures </a:t>
            </a:r>
            <a:endParaRPr lang="en-US" sz="2400" dirty="0">
              <a:effectLst/>
              <a:latin typeface="+mn-lt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359" y="1609195"/>
            <a:ext cx="7198679" cy="4799119"/>
          </a:xfrm>
        </p:spPr>
      </p:pic>
      <p:sp>
        <p:nvSpPr>
          <p:cNvPr id="8" name="TextBox 7"/>
          <p:cNvSpPr txBox="1"/>
          <p:nvPr/>
        </p:nvSpPr>
        <p:spPr>
          <a:xfrm>
            <a:off x="5109913" y="6408314"/>
            <a:ext cx="1469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Without WGS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84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970" y="1522864"/>
            <a:ext cx="7045912" cy="469727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89000" y="365125"/>
            <a:ext cx="10464800" cy="1325563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latin typeface="+mn-lt"/>
              </a:rPr>
              <a:t>Trends </a:t>
            </a:r>
            <a:r>
              <a:rPr lang="en-US" sz="2400" dirty="0">
                <a:latin typeface="+mn-lt"/>
              </a:rPr>
              <a:t>in data generation point to growing opportunities for leveraging sequence variants to study structure (and vice versa) </a:t>
            </a:r>
            <a:r>
              <a:rPr lang="en-US" sz="2400" dirty="0" smtClean="0">
                <a:effectLst/>
                <a:latin typeface="+mn-lt"/>
              </a:rPr>
              <a:t/>
            </a:r>
            <a:br>
              <a:rPr lang="en-US" sz="2400" dirty="0" smtClean="0">
                <a:effectLst/>
                <a:latin typeface="+mn-lt"/>
              </a:rPr>
            </a:br>
            <a:r>
              <a:rPr lang="en-US" sz="2400" dirty="0" smtClean="0">
                <a:latin typeface="+mn-lt"/>
              </a:rPr>
              <a:t>The </a:t>
            </a:r>
            <a:r>
              <a:rPr lang="en-US" sz="2400" dirty="0">
                <a:latin typeface="+mn-lt"/>
              </a:rPr>
              <a:t>volume of sequenced </a:t>
            </a:r>
            <a:r>
              <a:rPr lang="en-US" sz="2400" dirty="0" smtClean="0">
                <a:latin typeface="+mn-lt"/>
              </a:rPr>
              <a:t> exomes is </a:t>
            </a:r>
            <a:r>
              <a:rPr lang="en-US" sz="2400" dirty="0">
                <a:latin typeface="+mn-lt"/>
              </a:rPr>
              <a:t>outpacing that of </a:t>
            </a:r>
            <a:r>
              <a:rPr lang="en-US" sz="2400" dirty="0" smtClean="0">
                <a:latin typeface="+mn-lt"/>
              </a:rPr>
              <a:t>structures </a:t>
            </a:r>
            <a:endParaRPr lang="en-US" sz="2400" dirty="0">
              <a:effectLst/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8795" y="6220139"/>
            <a:ext cx="1174906" cy="380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WGS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3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44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Trends in data generation point to growing opportunities for leveraging sequence variants to study structure (and vice versa)  The volume of sequenced  exomes is outpacing that of structures </vt:lpstr>
      <vt:lpstr>Trends in data generation point to growing opportunities for leveraging sequence variants to study structure (and vice versa)  The volume of sequenced  exomes is outpacing that of structures 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volume of sequenced  exomes is outpacing that of structures, </dc:title>
  <dc:creator>Yan, Chengfei</dc:creator>
  <cp:lastModifiedBy>Yan, Chengfei</cp:lastModifiedBy>
  <cp:revision>3</cp:revision>
  <dcterms:created xsi:type="dcterms:W3CDTF">2018-01-28T05:01:35Z</dcterms:created>
  <dcterms:modified xsi:type="dcterms:W3CDTF">2018-01-28T05:17:50Z</dcterms:modified>
</cp:coreProperties>
</file>