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wordcloud_all.png" descr="wordcloud_al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4450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Wordcloud for genomics publications"/>
          <p:cNvSpPr txBox="1"/>
          <p:nvPr/>
        </p:nvSpPr>
        <p:spPr>
          <a:xfrm>
            <a:off x="-304123" y="288241"/>
            <a:ext cx="13613046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Wordcloud for genomics publications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wordlist.png" descr="wordlist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68425" y="1551285"/>
            <a:ext cx="10160001" cy="7620001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Trend of the key words"/>
          <p:cNvSpPr txBox="1"/>
          <p:nvPr/>
        </p:nvSpPr>
        <p:spPr>
          <a:xfrm>
            <a:off x="3243021" y="516841"/>
            <a:ext cx="6518758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Trend of the key words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2000.png" descr="2000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08300" y="846034"/>
            <a:ext cx="11628985" cy="87217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total.png" descr="total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15309" y="1967591"/>
            <a:ext cx="7757891" cy="5818418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Citation network evolution"/>
          <p:cNvSpPr txBox="1"/>
          <p:nvPr/>
        </p:nvSpPr>
        <p:spPr>
          <a:xfrm>
            <a:off x="2673654" y="427941"/>
            <a:ext cx="7657492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Citation network evolution </a:t>
            </a:r>
          </a:p>
        </p:txBody>
      </p:sp>
      <p:sp>
        <p:nvSpPr>
          <p:cNvPr id="128" name="By 2000"/>
          <p:cNvSpPr txBox="1"/>
          <p:nvPr/>
        </p:nvSpPr>
        <p:spPr>
          <a:xfrm>
            <a:off x="2281352" y="8011770"/>
            <a:ext cx="124968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By 2000</a:t>
            </a:r>
          </a:p>
        </p:txBody>
      </p:sp>
      <p:sp>
        <p:nvSpPr>
          <p:cNvPr id="129" name="By 2016"/>
          <p:cNvSpPr txBox="1"/>
          <p:nvPr/>
        </p:nvSpPr>
        <p:spPr>
          <a:xfrm>
            <a:off x="9914052" y="7922870"/>
            <a:ext cx="124968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By 2016</a:t>
            </a:r>
          </a:p>
        </p:txBody>
      </p:sp>
      <p:sp>
        <p:nvSpPr>
          <p:cNvPr id="130" name=":Regarding data, database and data analysis tools and algorithms…"/>
          <p:cNvSpPr txBox="1"/>
          <p:nvPr/>
        </p:nvSpPr>
        <p:spPr>
          <a:xfrm>
            <a:off x="4076154" y="8235270"/>
            <a:ext cx="6876517" cy="122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lnSpc>
                <a:spcPct val="10000"/>
              </a:lnSpc>
              <a:spcBef>
                <a:spcPts val="3100"/>
              </a:spcBef>
              <a:defRPr b="0" sz="1800"/>
            </a:pPr>
            <a:r>
              <a:t>:Regarding data, database and data analysis tools and algorithms</a:t>
            </a:r>
          </a:p>
          <a:p>
            <a:pPr algn="l">
              <a:lnSpc>
                <a:spcPct val="10000"/>
              </a:lnSpc>
              <a:spcBef>
                <a:spcPts val="3100"/>
              </a:spcBef>
              <a:defRPr b="0" sz="1800"/>
            </a:pPr>
            <a:r>
              <a:t>:Genomics</a:t>
            </a:r>
          </a:p>
          <a:p>
            <a:pPr algn="l">
              <a:lnSpc>
                <a:spcPct val="10000"/>
              </a:lnSpc>
              <a:spcBef>
                <a:spcPts val="3100"/>
              </a:spcBef>
              <a:defRPr b="0" sz="1800"/>
            </a:pPr>
            <a:r>
              <a:t>:Non-genomics</a:t>
            </a:r>
          </a:p>
        </p:txBody>
      </p:sp>
      <p:sp>
        <p:nvSpPr>
          <p:cNvPr id="131" name="Circle"/>
          <p:cNvSpPr/>
          <p:nvPr/>
        </p:nvSpPr>
        <p:spPr>
          <a:xfrm>
            <a:off x="3708400" y="8289241"/>
            <a:ext cx="280145" cy="278806"/>
          </a:xfrm>
          <a:prstGeom prst="ellipse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" name="Circle"/>
          <p:cNvSpPr/>
          <p:nvPr/>
        </p:nvSpPr>
        <p:spPr>
          <a:xfrm>
            <a:off x="3708400" y="8710568"/>
            <a:ext cx="280145" cy="278806"/>
          </a:xfrm>
          <a:prstGeom prst="ellipse">
            <a:avLst/>
          </a:prstGeom>
          <a:solidFill>
            <a:srgbClr val="0433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" name="Circle"/>
          <p:cNvSpPr/>
          <p:nvPr/>
        </p:nvSpPr>
        <p:spPr>
          <a:xfrm>
            <a:off x="3708400" y="9131895"/>
            <a:ext cx="280145" cy="278805"/>
          </a:xfrm>
          <a:prstGeom prst="ellipse">
            <a:avLst/>
          </a:prstGeom>
          <a:solidFill>
            <a:srgbClr val="FFFB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" name="Line"/>
          <p:cNvSpPr/>
          <p:nvPr/>
        </p:nvSpPr>
        <p:spPr>
          <a:xfrm>
            <a:off x="6104197" y="5284947"/>
            <a:ext cx="1342716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