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6"/>
    <p:restoredTop sz="94646"/>
  </p:normalViewPr>
  <p:slideViewPr>
    <p:cSldViewPr snapToGrid="0" snapToObjects="1">
      <p:cViewPr varScale="1">
        <p:scale>
          <a:sx n="98" d="100"/>
          <a:sy n="98" d="100"/>
        </p:scale>
        <p:origin x="10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5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0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9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6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6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8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300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1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11A1-8477-5B44-B79E-28D0F651C90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4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011A1-8477-5B44-B79E-28D0F651C90A}" type="datetimeFigureOut">
              <a:rPr lang="en-US" smtClean="0"/>
              <a:t>1/12/18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6E727-8D84-B94F-ACD5-8E0A5BC5C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1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15817"/>
            <a:ext cx="5486400" cy="3657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79" y="2315817"/>
            <a:ext cx="5486400" cy="3657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1018903"/>
            <a:ext cx="120197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Experimental determination of 3D </a:t>
            </a:r>
            <a:r>
              <a:rPr lang="en-US" sz="1600" dirty="0" smtClean="0"/>
              <a:t>structures </a:t>
            </a:r>
            <a:r>
              <a:rPr lang="en-US" sz="1600" dirty="0" smtClean="0"/>
              <a:t>can not keep up with the explosive growth of sequence information</a:t>
            </a:r>
          </a:p>
          <a:p>
            <a:pPr algn="ctr"/>
            <a:r>
              <a:rPr lang="en-US" sz="1600" dirty="0" smtClean="0"/>
              <a:t>The </a:t>
            </a:r>
            <a:r>
              <a:rPr lang="en-US" sz="1600" dirty="0" smtClean="0">
                <a:solidFill>
                  <a:srgbClr val="FF0000"/>
                </a:solidFill>
              </a:rPr>
              <a:t>Electron Microscopy (EM) </a:t>
            </a:r>
            <a:r>
              <a:rPr lang="en-US" sz="1600" dirty="0" smtClean="0"/>
              <a:t>has emerged as a powerful tool in determining 3D structures </a:t>
            </a:r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46724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32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Yan, Chengfei</dc:creator>
  <cp:lastModifiedBy>Yan, Chengfei</cp:lastModifiedBy>
  <cp:revision>7</cp:revision>
  <dcterms:created xsi:type="dcterms:W3CDTF">2018-01-12T15:11:14Z</dcterms:created>
  <dcterms:modified xsi:type="dcterms:W3CDTF">2018-01-12T17:14:50Z</dcterms:modified>
</cp:coreProperties>
</file>