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58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0"/>
    <p:restoredTop sz="94648"/>
  </p:normalViewPr>
  <p:slideViewPr>
    <p:cSldViewPr snapToGrid="0" snapToObjects="1">
      <p:cViewPr varScale="1">
        <p:scale>
          <a:sx n="101" d="100"/>
          <a:sy n="101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EA02-F119-C840-A621-1609025EB7E0}" type="datetimeFigureOut">
              <a:rPr lang="en-US" smtClean="0"/>
              <a:t>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Integrative model updates (Imputation &amp; prediction)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JW </a:t>
            </a:r>
            <a:r>
              <a:rPr lang="en-US" dirty="0" smtClean="0"/>
              <a:t>01/06/18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95309"/>
            <a:ext cx="10797209" cy="784406"/>
          </a:xfrm>
        </p:spPr>
        <p:txBody>
          <a:bodyPr/>
          <a:lstStyle/>
          <a:p>
            <a:r>
              <a:rPr lang="en-US" dirty="0" smtClean="0"/>
              <a:t>Trait prediction from </a:t>
            </a:r>
            <a:r>
              <a:rPr lang="en-US" dirty="0" err="1" smtClean="0"/>
              <a:t>transcriptome+genome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91579"/>
              </p:ext>
            </p:extLst>
          </p:nvPr>
        </p:nvGraphicFramePr>
        <p:xfrm>
          <a:off x="940162" y="2151848"/>
          <a:ext cx="10285550" cy="3011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110"/>
                <a:gridCol w="2057110"/>
                <a:gridCol w="2057110"/>
                <a:gridCol w="2057110"/>
                <a:gridCol w="2057110"/>
              </a:tblGrid>
              <a:tr h="73262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Schizophrenia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Bipolar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(&gt;68)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</a:t>
                      </a:r>
                      <a:r>
                        <a:rPr lang="en-US" sz="2400" baseline="0" dirty="0" smtClean="0"/>
                        <a:t>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58.20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80.7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81.97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64.11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67.7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81.5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60.67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87.7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470048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Trait prediction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318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17" y="404674"/>
            <a:ext cx="10515600" cy="857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Comparing Bipolar prediction (10 train/test splits)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57608"/>
              </p:ext>
            </p:extLst>
          </p:nvPr>
        </p:nvGraphicFramePr>
        <p:xfrm>
          <a:off x="563217" y="2067861"/>
          <a:ext cx="11065565" cy="1590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113"/>
                <a:gridCol w="2213113"/>
                <a:gridCol w="2213113"/>
                <a:gridCol w="2213113"/>
                <a:gridCol w="2213113"/>
              </a:tblGrid>
              <a:tr h="1016374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Logistic Regression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SVM (linear kernel)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SVM (polynomial kernel)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cRBM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DBM</a:t>
                      </a:r>
                      <a:endParaRPr lang="en-US" sz="2300" dirty="0"/>
                    </a:p>
                  </a:txBody>
                  <a:tcPr/>
                </a:tc>
              </a:tr>
              <a:tr h="573737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0.565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0.807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0.744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0.754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0.815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65938"/>
              </p:ext>
            </p:extLst>
          </p:nvPr>
        </p:nvGraphicFramePr>
        <p:xfrm>
          <a:off x="563216" y="4463398"/>
          <a:ext cx="11065565" cy="1139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113"/>
                <a:gridCol w="2213113"/>
                <a:gridCol w="2213113"/>
                <a:gridCol w="2213113"/>
                <a:gridCol w="2213113"/>
              </a:tblGrid>
              <a:tr h="565802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# hidden units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100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200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300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400</a:t>
                      </a:r>
                      <a:endParaRPr lang="en-US" sz="2300" dirty="0"/>
                    </a:p>
                  </a:txBody>
                  <a:tcPr/>
                </a:tc>
              </a:tr>
              <a:tr h="573737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0.752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0.761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0.802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0.815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3217" y="1434316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Methods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3217" y="3829852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DBM models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778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217" y="350837"/>
            <a:ext cx="10515600" cy="1325563"/>
          </a:xfrm>
        </p:spPr>
        <p:txBody>
          <a:bodyPr/>
          <a:lstStyle/>
          <a:p>
            <a:r>
              <a:rPr lang="en-US" dirty="0" smtClean="0"/>
              <a:t>C4A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639424"/>
              </p:ext>
            </p:extLst>
          </p:nvPr>
        </p:nvGraphicFramePr>
        <p:xfrm>
          <a:off x="563217" y="2639573"/>
          <a:ext cx="11065565" cy="1366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113"/>
                <a:gridCol w="2213113"/>
                <a:gridCol w="2213113"/>
                <a:gridCol w="2213113"/>
                <a:gridCol w="2213113"/>
              </a:tblGrid>
              <a:tr h="565801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Random (95</a:t>
                      </a:r>
                      <a:r>
                        <a:rPr lang="en-US" sz="2300" baseline="30000" dirty="0" smtClean="0"/>
                        <a:t>th</a:t>
                      </a:r>
                      <a:r>
                        <a:rPr lang="en-US" sz="2300" dirty="0" smtClean="0"/>
                        <a:t> quantile)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Age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Gender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Bipolar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Schizophrenia</a:t>
                      </a:r>
                      <a:endParaRPr lang="en-US" sz="2300" dirty="0"/>
                    </a:p>
                  </a:txBody>
                  <a:tcPr/>
                </a:tc>
              </a:tr>
              <a:tr h="573737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0.024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0.025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0.098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0.124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0.204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216" y="1784373"/>
            <a:ext cx="9262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Correlation with C4A based ranking for most discriminative module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3216" y="4288187"/>
            <a:ext cx="55763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</a:t>
            </a:r>
            <a:r>
              <a:rPr lang="en-US" sz="2200" dirty="0" smtClean="0"/>
              <a:t> &lt; 0.0001 for Gender, Bipolar, Schizophrenia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251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Transcriptome imputation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1345"/>
              </p:ext>
            </p:extLst>
          </p:nvPr>
        </p:nvGraphicFramePr>
        <p:xfrm>
          <a:off x="224184" y="2283421"/>
          <a:ext cx="11743632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  <a:gridCol w="1467954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Validation</a:t>
                      </a:r>
                      <a:r>
                        <a:rPr lang="en-US" sz="1700" baseline="0" dirty="0" smtClean="0"/>
                        <a:t> rank (# genes)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52.7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55.0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56.9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59.2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72.9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38526"/>
              </p:ext>
            </p:extLst>
          </p:nvPr>
        </p:nvGraphicFramePr>
        <p:xfrm>
          <a:off x="3084821" y="4765007"/>
          <a:ext cx="58449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452"/>
                <a:gridCol w="2922452"/>
              </a:tblGrid>
              <a:tr h="38277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56.9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+ GRN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57.3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67325" y="4184072"/>
            <a:ext cx="5400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Adding GRN linkages (500 genes)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4183" y="1690688"/>
            <a:ext cx="5686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Selection of genes using validation set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5413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SCZ phenotype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47227"/>
              </p:ext>
            </p:extLst>
          </p:nvPr>
        </p:nvGraphicFramePr>
        <p:xfrm>
          <a:off x="2032000" y="2483151"/>
          <a:ext cx="8127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9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340" y="60326"/>
            <a:ext cx="10515600" cy="1325563"/>
          </a:xfrm>
        </p:spPr>
        <p:txBody>
          <a:bodyPr/>
          <a:lstStyle/>
          <a:p>
            <a:r>
              <a:rPr lang="en-US" dirty="0" smtClean="0"/>
              <a:t>Fine-tuning with back-propagation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52" y="1597924"/>
            <a:ext cx="5813288" cy="4359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939" y="1597924"/>
            <a:ext cx="5813288" cy="4359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288290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93538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400181" y="333816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500062" y="5757835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9046" y="1254448"/>
            <a:ext cx="148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Training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59133" y="1254448"/>
            <a:ext cx="2040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Testing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34365" y="6275751"/>
            <a:ext cx="6387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Before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67.2%, after </a:t>
            </a:r>
            <a:r>
              <a:rPr lang="en-US" sz="2200" dirty="0" err="1" smtClean="0"/>
              <a:t>backprop</a:t>
            </a:r>
            <a:r>
              <a:rPr lang="en-US" sz="2200" dirty="0" smtClean="0"/>
              <a:t>: 67.7%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3724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1325563"/>
          </a:xfrm>
        </p:spPr>
        <p:txBody>
          <a:bodyPr/>
          <a:lstStyle/>
          <a:p>
            <a:r>
              <a:rPr lang="en-US" dirty="0" smtClean="0"/>
              <a:t>Multi-trait prediction (</a:t>
            </a:r>
            <a:r>
              <a:rPr lang="en-US" dirty="0" err="1" smtClean="0"/>
              <a:t>cRBM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66384"/>
              </p:ext>
            </p:extLst>
          </p:nvPr>
        </p:nvGraphicFramePr>
        <p:xfrm>
          <a:off x="686526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5.71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20.95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1029" y="5473267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66.67%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92549" y="130310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5349"/>
              </p:ext>
            </p:extLst>
          </p:nvPr>
        </p:nvGraphicFramePr>
        <p:xfrm>
          <a:off x="6315892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7.32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29.27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2710" y="1303099"/>
            <a:ext cx="19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Disease traits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7395" y="5473266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65.86%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1664" y="182679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436429" y="1826789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532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2665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37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252</Words>
  <Application>Microsoft Macintosh PowerPoint</Application>
  <PresentationFormat>Widescreen</PresentationFormat>
  <Paragraphs>146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Integrative model updates (Imputation &amp; prediction)</vt:lpstr>
      <vt:lpstr>Trait prediction from transcriptome+genome</vt:lpstr>
      <vt:lpstr>Comparing Bipolar prediction (10 train/test splits)</vt:lpstr>
      <vt:lpstr>C4A analysis</vt:lpstr>
      <vt:lpstr>Transcriptome imputation</vt:lpstr>
      <vt:lpstr>Predicting SCZ phenotype</vt:lpstr>
      <vt:lpstr>Fine-tuning with back-propagation</vt:lpstr>
      <vt:lpstr>Multi-trait prediction (cRBM)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 Trait prediction updates</dc:title>
  <dc:creator>Microsoft Office User</dc:creator>
  <cp:lastModifiedBy>Microsoft Office User</cp:lastModifiedBy>
  <cp:revision>47</cp:revision>
  <dcterms:created xsi:type="dcterms:W3CDTF">2017-12-06T15:57:49Z</dcterms:created>
  <dcterms:modified xsi:type="dcterms:W3CDTF">2018-01-06T20:36:41Z</dcterms:modified>
</cp:coreProperties>
</file>