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09447-C9FD-2841-B338-8BAA826908A6}" type="datetimeFigureOut">
              <a:rPr lang="en-US" smtClean="0"/>
              <a:t>12/24/17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8EE8E-2539-8B41-A18D-24670CAEF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672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A415B-CD5C-0147-AF02-5351D9D2DF67}" type="datetimeFigureOut">
              <a:rPr lang="en-US" smtClean="0"/>
              <a:t>12/24/17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73EDF-6856-144A-B23D-36871971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790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809D-EB0C-AA41-90FC-F1AE8E7F54AF}" type="datetime1">
              <a:rPr lang="en-US" smtClean="0"/>
              <a:t>12/24/17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0A8-32EF-3746-A483-677EBF98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7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2DE-66E1-C34B-B71E-AE2A13056F4D}" type="datetime1">
              <a:rPr lang="en-US" smtClean="0"/>
              <a:t>12/24/17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0A8-32EF-3746-A483-677EBF98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1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D503F-F999-644D-80D6-9A23CFD2AA05}" type="datetime1">
              <a:rPr lang="en-US" smtClean="0"/>
              <a:t>12/24/17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0A8-32EF-3746-A483-677EBF98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1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4FA48-C3DD-474D-AE3C-6C35B7939765}" type="datetime1">
              <a:rPr lang="en-US" smtClean="0"/>
              <a:t>12/24/17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0A8-32EF-3746-A483-677EBF98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2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3BB5-C87B-7B4D-B812-CC1A6C69886C}" type="datetime1">
              <a:rPr lang="en-US" smtClean="0"/>
              <a:t>12/24/17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0A8-32EF-3746-A483-677EBF98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7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AAA9-14B4-4D46-A6CB-9C9945F63B58}" type="datetime1">
              <a:rPr lang="en-US" smtClean="0"/>
              <a:t>12/24/17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0A8-32EF-3746-A483-677EBF98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08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0073-1D8A-0F42-BA32-B83B5C7B1182}" type="datetime1">
              <a:rPr lang="en-US" smtClean="0"/>
              <a:t>12/24/17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0A8-32EF-3746-A483-677EBF98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4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B3-9C18-234E-A8A3-F89E970EB4F0}" type="datetime1">
              <a:rPr lang="en-US" smtClean="0"/>
              <a:t>12/24/17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0A8-32EF-3746-A483-677EBF98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33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E84B-9EEB-9E4D-89C0-10B5F9D31A47}" type="datetime1">
              <a:rPr lang="en-US" smtClean="0"/>
              <a:t>12/24/17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0A8-32EF-3746-A483-677EBF98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8683-ACB3-F147-A546-14C545D0B055}" type="datetime1">
              <a:rPr lang="en-US" smtClean="0"/>
              <a:t>12/24/17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0A8-32EF-3746-A483-677EBF98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33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5AE2-B4A8-B14A-B074-586CACD35DCC}" type="datetime1">
              <a:rPr lang="en-US" smtClean="0"/>
              <a:t>12/24/17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0A8-32EF-3746-A483-677EBF98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B45B1-C985-9F47-92F0-AB884AB4F727}" type="datetime1">
              <a:rPr lang="en-US" smtClean="0"/>
              <a:t>12/24/17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C10A8-32EF-3746-A483-677EBF98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1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traight Arrow Connector 71"/>
          <p:cNvCxnSpPr>
            <a:stCxn id="14" idx="0"/>
            <a:endCxn id="18" idx="4"/>
          </p:cNvCxnSpPr>
          <p:nvPr/>
        </p:nvCxnSpPr>
        <p:spPr>
          <a:xfrm flipV="1">
            <a:off x="1952904" y="3205282"/>
            <a:ext cx="1349270" cy="738714"/>
          </a:xfrm>
          <a:prstGeom prst="straightConnector1">
            <a:avLst/>
          </a:prstGeom>
          <a:ln w="25400">
            <a:solidFill>
              <a:srgbClr val="A6A6A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4" idx="4"/>
            <a:endCxn id="21" idx="0"/>
          </p:cNvCxnSpPr>
          <p:nvPr/>
        </p:nvCxnSpPr>
        <p:spPr>
          <a:xfrm flipH="1">
            <a:off x="3302174" y="869881"/>
            <a:ext cx="267280" cy="725821"/>
          </a:xfrm>
          <a:prstGeom prst="straightConnector1">
            <a:avLst/>
          </a:prstGeom>
          <a:ln w="25400">
            <a:solidFill>
              <a:srgbClr val="A6A6A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000142" y="3682294"/>
            <a:ext cx="3125092" cy="97666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6383" y="3667118"/>
            <a:ext cx="4264157" cy="97666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Arrow Connector 89"/>
          <p:cNvCxnSpPr>
            <a:endCxn id="17" idx="2"/>
          </p:cNvCxnSpPr>
          <p:nvPr/>
        </p:nvCxnSpPr>
        <p:spPr>
          <a:xfrm flipV="1">
            <a:off x="982377" y="4170625"/>
            <a:ext cx="5605265" cy="1616"/>
          </a:xfrm>
          <a:prstGeom prst="straightConnector1">
            <a:avLst/>
          </a:prstGeom>
          <a:ln w="57150" cmpd="sng">
            <a:solidFill>
              <a:srgbClr val="3366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895255" y="5025289"/>
            <a:ext cx="4690557" cy="91803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72050" y="2549009"/>
            <a:ext cx="3951991" cy="780360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66599" y="5243384"/>
            <a:ext cx="455678" cy="453258"/>
          </a:xfrm>
          <a:prstGeom prst="ellipse">
            <a:avLst/>
          </a:pr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65782" y="5243384"/>
            <a:ext cx="455678" cy="453258"/>
          </a:xfrm>
          <a:prstGeom prst="ellipse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64965" y="5243384"/>
            <a:ext cx="455678" cy="453258"/>
          </a:xfrm>
          <a:prstGeom prst="ellipse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6699" y="3943996"/>
            <a:ext cx="455678" cy="453258"/>
          </a:xfrm>
          <a:prstGeom prst="ellipse">
            <a:avLst/>
          </a:pr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125882" y="3943996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725065" y="394399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389276" y="3943996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988459" y="3943996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87642" y="3943996"/>
            <a:ext cx="455678" cy="453258"/>
          </a:xfrm>
          <a:prstGeom prst="ellipse">
            <a:avLst/>
          </a:pr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074335" y="2752024"/>
            <a:ext cx="455678" cy="453258"/>
          </a:xfrm>
          <a:prstGeom prst="ellipse">
            <a:avLst/>
          </a:pr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673518" y="2752024"/>
            <a:ext cx="455678" cy="453258"/>
          </a:xfrm>
          <a:prstGeom prst="ellipse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272701" y="2752024"/>
            <a:ext cx="455678" cy="453258"/>
          </a:xfrm>
          <a:prstGeom prst="ellipse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074335" y="1595702"/>
            <a:ext cx="455678" cy="453258"/>
          </a:xfrm>
          <a:prstGeom prst="ellipse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673518" y="1595702"/>
            <a:ext cx="455678" cy="453258"/>
          </a:xfrm>
          <a:prstGeom prst="ellipse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272701" y="1595702"/>
            <a:ext cx="455678" cy="453258"/>
          </a:xfrm>
          <a:prstGeom prst="ellipse">
            <a:avLst/>
          </a:pr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341615" y="416623"/>
            <a:ext cx="455678" cy="453258"/>
          </a:xfrm>
          <a:prstGeom prst="ellipse">
            <a:avLst/>
          </a:pr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861552" y="5543213"/>
            <a:ext cx="764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SNPs 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307655" y="4247739"/>
            <a:ext cx="1372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Enhancers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963598" y="697120"/>
            <a:ext cx="947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Traits</a:t>
            </a:r>
            <a:endParaRPr lang="en-US" sz="2000" dirty="0"/>
          </a:p>
        </p:txBody>
      </p:sp>
      <p:cxnSp>
        <p:nvCxnSpPr>
          <p:cNvPr id="33" name="Straight Arrow Connector 32"/>
          <p:cNvCxnSpPr>
            <a:stCxn id="16" idx="0"/>
            <a:endCxn id="20" idx="4"/>
          </p:cNvCxnSpPr>
          <p:nvPr/>
        </p:nvCxnSpPr>
        <p:spPr>
          <a:xfrm flipH="1" flipV="1">
            <a:off x="4500540" y="3205282"/>
            <a:ext cx="1715758" cy="738714"/>
          </a:xfrm>
          <a:prstGeom prst="straightConnector1">
            <a:avLst/>
          </a:prstGeom>
          <a:ln w="25400">
            <a:solidFill>
              <a:srgbClr val="A6A6A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0" idx="0"/>
            <a:endCxn id="21" idx="4"/>
          </p:cNvCxnSpPr>
          <p:nvPr/>
        </p:nvCxnSpPr>
        <p:spPr>
          <a:xfrm flipH="1" flipV="1">
            <a:off x="3302174" y="2048960"/>
            <a:ext cx="1198366" cy="703064"/>
          </a:xfrm>
          <a:prstGeom prst="straightConnector1">
            <a:avLst/>
          </a:prstGeom>
          <a:ln w="25400">
            <a:solidFill>
              <a:srgbClr val="A6A6A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45452" y="4271334"/>
            <a:ext cx="112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Genes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4968435" y="2899533"/>
            <a:ext cx="1866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GO Enrichment</a:t>
            </a:r>
            <a:endParaRPr lang="en-US" sz="20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2402997" y="5380363"/>
            <a:ext cx="182880" cy="862673"/>
            <a:chOff x="2402997" y="5380363"/>
            <a:chExt cx="182880" cy="862673"/>
          </a:xfrm>
        </p:grpSpPr>
        <p:sp>
          <p:nvSpPr>
            <p:cNvPr id="40" name="Connector 39"/>
            <p:cNvSpPr/>
            <p:nvPr/>
          </p:nvSpPr>
          <p:spPr>
            <a:xfrm>
              <a:off x="2402997" y="5380363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2494437" y="5472157"/>
              <a:ext cx="0" cy="770879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1864049" y="6243036"/>
            <a:ext cx="1291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rs11146020</a:t>
            </a:r>
          </a:p>
        </p:txBody>
      </p:sp>
      <p:sp>
        <p:nvSpPr>
          <p:cNvPr id="43" name="Connector 42"/>
          <p:cNvSpPr/>
          <p:nvPr/>
        </p:nvSpPr>
        <p:spPr>
          <a:xfrm>
            <a:off x="6724041" y="4080447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6815481" y="3444867"/>
            <a:ext cx="834801" cy="727374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345452" y="3051014"/>
            <a:ext cx="779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GRIN1</a:t>
            </a:r>
          </a:p>
        </p:txBody>
      </p:sp>
      <p:sp>
        <p:nvSpPr>
          <p:cNvPr id="46" name="Connector 45"/>
          <p:cNvSpPr/>
          <p:nvPr/>
        </p:nvSpPr>
        <p:spPr>
          <a:xfrm>
            <a:off x="670614" y="4087162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762054" y="3444867"/>
            <a:ext cx="0" cy="734089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7679" y="2988798"/>
            <a:ext cx="155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GH09H137166</a:t>
            </a:r>
          </a:p>
        </p:txBody>
      </p:sp>
      <p:sp>
        <p:nvSpPr>
          <p:cNvPr id="49" name="Connector 48"/>
          <p:cNvSpPr/>
          <p:nvPr/>
        </p:nvSpPr>
        <p:spPr>
          <a:xfrm>
            <a:off x="3484193" y="555658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060187" y="416623"/>
            <a:ext cx="1498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Schizophrenia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2" name="Connector 51"/>
          <p:cNvSpPr/>
          <p:nvPr/>
        </p:nvSpPr>
        <p:spPr>
          <a:xfrm>
            <a:off x="3210291" y="2878456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568916" y="2590427"/>
            <a:ext cx="11208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Excitatory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Synapse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2625953" y="2980180"/>
            <a:ext cx="65447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Connector 54"/>
          <p:cNvSpPr/>
          <p:nvPr/>
        </p:nvSpPr>
        <p:spPr>
          <a:xfrm>
            <a:off x="4411321" y="1738725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794007" y="1393657"/>
            <a:ext cx="15192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Glutamatergic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signaling</a:t>
            </a:r>
          </a:p>
        </p:txBody>
      </p:sp>
      <p:sp>
        <p:nvSpPr>
          <p:cNvPr id="64" name="Oval 63"/>
          <p:cNvSpPr/>
          <p:nvPr/>
        </p:nvSpPr>
        <p:spPr>
          <a:xfrm>
            <a:off x="4117007" y="416623"/>
            <a:ext cx="455678" cy="453258"/>
          </a:xfrm>
          <a:prstGeom prst="ellipse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4893766" y="421030"/>
            <a:ext cx="455678" cy="453258"/>
          </a:xfrm>
          <a:prstGeom prst="ellipse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64" idx="4"/>
            <a:endCxn id="22" idx="0"/>
          </p:cNvCxnSpPr>
          <p:nvPr/>
        </p:nvCxnSpPr>
        <p:spPr>
          <a:xfrm flipH="1">
            <a:off x="3901357" y="869881"/>
            <a:ext cx="443489" cy="725821"/>
          </a:xfrm>
          <a:prstGeom prst="straightConnector1">
            <a:avLst/>
          </a:prstGeom>
          <a:ln w="25400">
            <a:solidFill>
              <a:srgbClr val="A6A6A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5" idx="4"/>
            <a:endCxn id="22" idx="0"/>
          </p:cNvCxnSpPr>
          <p:nvPr/>
        </p:nvCxnSpPr>
        <p:spPr>
          <a:xfrm flipH="1">
            <a:off x="3901357" y="874288"/>
            <a:ext cx="1220248" cy="721414"/>
          </a:xfrm>
          <a:prstGeom prst="straightConnector1">
            <a:avLst/>
          </a:prstGeom>
          <a:ln w="25400">
            <a:solidFill>
              <a:srgbClr val="A6A6A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4" idx="4"/>
            <a:endCxn id="21" idx="0"/>
          </p:cNvCxnSpPr>
          <p:nvPr/>
        </p:nvCxnSpPr>
        <p:spPr>
          <a:xfrm flipH="1">
            <a:off x="3302174" y="869881"/>
            <a:ext cx="1042672" cy="725821"/>
          </a:xfrm>
          <a:prstGeom prst="straightConnector1">
            <a:avLst/>
          </a:prstGeom>
          <a:ln w="25400">
            <a:solidFill>
              <a:srgbClr val="A6A6A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4892399" y="492001"/>
            <a:ext cx="4621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Age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4100960" y="478178"/>
            <a:ext cx="485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BPD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77" name="Straight Arrow Connector 76"/>
          <p:cNvCxnSpPr>
            <a:endCxn id="9" idx="1"/>
          </p:cNvCxnSpPr>
          <p:nvPr/>
        </p:nvCxnSpPr>
        <p:spPr>
          <a:xfrm>
            <a:off x="756034" y="4397254"/>
            <a:ext cx="1577297" cy="912508"/>
          </a:xfrm>
          <a:prstGeom prst="straightConnector1">
            <a:avLst/>
          </a:prstGeom>
          <a:ln w="57150" cmpd="sng">
            <a:solidFill>
              <a:srgbClr val="3366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endCxn id="15" idx="4"/>
          </p:cNvCxnSpPr>
          <p:nvPr/>
        </p:nvCxnSpPr>
        <p:spPr>
          <a:xfrm flipV="1">
            <a:off x="3825906" y="4397254"/>
            <a:ext cx="1791209" cy="891996"/>
          </a:xfrm>
          <a:prstGeom prst="straightConnector1">
            <a:avLst/>
          </a:prstGeom>
          <a:ln w="25400">
            <a:solidFill>
              <a:srgbClr val="A6A6A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17" idx="4"/>
          </p:cNvCxnSpPr>
          <p:nvPr/>
        </p:nvCxnSpPr>
        <p:spPr>
          <a:xfrm flipV="1">
            <a:off x="2625953" y="4397254"/>
            <a:ext cx="4189528" cy="891685"/>
          </a:xfrm>
          <a:prstGeom prst="straightConnector1">
            <a:avLst/>
          </a:prstGeom>
          <a:ln w="57150" cmpd="sng">
            <a:solidFill>
              <a:srgbClr val="3366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2772050" y="1397743"/>
            <a:ext cx="3951991" cy="854439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5580148" y="1827443"/>
            <a:ext cx="1254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Pathways</a:t>
            </a:r>
            <a:endParaRPr lang="en-US" sz="2000" dirty="0"/>
          </a:p>
        </p:txBody>
      </p:sp>
      <p:cxnSp>
        <p:nvCxnSpPr>
          <p:cNvPr id="58" name="Straight Arrow Connector 57"/>
          <p:cNvCxnSpPr>
            <a:stCxn id="23" idx="4"/>
            <a:endCxn id="18" idx="0"/>
          </p:cNvCxnSpPr>
          <p:nvPr/>
        </p:nvCxnSpPr>
        <p:spPr>
          <a:xfrm flipH="1">
            <a:off x="3302174" y="2048960"/>
            <a:ext cx="1198366" cy="703064"/>
          </a:xfrm>
          <a:prstGeom prst="straightConnector1">
            <a:avLst/>
          </a:prstGeom>
          <a:ln w="57150" cmpd="sng">
            <a:solidFill>
              <a:srgbClr val="3366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7" idx="0"/>
            <a:endCxn id="18" idx="4"/>
          </p:cNvCxnSpPr>
          <p:nvPr/>
        </p:nvCxnSpPr>
        <p:spPr>
          <a:xfrm flipH="1" flipV="1">
            <a:off x="3302174" y="3205282"/>
            <a:ext cx="3513307" cy="738714"/>
          </a:xfrm>
          <a:prstGeom prst="straightConnector1">
            <a:avLst/>
          </a:prstGeom>
          <a:ln w="57150" cmpd="sng">
            <a:solidFill>
              <a:srgbClr val="3366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2772050" y="242980"/>
            <a:ext cx="3951991" cy="854439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4463376" y="1816713"/>
            <a:ext cx="2453935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4" idx="4"/>
            <a:endCxn id="23" idx="0"/>
          </p:cNvCxnSpPr>
          <p:nvPr/>
        </p:nvCxnSpPr>
        <p:spPr>
          <a:xfrm>
            <a:off x="3569454" y="869881"/>
            <a:ext cx="931086" cy="725821"/>
          </a:xfrm>
          <a:prstGeom prst="straightConnector1">
            <a:avLst/>
          </a:prstGeom>
          <a:ln w="57150" cmpd="sng">
            <a:solidFill>
              <a:srgbClr val="3366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2591999" y="641359"/>
            <a:ext cx="972748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91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/>
          <p:cNvSpPr/>
          <p:nvPr/>
        </p:nvSpPr>
        <p:spPr>
          <a:xfrm>
            <a:off x="1895255" y="4896382"/>
            <a:ext cx="4690557" cy="105286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236383" y="3667118"/>
            <a:ext cx="4264157" cy="97666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5000142" y="3682294"/>
            <a:ext cx="3125092" cy="97666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2722276" y="1973414"/>
            <a:ext cx="3382649" cy="1471452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66599" y="5243384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865782" y="5243384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3464965" y="5243384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526699" y="3943996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1125882" y="3943996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1725065" y="3943996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5389276" y="3943996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5988459" y="3943996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6587642" y="3943996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3074335" y="27934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673518" y="27934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4272701" y="27934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074335" y="2153557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673518" y="2153557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4272701" y="2153557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341615" y="100278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/>
          <p:cNvSpPr txBox="1"/>
          <p:nvPr/>
        </p:nvSpPr>
        <p:spPr>
          <a:xfrm>
            <a:off x="5679425" y="5447346"/>
            <a:ext cx="1866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SNPs </a:t>
            </a:r>
            <a:endParaRPr lang="en-US" sz="2400" dirty="0"/>
          </a:p>
        </p:txBody>
      </p:sp>
      <p:sp>
        <p:nvSpPr>
          <p:cNvPr id="156" name="TextBox 155"/>
          <p:cNvSpPr txBox="1"/>
          <p:nvPr/>
        </p:nvSpPr>
        <p:spPr>
          <a:xfrm>
            <a:off x="3038905" y="4197290"/>
            <a:ext cx="2098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Enhancers</a:t>
            </a:r>
            <a:endParaRPr lang="en-US" sz="2400" dirty="0"/>
          </a:p>
        </p:txBody>
      </p:sp>
      <p:sp>
        <p:nvSpPr>
          <p:cNvPr id="157" name="TextBox 156"/>
          <p:cNvSpPr txBox="1"/>
          <p:nvPr/>
        </p:nvSpPr>
        <p:spPr>
          <a:xfrm>
            <a:off x="6278607" y="967439"/>
            <a:ext cx="126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Traits</a:t>
            </a:r>
            <a:endParaRPr lang="en-US" sz="2400" dirty="0"/>
          </a:p>
        </p:txBody>
      </p:sp>
      <p:cxnSp>
        <p:nvCxnSpPr>
          <p:cNvPr id="158" name="Straight Arrow Connector 157"/>
          <p:cNvCxnSpPr>
            <a:endCxn id="143" idx="0"/>
          </p:cNvCxnSpPr>
          <p:nvPr/>
        </p:nvCxnSpPr>
        <p:spPr>
          <a:xfrm>
            <a:off x="807957" y="4377521"/>
            <a:ext cx="1686481" cy="865863"/>
          </a:xfrm>
          <a:prstGeom prst="straightConnector1">
            <a:avLst/>
          </a:prstGeom>
          <a:ln w="25400">
            <a:solidFill>
              <a:srgbClr val="FFC000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stCxn id="147" idx="4"/>
            <a:endCxn id="139" idx="0"/>
          </p:cNvCxnSpPr>
          <p:nvPr/>
        </p:nvCxnSpPr>
        <p:spPr>
          <a:xfrm flipH="1">
            <a:off x="2494438" y="4397254"/>
            <a:ext cx="4321043" cy="846130"/>
          </a:xfrm>
          <a:prstGeom prst="straightConnector1">
            <a:avLst/>
          </a:prstGeom>
          <a:ln w="25400">
            <a:solidFill>
              <a:srgbClr val="7030A0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149" idx="4"/>
            <a:endCxn id="145" idx="0"/>
          </p:cNvCxnSpPr>
          <p:nvPr/>
        </p:nvCxnSpPr>
        <p:spPr>
          <a:xfrm flipH="1">
            <a:off x="3692804" y="4397254"/>
            <a:ext cx="1924311" cy="846130"/>
          </a:xfrm>
          <a:prstGeom prst="straightConnector1">
            <a:avLst/>
          </a:prstGeom>
          <a:ln w="25400">
            <a:solidFill>
              <a:srgbClr val="7030A0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stCxn id="148" idx="6"/>
            <a:endCxn id="149" idx="2"/>
          </p:cNvCxnSpPr>
          <p:nvPr/>
        </p:nvCxnSpPr>
        <p:spPr>
          <a:xfrm>
            <a:off x="2180743" y="4170625"/>
            <a:ext cx="3208533" cy="0"/>
          </a:xfrm>
          <a:prstGeom prst="straightConnector1">
            <a:avLst/>
          </a:prstGeom>
          <a:ln w="25400">
            <a:solidFill>
              <a:srgbClr val="00B050"/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stCxn id="147" idx="0"/>
            <a:endCxn id="148" idx="4"/>
          </p:cNvCxnSpPr>
          <p:nvPr/>
        </p:nvCxnSpPr>
        <p:spPr>
          <a:xfrm flipH="1" flipV="1">
            <a:off x="3302174" y="3246700"/>
            <a:ext cx="3513307" cy="697296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146" idx="0"/>
          </p:cNvCxnSpPr>
          <p:nvPr/>
        </p:nvCxnSpPr>
        <p:spPr>
          <a:xfrm flipH="1" flipV="1">
            <a:off x="4500541" y="3246700"/>
            <a:ext cx="1715757" cy="697296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3302174" y="2606815"/>
            <a:ext cx="1198366" cy="186627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stCxn id="154" idx="4"/>
            <a:endCxn id="151" idx="0"/>
          </p:cNvCxnSpPr>
          <p:nvPr/>
        </p:nvCxnSpPr>
        <p:spPr>
          <a:xfrm flipH="1">
            <a:off x="3302174" y="1456040"/>
            <a:ext cx="267280" cy="697517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154" idx="4"/>
            <a:endCxn id="153" idx="0"/>
          </p:cNvCxnSpPr>
          <p:nvPr/>
        </p:nvCxnSpPr>
        <p:spPr>
          <a:xfrm>
            <a:off x="3569454" y="1456040"/>
            <a:ext cx="931086" cy="697517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7192210" y="4197290"/>
            <a:ext cx="1866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Genes</a:t>
            </a:r>
            <a:endParaRPr lang="en-US" sz="2400" dirty="0"/>
          </a:p>
        </p:txBody>
      </p:sp>
      <p:sp>
        <p:nvSpPr>
          <p:cNvPr id="168" name="TextBox 167"/>
          <p:cNvSpPr txBox="1"/>
          <p:nvPr/>
        </p:nvSpPr>
        <p:spPr>
          <a:xfrm>
            <a:off x="4857995" y="2921491"/>
            <a:ext cx="1866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Modules</a:t>
            </a:r>
            <a:endParaRPr lang="en-US" sz="2400" dirty="0"/>
          </a:p>
        </p:txBody>
      </p:sp>
      <p:grpSp>
        <p:nvGrpSpPr>
          <p:cNvPr id="169" name="Group 168"/>
          <p:cNvGrpSpPr/>
          <p:nvPr/>
        </p:nvGrpSpPr>
        <p:grpSpPr>
          <a:xfrm>
            <a:off x="2402997" y="5380363"/>
            <a:ext cx="182880" cy="862673"/>
            <a:chOff x="2402997" y="5380363"/>
            <a:chExt cx="182880" cy="862673"/>
          </a:xfrm>
        </p:grpSpPr>
        <p:sp>
          <p:nvSpPr>
            <p:cNvPr id="170" name="Connector 169"/>
            <p:cNvSpPr/>
            <p:nvPr/>
          </p:nvSpPr>
          <p:spPr>
            <a:xfrm>
              <a:off x="2402997" y="5380363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1" name="Straight Connector 170"/>
            <p:cNvCxnSpPr/>
            <p:nvPr/>
          </p:nvCxnSpPr>
          <p:spPr>
            <a:xfrm>
              <a:off x="2494437" y="5472157"/>
              <a:ext cx="0" cy="770879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Rectangle 171"/>
          <p:cNvSpPr/>
          <p:nvPr/>
        </p:nvSpPr>
        <p:spPr>
          <a:xfrm>
            <a:off x="1864049" y="6243036"/>
            <a:ext cx="1291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rs11146020</a:t>
            </a:r>
          </a:p>
        </p:txBody>
      </p:sp>
      <p:sp>
        <p:nvSpPr>
          <p:cNvPr id="173" name="Connector 172"/>
          <p:cNvSpPr/>
          <p:nvPr/>
        </p:nvSpPr>
        <p:spPr>
          <a:xfrm>
            <a:off x="6724041" y="4080447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Connector 173"/>
          <p:cNvCxnSpPr/>
          <p:nvPr/>
        </p:nvCxnSpPr>
        <p:spPr>
          <a:xfrm flipV="1">
            <a:off x="6815481" y="3444867"/>
            <a:ext cx="834801" cy="727374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5" name="Rectangle 174"/>
          <p:cNvSpPr/>
          <p:nvPr/>
        </p:nvSpPr>
        <p:spPr>
          <a:xfrm>
            <a:off x="7345452" y="3051014"/>
            <a:ext cx="779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GRIN1</a:t>
            </a:r>
          </a:p>
        </p:txBody>
      </p:sp>
      <p:sp>
        <p:nvSpPr>
          <p:cNvPr id="176" name="Connector 175"/>
          <p:cNvSpPr/>
          <p:nvPr/>
        </p:nvSpPr>
        <p:spPr>
          <a:xfrm>
            <a:off x="670614" y="4087162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7" name="Straight Connector 176"/>
          <p:cNvCxnSpPr/>
          <p:nvPr/>
        </p:nvCxnSpPr>
        <p:spPr>
          <a:xfrm flipV="1">
            <a:off x="762054" y="3051014"/>
            <a:ext cx="0" cy="112794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112957" y="2052371"/>
            <a:ext cx="135866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chr16: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10,120,604 -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10,123,308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9" name="Connector 178"/>
          <p:cNvSpPr/>
          <p:nvPr/>
        </p:nvSpPr>
        <p:spPr>
          <a:xfrm>
            <a:off x="3484193" y="1141817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0" name="Straight Connector 179"/>
          <p:cNvCxnSpPr/>
          <p:nvPr/>
        </p:nvCxnSpPr>
        <p:spPr>
          <a:xfrm flipH="1">
            <a:off x="2591999" y="1233611"/>
            <a:ext cx="972748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1" name="Rectangle 180"/>
          <p:cNvSpPr/>
          <p:nvPr/>
        </p:nvSpPr>
        <p:spPr>
          <a:xfrm>
            <a:off x="1127751" y="1002782"/>
            <a:ext cx="1498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Schizophrenia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2" name="Connector 181"/>
          <p:cNvSpPr/>
          <p:nvPr/>
        </p:nvSpPr>
        <p:spPr>
          <a:xfrm>
            <a:off x="3210291" y="2919874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/>
        </p:nvSpPr>
        <p:spPr>
          <a:xfrm>
            <a:off x="1457285" y="2590427"/>
            <a:ext cx="9932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NMDA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receptor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subunits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4" name="Straight Connector 183"/>
          <p:cNvCxnSpPr/>
          <p:nvPr/>
        </p:nvCxnSpPr>
        <p:spPr>
          <a:xfrm flipH="1">
            <a:off x="2481143" y="3021598"/>
            <a:ext cx="79928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Connector 184"/>
          <p:cNvSpPr/>
          <p:nvPr/>
        </p:nvSpPr>
        <p:spPr>
          <a:xfrm>
            <a:off x="4411321" y="2296580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6" name="Straight Connector 185"/>
          <p:cNvCxnSpPr/>
          <p:nvPr/>
        </p:nvCxnSpPr>
        <p:spPr>
          <a:xfrm flipH="1">
            <a:off x="4463375" y="2388374"/>
            <a:ext cx="212426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7" name="Rectangle 186"/>
          <p:cNvSpPr/>
          <p:nvPr/>
        </p:nvSpPr>
        <p:spPr>
          <a:xfrm>
            <a:off x="6478705" y="1973414"/>
            <a:ext cx="15192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Glutamatergic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signaling</a:t>
            </a:r>
          </a:p>
        </p:txBody>
      </p:sp>
      <p:cxnSp>
        <p:nvCxnSpPr>
          <p:cNvPr id="188" name="Straight Arrow Connector 187"/>
          <p:cNvCxnSpPr>
            <a:stCxn id="153" idx="4"/>
          </p:cNvCxnSpPr>
          <p:nvPr/>
        </p:nvCxnSpPr>
        <p:spPr>
          <a:xfrm flipH="1">
            <a:off x="3321460" y="2606815"/>
            <a:ext cx="1179080" cy="186627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Arc 188"/>
          <p:cNvSpPr/>
          <p:nvPr/>
        </p:nvSpPr>
        <p:spPr>
          <a:xfrm>
            <a:off x="5595089" y="3590916"/>
            <a:ext cx="1252129" cy="732321"/>
          </a:xfrm>
          <a:prstGeom prst="arc">
            <a:avLst>
              <a:gd name="adj1" fmla="val 10795784"/>
              <a:gd name="adj2" fmla="val 0"/>
            </a:avLst>
          </a:prstGeom>
          <a:ln>
            <a:solidFill>
              <a:srgbClr val="00B05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Arc 189"/>
          <p:cNvSpPr/>
          <p:nvPr/>
        </p:nvSpPr>
        <p:spPr>
          <a:xfrm flipV="1">
            <a:off x="6221153" y="4070682"/>
            <a:ext cx="660241" cy="653143"/>
          </a:xfrm>
          <a:prstGeom prst="arc">
            <a:avLst>
              <a:gd name="adj1" fmla="val 10795784"/>
              <a:gd name="adj2" fmla="val 0"/>
            </a:avLst>
          </a:prstGeom>
          <a:ln>
            <a:solidFill>
              <a:srgbClr val="00B050"/>
            </a:solidFill>
            <a:prstDash val="dash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6603296" y="4736876"/>
            <a:ext cx="1408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GRN linkages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984470" y="4815451"/>
            <a:ext cx="732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C000"/>
                </a:solidFill>
              </a:rPr>
              <a:t>cQTLs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4500540" y="4821314"/>
            <a:ext cx="750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e</a:t>
            </a:r>
            <a:r>
              <a:rPr lang="en-US" dirty="0" err="1" smtClean="0">
                <a:solidFill>
                  <a:srgbClr val="7030A0"/>
                </a:solidFill>
              </a:rPr>
              <a:t>QTLs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94" name="Oval 193"/>
          <p:cNvSpPr/>
          <p:nvPr/>
        </p:nvSpPr>
        <p:spPr>
          <a:xfrm>
            <a:off x="4117007" y="100278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4893766" y="1007189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6" name="Straight Arrow Connector 195"/>
          <p:cNvCxnSpPr>
            <a:stCxn id="194" idx="4"/>
            <a:endCxn id="152" idx="0"/>
          </p:cNvCxnSpPr>
          <p:nvPr/>
        </p:nvCxnSpPr>
        <p:spPr>
          <a:xfrm flipH="1">
            <a:off x="3901357" y="1456040"/>
            <a:ext cx="443489" cy="697517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/>
          <p:cNvCxnSpPr>
            <a:stCxn id="195" idx="4"/>
            <a:endCxn id="152" idx="0"/>
          </p:cNvCxnSpPr>
          <p:nvPr/>
        </p:nvCxnSpPr>
        <p:spPr>
          <a:xfrm flipH="1">
            <a:off x="3901357" y="1460447"/>
            <a:ext cx="1220248" cy="693110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>
            <a:stCxn id="194" idx="4"/>
            <a:endCxn id="151" idx="0"/>
          </p:cNvCxnSpPr>
          <p:nvPr/>
        </p:nvCxnSpPr>
        <p:spPr>
          <a:xfrm flipH="1">
            <a:off x="3302174" y="1456040"/>
            <a:ext cx="1042672" cy="697517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tangle 198"/>
          <p:cNvSpPr/>
          <p:nvPr/>
        </p:nvSpPr>
        <p:spPr>
          <a:xfrm>
            <a:off x="4892399" y="1078160"/>
            <a:ext cx="4621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Age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4046177" y="1099878"/>
            <a:ext cx="59022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Bipolar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5501848" y="916071"/>
            <a:ext cx="588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smtClean="0"/>
              <a:t>…</a:t>
            </a:r>
            <a:endParaRPr lang="en-US" sz="2400" dirty="0"/>
          </a:p>
        </p:txBody>
      </p:sp>
      <p:cxnSp>
        <p:nvCxnSpPr>
          <p:cNvPr id="202" name="Straight Arrow Connector 201"/>
          <p:cNvCxnSpPr>
            <a:stCxn id="144" idx="0"/>
            <a:endCxn id="148" idx="4"/>
          </p:cNvCxnSpPr>
          <p:nvPr/>
        </p:nvCxnSpPr>
        <p:spPr>
          <a:xfrm flipV="1">
            <a:off x="1952904" y="3246700"/>
            <a:ext cx="1349270" cy="697296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>
            <a:stCxn id="189" idx="0"/>
            <a:endCxn id="148" idx="4"/>
          </p:cNvCxnSpPr>
          <p:nvPr/>
        </p:nvCxnSpPr>
        <p:spPr>
          <a:xfrm flipH="1" flipV="1">
            <a:off x="3302174" y="3246700"/>
            <a:ext cx="2292916" cy="711144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071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43</Words>
  <Application>Microsoft Macintosh PowerPoint</Application>
  <PresentationFormat>On-screen Show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Slides</dc:title>
  <dc:creator>Jonathan</dc:creator>
  <cp:lastModifiedBy>Jonathan</cp:lastModifiedBy>
  <cp:revision>91</cp:revision>
  <dcterms:created xsi:type="dcterms:W3CDTF">2017-12-12T21:30:32Z</dcterms:created>
  <dcterms:modified xsi:type="dcterms:W3CDTF">2017-12-24T11:09:38Z</dcterms:modified>
</cp:coreProperties>
</file>