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F89B-7423-9348-BB7B-7595173BFFDA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53-80EC-6645-917E-657B43021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F89B-7423-9348-BB7B-7595173BFFDA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53-80EC-6645-917E-657B43021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7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F89B-7423-9348-BB7B-7595173BFFDA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53-80EC-6645-917E-657B43021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2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F89B-7423-9348-BB7B-7595173BFFDA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53-80EC-6645-917E-657B43021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F89B-7423-9348-BB7B-7595173BFFDA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53-80EC-6645-917E-657B43021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9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F89B-7423-9348-BB7B-7595173BFFDA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53-80EC-6645-917E-657B43021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4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F89B-7423-9348-BB7B-7595173BFFDA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53-80EC-6645-917E-657B43021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F89B-7423-9348-BB7B-7595173BFFDA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53-80EC-6645-917E-657B43021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8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F89B-7423-9348-BB7B-7595173BFFDA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53-80EC-6645-917E-657B43021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5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F89B-7423-9348-BB7B-7595173BFFDA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53-80EC-6645-917E-657B43021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8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F89B-7423-9348-BB7B-7595173BFFDA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36553-80EC-6645-917E-657B43021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0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CF89B-7423-9348-BB7B-7595173BFFDA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36553-80EC-6645-917E-657B43021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9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21" t="16565" r="32500" b="8442"/>
          <a:stretch/>
        </p:blipFill>
        <p:spPr>
          <a:xfrm>
            <a:off x="2648196" y="1175657"/>
            <a:ext cx="5581403" cy="50351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44" t="499" r="244" b="82167"/>
          <a:stretch/>
        </p:blipFill>
        <p:spPr>
          <a:xfrm>
            <a:off x="8716488" y="2560468"/>
            <a:ext cx="2090058" cy="18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67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2017-12-25T03:30:58Z</dcterms:created>
  <dcterms:modified xsi:type="dcterms:W3CDTF">2017-12-26T00:44:37Z</dcterms:modified>
</cp:coreProperties>
</file>