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307" r:id="rId3"/>
    <p:sldId id="295" r:id="rId4"/>
    <p:sldId id="289" r:id="rId5"/>
    <p:sldId id="280" r:id="rId6"/>
    <p:sldId id="260" r:id="rId7"/>
    <p:sldId id="303" r:id="rId8"/>
    <p:sldId id="302" r:id="rId9"/>
    <p:sldId id="304" r:id="rId10"/>
    <p:sldId id="273" r:id="rId11"/>
    <p:sldId id="274" r:id="rId12"/>
    <p:sldId id="306" r:id="rId13"/>
    <p:sldId id="305" r:id="rId14"/>
    <p:sldId id="267" r:id="rId15"/>
    <p:sldId id="269" r:id="rId16"/>
    <p:sldId id="308" r:id="rId17"/>
    <p:sldId id="309" r:id="rId18"/>
    <p:sldId id="316" r:id="rId19"/>
    <p:sldId id="315" r:id="rId20"/>
    <p:sldId id="310" r:id="rId21"/>
    <p:sldId id="283" r:id="rId22"/>
    <p:sldId id="284" r:id="rId23"/>
    <p:sldId id="301" r:id="rId24"/>
  </p:sldIdLst>
  <p:sldSz cx="23774400" cy="13716000"/>
  <p:notesSz cx="6858000" cy="9144000"/>
  <p:defaultText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3"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4"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6" algn="l" defTabSz="9143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FFC000"/>
    <a:srgbClr val="9DC3E6"/>
    <a:srgbClr val="41719C"/>
    <a:srgbClr val="AFAFA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8330" autoAdjust="0"/>
  </p:normalViewPr>
  <p:slideViewPr>
    <p:cSldViewPr snapToGrid="0">
      <p:cViewPr>
        <p:scale>
          <a:sx n="50" d="100"/>
          <a:sy n="50" d="100"/>
        </p:scale>
        <p:origin x="-378" y="-1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05CF8-93F5-4C15-AF74-FD366B6EC9FC}" type="datetimeFigureOut">
              <a:rPr lang="en-US" smtClean="0"/>
              <a:t>12/17/2017</a:t>
            </a:fld>
            <a:endParaRPr lang="en-US"/>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D467F-3662-4726-8F6F-A99C6C5D833C}" type="slidenum">
              <a:rPr lang="en-US" smtClean="0"/>
              <a:t>‹#›</a:t>
            </a:fld>
            <a:endParaRPr lang="en-US"/>
          </a:p>
        </p:txBody>
      </p:sp>
    </p:spTree>
    <p:extLst>
      <p:ext uri="{BB962C8B-B14F-4D97-AF65-F5344CB8AC3E}">
        <p14:creationId xmlns:p14="http://schemas.microsoft.com/office/powerpoint/2010/main" val="548686966"/>
      </p:ext>
    </p:extLst>
  </p:cSld>
  <p:clrMap bg1="lt1" tx1="dk1" bg2="lt2" tx2="dk2" accent1="accent1" accent2="accent2" accent3="accent3" accent4="accent4" accent5="accent5" accent6="accent6" hlink="hlink" folHlink="folHlink"/>
  <p:notesStyle>
    <a:lvl1pPr marL="0" algn="l" defTabSz="914341" rtl="0" eaLnBrk="1" latinLnBrk="0" hangingPunct="1">
      <a:defRPr sz="1200" kern="1200">
        <a:solidFill>
          <a:schemeClr val="tx1"/>
        </a:solidFill>
        <a:latin typeface="+mn-lt"/>
        <a:ea typeface="+mn-ea"/>
        <a:cs typeface="+mn-cs"/>
      </a:defRPr>
    </a:lvl1pPr>
    <a:lvl2pPr marL="457171" algn="l" defTabSz="914341" rtl="0" eaLnBrk="1" latinLnBrk="0" hangingPunct="1">
      <a:defRPr sz="1200" kern="1200">
        <a:solidFill>
          <a:schemeClr val="tx1"/>
        </a:solidFill>
        <a:latin typeface="+mn-lt"/>
        <a:ea typeface="+mn-ea"/>
        <a:cs typeface="+mn-cs"/>
      </a:defRPr>
    </a:lvl2pPr>
    <a:lvl3pPr marL="914341" algn="l" defTabSz="914341" rtl="0" eaLnBrk="1" latinLnBrk="0" hangingPunct="1">
      <a:defRPr sz="1200" kern="1200">
        <a:solidFill>
          <a:schemeClr val="tx1"/>
        </a:solidFill>
        <a:latin typeface="+mn-lt"/>
        <a:ea typeface="+mn-ea"/>
        <a:cs typeface="+mn-cs"/>
      </a:defRPr>
    </a:lvl3pPr>
    <a:lvl4pPr marL="1371512" algn="l" defTabSz="914341" rtl="0" eaLnBrk="1" latinLnBrk="0" hangingPunct="1">
      <a:defRPr sz="1200" kern="1200">
        <a:solidFill>
          <a:schemeClr val="tx1"/>
        </a:solidFill>
        <a:latin typeface="+mn-lt"/>
        <a:ea typeface="+mn-ea"/>
        <a:cs typeface="+mn-cs"/>
      </a:defRPr>
    </a:lvl4pPr>
    <a:lvl5pPr marL="1828683" algn="l" defTabSz="914341" rtl="0" eaLnBrk="1" latinLnBrk="0" hangingPunct="1">
      <a:defRPr sz="1200" kern="1200">
        <a:solidFill>
          <a:schemeClr val="tx1"/>
        </a:solidFill>
        <a:latin typeface="+mn-lt"/>
        <a:ea typeface="+mn-ea"/>
        <a:cs typeface="+mn-cs"/>
      </a:defRPr>
    </a:lvl5pPr>
    <a:lvl6pPr marL="2285854" algn="l" defTabSz="914341" rtl="0" eaLnBrk="1" latinLnBrk="0" hangingPunct="1">
      <a:defRPr sz="1200" kern="1200">
        <a:solidFill>
          <a:schemeClr val="tx1"/>
        </a:solidFill>
        <a:latin typeface="+mn-lt"/>
        <a:ea typeface="+mn-ea"/>
        <a:cs typeface="+mn-cs"/>
      </a:defRPr>
    </a:lvl6pPr>
    <a:lvl7pPr marL="2743024" algn="l" defTabSz="914341" rtl="0" eaLnBrk="1" latinLnBrk="0" hangingPunct="1">
      <a:defRPr sz="1200" kern="1200">
        <a:solidFill>
          <a:schemeClr val="tx1"/>
        </a:solidFill>
        <a:latin typeface="+mn-lt"/>
        <a:ea typeface="+mn-ea"/>
        <a:cs typeface="+mn-cs"/>
      </a:defRPr>
    </a:lvl7pPr>
    <a:lvl8pPr marL="3200195" algn="l" defTabSz="914341" rtl="0" eaLnBrk="1" latinLnBrk="0" hangingPunct="1">
      <a:defRPr sz="1200" kern="1200">
        <a:solidFill>
          <a:schemeClr val="tx1"/>
        </a:solidFill>
        <a:latin typeface="+mn-lt"/>
        <a:ea typeface="+mn-ea"/>
        <a:cs typeface="+mn-cs"/>
      </a:defRPr>
    </a:lvl8pPr>
    <a:lvl9pPr marL="3657366" algn="l" defTabSz="9143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D467F-3662-4726-8F6F-A99C6C5D833C}" type="slidenum">
              <a:rPr lang="en-US" smtClean="0"/>
              <a:t>2</a:t>
            </a:fld>
            <a:endParaRPr lang="en-US"/>
          </a:p>
        </p:txBody>
      </p:sp>
    </p:spTree>
    <p:extLst>
      <p:ext uri="{BB962C8B-B14F-4D97-AF65-F5344CB8AC3E}">
        <p14:creationId xmlns:p14="http://schemas.microsoft.com/office/powerpoint/2010/main" val="215794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Fixing</a:t>
            </a:r>
            <a:r>
              <a:rPr lang="en-US" baseline="0" dirty="0" smtClean="0"/>
              <a:t> integrator signs</a:t>
            </a:r>
            <a:endParaRPr lang="en-US" dirty="0"/>
          </a:p>
        </p:txBody>
      </p:sp>
      <p:sp>
        <p:nvSpPr>
          <p:cNvPr id="4" name="Slide Number Placeholder 3"/>
          <p:cNvSpPr>
            <a:spLocks noGrp="1"/>
          </p:cNvSpPr>
          <p:nvPr>
            <p:ph type="sldNum" sz="quarter" idx="10"/>
          </p:nvPr>
        </p:nvSpPr>
        <p:spPr/>
        <p:txBody>
          <a:bodyPr/>
          <a:lstStyle/>
          <a:p>
            <a:fld id="{A34D467F-3662-4726-8F6F-A99C6C5D833C}" type="slidenum">
              <a:rPr lang="en-US" smtClean="0"/>
              <a:t>19</a:t>
            </a:fld>
            <a:endParaRPr lang="en-US"/>
          </a:p>
        </p:txBody>
      </p:sp>
    </p:spTree>
    <p:extLst>
      <p:ext uri="{BB962C8B-B14F-4D97-AF65-F5344CB8AC3E}">
        <p14:creationId xmlns:p14="http://schemas.microsoft.com/office/powerpoint/2010/main" val="323431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143000"/>
            <a:ext cx="53498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D467F-3662-4726-8F6F-A99C6C5D833C}" type="slidenum">
              <a:rPr lang="en-US" smtClean="0"/>
              <a:t>3</a:t>
            </a:fld>
            <a:endParaRPr lang="en-US"/>
          </a:p>
        </p:txBody>
      </p:sp>
    </p:spTree>
    <p:extLst>
      <p:ext uri="{BB962C8B-B14F-4D97-AF65-F5344CB8AC3E}">
        <p14:creationId xmlns:p14="http://schemas.microsoft.com/office/powerpoint/2010/main" val="304757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D467F-3662-4726-8F6F-A99C6C5D833C}" type="slidenum">
              <a:rPr lang="en-US" smtClean="0"/>
              <a:t>4</a:t>
            </a:fld>
            <a:endParaRPr lang="en-US"/>
          </a:p>
        </p:txBody>
      </p:sp>
    </p:spTree>
    <p:extLst>
      <p:ext uri="{BB962C8B-B14F-4D97-AF65-F5344CB8AC3E}">
        <p14:creationId xmlns:p14="http://schemas.microsoft.com/office/powerpoint/2010/main" val="149671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143000"/>
            <a:ext cx="53498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D467F-3662-4726-8F6F-A99C6C5D833C}" type="slidenum">
              <a:rPr lang="en-US" smtClean="0"/>
              <a:t>5</a:t>
            </a:fld>
            <a:endParaRPr lang="en-US"/>
          </a:p>
        </p:txBody>
      </p:sp>
    </p:spTree>
    <p:extLst>
      <p:ext uri="{BB962C8B-B14F-4D97-AF65-F5344CB8AC3E}">
        <p14:creationId xmlns:p14="http://schemas.microsoft.com/office/powerpoint/2010/main" val="82440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GEUVADIS ICI-\</a:t>
            </a:r>
            <a:r>
              <a:rPr lang="en-US" sz="1200" b="1" dirty="0" err="1" smtClean="0"/>
              <a:t>Pi_GW</a:t>
            </a:r>
            <a:r>
              <a:rPr lang="en-US" sz="1200" b="1" dirty="0" smtClean="0"/>
              <a:t> estimates:</a:t>
            </a:r>
            <a:endParaRPr lang="en-US" dirty="0"/>
          </a:p>
        </p:txBody>
      </p:sp>
      <p:sp>
        <p:nvSpPr>
          <p:cNvPr id="4" name="Slide Number Placeholder 3"/>
          <p:cNvSpPr>
            <a:spLocks noGrp="1"/>
          </p:cNvSpPr>
          <p:nvPr>
            <p:ph type="sldNum" sz="quarter" idx="10"/>
          </p:nvPr>
        </p:nvSpPr>
        <p:spPr/>
        <p:txBody>
          <a:bodyPr/>
          <a:lstStyle/>
          <a:p>
            <a:fld id="{A34D467F-3662-4726-8F6F-A99C6C5D833C}" type="slidenum">
              <a:rPr lang="en-US" smtClean="0"/>
              <a:t>6</a:t>
            </a:fld>
            <a:endParaRPr lang="en-US"/>
          </a:p>
        </p:txBody>
      </p:sp>
    </p:spTree>
    <p:extLst>
      <p:ext uri="{BB962C8B-B14F-4D97-AF65-F5344CB8AC3E}">
        <p14:creationId xmlns:p14="http://schemas.microsoft.com/office/powerpoint/2010/main" val="1064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lang="en-US" sz="1200" b="1" dirty="0" err="1" smtClean="0"/>
              <a:t>f,g</a:t>
            </a:r>
            <a:r>
              <a:rPr lang="en-US" sz="1200" b="1" dirty="0" smtClean="0"/>
              <a:t>) Min # of identifying variants (GEUVADIS)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34D467F-3662-4726-8F6F-A99C6C5D833C}" type="slidenum">
              <a:rPr lang="en-US" smtClean="0"/>
              <a:t>9</a:t>
            </a:fld>
            <a:endParaRPr lang="en-US"/>
          </a:p>
        </p:txBody>
      </p:sp>
    </p:spTree>
    <p:extLst>
      <p:ext uri="{BB962C8B-B14F-4D97-AF65-F5344CB8AC3E}">
        <p14:creationId xmlns:p14="http://schemas.microsoft.com/office/powerpoint/2010/main" val="333821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 Genotyping large deletions</a:t>
            </a:r>
            <a:endParaRPr lang="en-US" dirty="0"/>
          </a:p>
        </p:txBody>
      </p:sp>
      <p:sp>
        <p:nvSpPr>
          <p:cNvPr id="4" name="Slide Number Placeholder 3"/>
          <p:cNvSpPr>
            <a:spLocks noGrp="1"/>
          </p:cNvSpPr>
          <p:nvPr>
            <p:ph type="sldNum" sz="quarter" idx="10"/>
          </p:nvPr>
        </p:nvSpPr>
        <p:spPr/>
        <p:txBody>
          <a:bodyPr/>
          <a:lstStyle/>
          <a:p>
            <a:fld id="{A34D467F-3662-4726-8F6F-A99C6C5D833C}" type="slidenum">
              <a:rPr lang="en-US" smtClean="0"/>
              <a:t>11</a:t>
            </a:fld>
            <a:endParaRPr lang="en-US"/>
          </a:p>
        </p:txBody>
      </p:sp>
    </p:spTree>
    <p:extLst>
      <p:ext uri="{BB962C8B-B14F-4D97-AF65-F5344CB8AC3E}">
        <p14:creationId xmlns:p14="http://schemas.microsoft.com/office/powerpoint/2010/main" val="353329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presenting our work</a:t>
            </a:r>
            <a:r>
              <a:rPr lang="en-US" baseline="0" dirty="0" smtClean="0"/>
              <a:t> in detail, </a:t>
            </a:r>
            <a:r>
              <a:rPr lang="en-US" dirty="0" smtClean="0"/>
              <a:t>I would like to motivate the our study with an</a:t>
            </a:r>
            <a:r>
              <a:rPr lang="en-US" baseline="0" dirty="0" smtClean="0"/>
              <a:t> example. </a:t>
            </a:r>
          </a:p>
          <a:p>
            <a:endParaRPr lang="en-US" baseline="0" dirty="0" smtClean="0"/>
          </a:p>
          <a:p>
            <a:r>
              <a:rPr lang="en-US" baseline="0" dirty="0" smtClean="0"/>
              <a:t>Netflix, the movie rental company, had organized these contests to improve their movie recommendation system. </a:t>
            </a:r>
          </a:p>
          <a:p>
            <a:endParaRPr lang="en-US" baseline="0" dirty="0" smtClean="0"/>
          </a:p>
          <a:p>
            <a:r>
              <a:rPr lang="en-US" baseline="0" dirty="0" smtClean="0"/>
              <a:t>The setup was like this: Netflix released this huge data matrix with user ids, movie titles, date of movie rating and the actual rating. There were 100 million entries for 500k users. On average each user rated 200 movies and each movie has been rated, on average by 5000 users. </a:t>
            </a:r>
          </a:p>
          <a:p>
            <a:endParaRPr lang="en-US" baseline="0" dirty="0" smtClean="0"/>
          </a:p>
          <a:p>
            <a:r>
              <a:rPr lang="en-US" baseline="0" dirty="0" smtClean="0"/>
              <a:t>This data matrix was used to train recommendation algorithms, which were then tested on other datasets.</a:t>
            </a:r>
          </a:p>
          <a:p>
            <a:endParaRPr lang="en-US" baseline="0" dirty="0" smtClean="0"/>
          </a:p>
          <a:p>
            <a:r>
              <a:rPr lang="en-US" baseline="0" dirty="0" smtClean="0"/>
              <a:t>This dataset was anonymized by removing names of users but Netflix also added noise and removed some other entries in the matrix to make it more secure.</a:t>
            </a:r>
            <a:endParaRPr lang="en-US" dirty="0"/>
          </a:p>
        </p:txBody>
      </p:sp>
      <p:sp>
        <p:nvSpPr>
          <p:cNvPr id="4" name="Slide Number Placeholder 3"/>
          <p:cNvSpPr>
            <a:spLocks noGrp="1"/>
          </p:cNvSpPr>
          <p:nvPr>
            <p:ph type="sldNum" sz="quarter" idx="10"/>
          </p:nvPr>
        </p:nvSpPr>
        <p:spPr/>
        <p:txBody>
          <a:bodyPr/>
          <a:lstStyle/>
          <a:p>
            <a:fld id="{5AC5682B-9735-45A8-B621-44C2C9EB0ECE}" type="slidenum">
              <a:rPr lang="en-US" smtClean="0"/>
              <a:t>16</a:t>
            </a:fld>
            <a:endParaRPr lang="en-US"/>
          </a:p>
        </p:txBody>
      </p:sp>
    </p:spTree>
    <p:extLst>
      <p:ext uri="{BB962C8B-B14F-4D97-AF65-F5344CB8AC3E}">
        <p14:creationId xmlns:p14="http://schemas.microsoft.com/office/powerpoint/2010/main" val="207374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Secondly, although another movie in Netflix system is not rated</a:t>
            </a:r>
            <a:r>
              <a:rPr lang="en-US" baseline="0" dirty="0" smtClean="0"/>
              <a:t> by this user in </a:t>
            </a:r>
            <a:r>
              <a:rPr lang="en-US" baseline="0" dirty="0" err="1" smtClean="0"/>
              <a:t>imdb</a:t>
            </a:r>
            <a:r>
              <a:rPr lang="en-US" baseline="0" dirty="0" smtClean="0"/>
              <a:t> system, namely the netflx666, the adversary can see the rating of the individual for this movie. </a:t>
            </a:r>
          </a:p>
          <a:p>
            <a:endParaRPr lang="en-US" baseline="0" dirty="0" smtClean="0"/>
          </a:p>
        </p:txBody>
      </p:sp>
      <p:sp>
        <p:nvSpPr>
          <p:cNvPr id="4" name="Slide Number Placeholder 3"/>
          <p:cNvSpPr>
            <a:spLocks noGrp="1"/>
          </p:cNvSpPr>
          <p:nvPr>
            <p:ph type="sldNum" sz="quarter" idx="10"/>
          </p:nvPr>
        </p:nvSpPr>
        <p:spPr/>
        <p:txBody>
          <a:bodyPr/>
          <a:lstStyle/>
          <a:p>
            <a:fld id="{5AC5682B-9735-45A8-B621-44C2C9EB0ECE}" type="slidenum">
              <a:rPr lang="en-US" smtClean="0"/>
              <a:t>17</a:t>
            </a:fld>
            <a:endParaRPr lang="en-US"/>
          </a:p>
        </p:txBody>
      </p:sp>
    </p:spTree>
    <p:extLst>
      <p:ext uri="{BB962C8B-B14F-4D97-AF65-F5344CB8AC3E}">
        <p14:creationId xmlns:p14="http://schemas.microsoft.com/office/powerpoint/2010/main" val="73799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244726"/>
            <a:ext cx="17830800" cy="4775200"/>
          </a:xfrm>
        </p:spPr>
        <p:txBody>
          <a:bodyPr anchor="b"/>
          <a:lstStyle>
            <a:lvl1pPr algn="ctr">
              <a:defRPr sz="11700"/>
            </a:lvl1pPr>
          </a:lstStyle>
          <a:p>
            <a:r>
              <a:rPr lang="en-US" smtClean="0"/>
              <a:t>Click to edit Master title style</a:t>
            </a:r>
            <a:endParaRPr lang="en-US" dirty="0"/>
          </a:p>
        </p:txBody>
      </p:sp>
      <p:sp>
        <p:nvSpPr>
          <p:cNvPr id="3" name="Subtitle 2"/>
          <p:cNvSpPr>
            <a:spLocks noGrp="1"/>
          </p:cNvSpPr>
          <p:nvPr>
            <p:ph type="subTitle" idx="1"/>
          </p:nvPr>
        </p:nvSpPr>
        <p:spPr>
          <a:xfrm>
            <a:off x="2971800" y="7204076"/>
            <a:ext cx="17830800" cy="3311524"/>
          </a:xfrm>
        </p:spPr>
        <p:txBody>
          <a:bodyPr/>
          <a:lstStyle>
            <a:lvl1pPr marL="0" indent="0" algn="ctr">
              <a:buNone/>
              <a:defRPr sz="4680"/>
            </a:lvl1pPr>
            <a:lvl2pPr marL="891540" indent="0" algn="ctr">
              <a:buNone/>
              <a:defRPr sz="3900"/>
            </a:lvl2pPr>
            <a:lvl3pPr marL="1783080" indent="0" algn="ctr">
              <a:buNone/>
              <a:defRPr sz="3510"/>
            </a:lvl3pPr>
            <a:lvl4pPr marL="2674620" indent="0" algn="ctr">
              <a:buNone/>
              <a:defRPr sz="3120"/>
            </a:lvl4pPr>
            <a:lvl5pPr marL="3566160" indent="0" algn="ctr">
              <a:buNone/>
              <a:defRPr sz="3120"/>
            </a:lvl5pPr>
            <a:lvl6pPr marL="4457700" indent="0" algn="ctr">
              <a:buNone/>
              <a:defRPr sz="3120"/>
            </a:lvl6pPr>
            <a:lvl7pPr marL="5349240" indent="0" algn="ctr">
              <a:buNone/>
              <a:defRPr sz="3120"/>
            </a:lvl7pPr>
            <a:lvl8pPr marL="6240780" indent="0" algn="ctr">
              <a:buNone/>
              <a:defRPr sz="3120"/>
            </a:lvl8pPr>
            <a:lvl9pPr marL="7132320" indent="0" algn="ctr">
              <a:buNone/>
              <a:defRPr sz="3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08F4C-4638-44FE-BC3B-695B43F8A6B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268485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08F4C-4638-44FE-BC3B-695B43F8A6B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315855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013555" y="730250"/>
            <a:ext cx="5126355" cy="1162367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34490" y="730250"/>
            <a:ext cx="15081885" cy="116236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08F4C-4638-44FE-BC3B-695B43F8A6B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292360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08F4C-4638-44FE-BC3B-695B43F8A6B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390367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2108" y="3419477"/>
            <a:ext cx="20505420" cy="5705474"/>
          </a:xfrm>
        </p:spPr>
        <p:txBody>
          <a:bodyPr anchor="b"/>
          <a:lstStyle>
            <a:lvl1pPr>
              <a:defRPr sz="11700"/>
            </a:lvl1pPr>
          </a:lstStyle>
          <a:p>
            <a:r>
              <a:rPr lang="en-US" smtClean="0"/>
              <a:t>Click to edit Master title style</a:t>
            </a:r>
            <a:endParaRPr lang="en-US" dirty="0"/>
          </a:p>
        </p:txBody>
      </p:sp>
      <p:sp>
        <p:nvSpPr>
          <p:cNvPr id="3" name="Text Placeholder 2"/>
          <p:cNvSpPr>
            <a:spLocks noGrp="1"/>
          </p:cNvSpPr>
          <p:nvPr>
            <p:ph type="body" idx="1"/>
          </p:nvPr>
        </p:nvSpPr>
        <p:spPr>
          <a:xfrm>
            <a:off x="1622108" y="9178927"/>
            <a:ext cx="20505420" cy="3000374"/>
          </a:xfrm>
        </p:spPr>
        <p:txBody>
          <a:bodyPr/>
          <a:lstStyle>
            <a:lvl1pPr marL="0" indent="0">
              <a:buNone/>
              <a:defRPr sz="4680">
                <a:solidFill>
                  <a:schemeClr val="tx1">
                    <a:tint val="75000"/>
                  </a:schemeClr>
                </a:solidFill>
              </a:defRPr>
            </a:lvl1pPr>
            <a:lvl2pPr marL="891540" indent="0">
              <a:buNone/>
              <a:defRPr sz="3900">
                <a:solidFill>
                  <a:schemeClr val="tx1">
                    <a:tint val="75000"/>
                  </a:schemeClr>
                </a:solidFill>
              </a:defRPr>
            </a:lvl2pPr>
            <a:lvl3pPr marL="1783080" indent="0">
              <a:buNone/>
              <a:defRPr sz="3510">
                <a:solidFill>
                  <a:schemeClr val="tx1">
                    <a:tint val="75000"/>
                  </a:schemeClr>
                </a:solidFill>
              </a:defRPr>
            </a:lvl3pPr>
            <a:lvl4pPr marL="2674620" indent="0">
              <a:buNone/>
              <a:defRPr sz="3120">
                <a:solidFill>
                  <a:schemeClr val="tx1">
                    <a:tint val="75000"/>
                  </a:schemeClr>
                </a:solidFill>
              </a:defRPr>
            </a:lvl4pPr>
            <a:lvl5pPr marL="3566160" indent="0">
              <a:buNone/>
              <a:defRPr sz="3120">
                <a:solidFill>
                  <a:schemeClr val="tx1">
                    <a:tint val="75000"/>
                  </a:schemeClr>
                </a:solidFill>
              </a:defRPr>
            </a:lvl5pPr>
            <a:lvl6pPr marL="4457700" indent="0">
              <a:buNone/>
              <a:defRPr sz="3120">
                <a:solidFill>
                  <a:schemeClr val="tx1">
                    <a:tint val="75000"/>
                  </a:schemeClr>
                </a:solidFill>
              </a:defRPr>
            </a:lvl6pPr>
            <a:lvl7pPr marL="5349240" indent="0">
              <a:buNone/>
              <a:defRPr sz="3120">
                <a:solidFill>
                  <a:schemeClr val="tx1">
                    <a:tint val="75000"/>
                  </a:schemeClr>
                </a:solidFill>
              </a:defRPr>
            </a:lvl7pPr>
            <a:lvl8pPr marL="6240780" indent="0">
              <a:buNone/>
              <a:defRPr sz="3120">
                <a:solidFill>
                  <a:schemeClr val="tx1">
                    <a:tint val="75000"/>
                  </a:schemeClr>
                </a:solidFill>
              </a:defRPr>
            </a:lvl8pPr>
            <a:lvl9pPr marL="7132320" indent="0">
              <a:buNone/>
              <a:defRPr sz="3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08F4C-4638-44FE-BC3B-695B43F8A6B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391253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34490" y="3651250"/>
            <a:ext cx="10104120" cy="87026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035790" y="3651250"/>
            <a:ext cx="10104120" cy="87026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D08F4C-4638-44FE-BC3B-695B43F8A6B7}"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207547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587" y="730251"/>
            <a:ext cx="20505420" cy="26511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637587" y="3362326"/>
            <a:ext cx="10057685" cy="1647824"/>
          </a:xfrm>
        </p:spPr>
        <p:txBody>
          <a:bodyPr anchor="b"/>
          <a:lstStyle>
            <a:lvl1pPr marL="0" indent="0">
              <a:buNone/>
              <a:defRPr sz="4680" b="1"/>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smtClean="0"/>
              <a:t>Click to edit Master text styles</a:t>
            </a:r>
          </a:p>
        </p:txBody>
      </p:sp>
      <p:sp>
        <p:nvSpPr>
          <p:cNvPr id="4" name="Content Placeholder 3"/>
          <p:cNvSpPr>
            <a:spLocks noGrp="1"/>
          </p:cNvSpPr>
          <p:nvPr>
            <p:ph sz="half" idx="2"/>
          </p:nvPr>
        </p:nvSpPr>
        <p:spPr>
          <a:xfrm>
            <a:off x="1637587" y="5010150"/>
            <a:ext cx="10057685" cy="7369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035790" y="3362326"/>
            <a:ext cx="10107217" cy="1647824"/>
          </a:xfrm>
        </p:spPr>
        <p:txBody>
          <a:bodyPr anchor="b"/>
          <a:lstStyle>
            <a:lvl1pPr marL="0" indent="0">
              <a:buNone/>
              <a:defRPr sz="4680" b="1"/>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smtClean="0"/>
              <a:t>Click to edit Master text styles</a:t>
            </a:r>
          </a:p>
        </p:txBody>
      </p:sp>
      <p:sp>
        <p:nvSpPr>
          <p:cNvPr id="6" name="Content Placeholder 5"/>
          <p:cNvSpPr>
            <a:spLocks noGrp="1"/>
          </p:cNvSpPr>
          <p:nvPr>
            <p:ph sz="quarter" idx="4"/>
          </p:nvPr>
        </p:nvSpPr>
        <p:spPr>
          <a:xfrm>
            <a:off x="12035790" y="5010150"/>
            <a:ext cx="10107217" cy="7369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D08F4C-4638-44FE-BC3B-695B43F8A6B7}"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140387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D08F4C-4638-44FE-BC3B-695B43F8A6B7}"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12005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08F4C-4638-44FE-BC3B-695B43F8A6B7}"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20851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588" y="914400"/>
            <a:ext cx="7667862" cy="3200400"/>
          </a:xfrm>
        </p:spPr>
        <p:txBody>
          <a:bodyPr anchor="b"/>
          <a:lstStyle>
            <a:lvl1pPr>
              <a:defRPr sz="6240"/>
            </a:lvl1pPr>
          </a:lstStyle>
          <a:p>
            <a:r>
              <a:rPr lang="en-US" smtClean="0"/>
              <a:t>Click to edit Master title style</a:t>
            </a:r>
            <a:endParaRPr lang="en-US" dirty="0"/>
          </a:p>
        </p:txBody>
      </p:sp>
      <p:sp>
        <p:nvSpPr>
          <p:cNvPr id="3" name="Content Placeholder 2"/>
          <p:cNvSpPr>
            <a:spLocks noGrp="1"/>
          </p:cNvSpPr>
          <p:nvPr>
            <p:ph idx="1"/>
          </p:nvPr>
        </p:nvSpPr>
        <p:spPr>
          <a:xfrm>
            <a:off x="10107217" y="1974851"/>
            <a:ext cx="12035790" cy="9747250"/>
          </a:xfrm>
        </p:spPr>
        <p:txBody>
          <a:bodyPr/>
          <a:lstStyle>
            <a:lvl1pPr>
              <a:defRPr sz="6240"/>
            </a:lvl1pPr>
            <a:lvl2pPr>
              <a:defRPr sz="5460"/>
            </a:lvl2pPr>
            <a:lvl3pPr>
              <a:defRPr sz="468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37588" y="4114800"/>
            <a:ext cx="7667862" cy="7623176"/>
          </a:xfrm>
        </p:spPr>
        <p:txBody>
          <a:bodyPr/>
          <a:lstStyle>
            <a:lvl1pPr marL="0" indent="0">
              <a:buNone/>
              <a:defRPr sz="3120"/>
            </a:lvl1pPr>
            <a:lvl2pPr marL="891540" indent="0">
              <a:buNone/>
              <a:defRPr sz="2730"/>
            </a:lvl2pPr>
            <a:lvl3pPr marL="1783080" indent="0">
              <a:buNone/>
              <a:defRPr sz="2340"/>
            </a:lvl3pPr>
            <a:lvl4pPr marL="2674620" indent="0">
              <a:buNone/>
              <a:defRPr sz="1950"/>
            </a:lvl4pPr>
            <a:lvl5pPr marL="3566160" indent="0">
              <a:buNone/>
              <a:defRPr sz="1950"/>
            </a:lvl5pPr>
            <a:lvl6pPr marL="4457700" indent="0">
              <a:buNone/>
              <a:defRPr sz="1950"/>
            </a:lvl6pPr>
            <a:lvl7pPr marL="5349240" indent="0">
              <a:buNone/>
              <a:defRPr sz="1950"/>
            </a:lvl7pPr>
            <a:lvl8pPr marL="6240780" indent="0">
              <a:buNone/>
              <a:defRPr sz="1950"/>
            </a:lvl8pPr>
            <a:lvl9pPr marL="7132320" indent="0">
              <a:buNone/>
              <a:defRPr sz="19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08F4C-4638-44FE-BC3B-695B43F8A6B7}"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291352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588" y="914400"/>
            <a:ext cx="7667862" cy="3200400"/>
          </a:xfrm>
        </p:spPr>
        <p:txBody>
          <a:bodyPr anchor="b"/>
          <a:lstStyle>
            <a:lvl1pPr>
              <a:defRPr sz="6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107217" y="1974851"/>
            <a:ext cx="12035790" cy="9747250"/>
          </a:xfrm>
        </p:spPr>
        <p:txBody>
          <a:bodyPr anchor="t"/>
          <a:lstStyle>
            <a:lvl1pPr marL="0" indent="0">
              <a:buNone/>
              <a:defRPr sz="6240"/>
            </a:lvl1pPr>
            <a:lvl2pPr marL="891540" indent="0">
              <a:buNone/>
              <a:defRPr sz="5460"/>
            </a:lvl2pPr>
            <a:lvl3pPr marL="1783080" indent="0">
              <a:buNone/>
              <a:defRPr sz="4680"/>
            </a:lvl3pPr>
            <a:lvl4pPr marL="2674620" indent="0">
              <a:buNone/>
              <a:defRPr sz="3900"/>
            </a:lvl4pPr>
            <a:lvl5pPr marL="3566160" indent="0">
              <a:buNone/>
              <a:defRPr sz="3900"/>
            </a:lvl5pPr>
            <a:lvl6pPr marL="4457700" indent="0">
              <a:buNone/>
              <a:defRPr sz="3900"/>
            </a:lvl6pPr>
            <a:lvl7pPr marL="5349240" indent="0">
              <a:buNone/>
              <a:defRPr sz="3900"/>
            </a:lvl7pPr>
            <a:lvl8pPr marL="6240780" indent="0">
              <a:buNone/>
              <a:defRPr sz="3900"/>
            </a:lvl8pPr>
            <a:lvl9pPr marL="7132320" indent="0">
              <a:buNone/>
              <a:defRPr sz="3900"/>
            </a:lvl9pPr>
          </a:lstStyle>
          <a:p>
            <a:r>
              <a:rPr lang="en-US" smtClean="0"/>
              <a:t>Click icon to add picture</a:t>
            </a:r>
            <a:endParaRPr lang="en-US" dirty="0"/>
          </a:p>
        </p:txBody>
      </p:sp>
      <p:sp>
        <p:nvSpPr>
          <p:cNvPr id="4" name="Text Placeholder 3"/>
          <p:cNvSpPr>
            <a:spLocks noGrp="1"/>
          </p:cNvSpPr>
          <p:nvPr>
            <p:ph type="body" sz="half" idx="2"/>
          </p:nvPr>
        </p:nvSpPr>
        <p:spPr>
          <a:xfrm>
            <a:off x="1637588" y="4114800"/>
            <a:ext cx="7667862" cy="7623176"/>
          </a:xfrm>
        </p:spPr>
        <p:txBody>
          <a:bodyPr/>
          <a:lstStyle>
            <a:lvl1pPr marL="0" indent="0">
              <a:buNone/>
              <a:defRPr sz="3120"/>
            </a:lvl1pPr>
            <a:lvl2pPr marL="891540" indent="0">
              <a:buNone/>
              <a:defRPr sz="2730"/>
            </a:lvl2pPr>
            <a:lvl3pPr marL="1783080" indent="0">
              <a:buNone/>
              <a:defRPr sz="2340"/>
            </a:lvl3pPr>
            <a:lvl4pPr marL="2674620" indent="0">
              <a:buNone/>
              <a:defRPr sz="1950"/>
            </a:lvl4pPr>
            <a:lvl5pPr marL="3566160" indent="0">
              <a:buNone/>
              <a:defRPr sz="1950"/>
            </a:lvl5pPr>
            <a:lvl6pPr marL="4457700" indent="0">
              <a:buNone/>
              <a:defRPr sz="1950"/>
            </a:lvl6pPr>
            <a:lvl7pPr marL="5349240" indent="0">
              <a:buNone/>
              <a:defRPr sz="1950"/>
            </a:lvl7pPr>
            <a:lvl8pPr marL="6240780" indent="0">
              <a:buNone/>
              <a:defRPr sz="1950"/>
            </a:lvl8pPr>
            <a:lvl9pPr marL="7132320" indent="0">
              <a:buNone/>
              <a:defRPr sz="19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08F4C-4638-44FE-BC3B-695B43F8A6B7}"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A202-36DC-4B47-8F92-4299214A341D}" type="slidenum">
              <a:rPr lang="en-US" smtClean="0"/>
              <a:t>‹#›</a:t>
            </a:fld>
            <a:endParaRPr lang="en-US"/>
          </a:p>
        </p:txBody>
      </p:sp>
    </p:spTree>
    <p:extLst>
      <p:ext uri="{BB962C8B-B14F-4D97-AF65-F5344CB8AC3E}">
        <p14:creationId xmlns:p14="http://schemas.microsoft.com/office/powerpoint/2010/main" val="405474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4490" y="730251"/>
            <a:ext cx="20505420" cy="2651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34490" y="3651250"/>
            <a:ext cx="20505420" cy="87026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34490" y="12712701"/>
            <a:ext cx="5349240" cy="730250"/>
          </a:xfrm>
          <a:prstGeom prst="rect">
            <a:avLst/>
          </a:prstGeom>
        </p:spPr>
        <p:txBody>
          <a:bodyPr vert="horz" lIns="91440" tIns="45720" rIns="91440" bIns="45720" rtlCol="0" anchor="ctr"/>
          <a:lstStyle>
            <a:lvl1pPr algn="l">
              <a:defRPr sz="2340">
                <a:solidFill>
                  <a:schemeClr val="tx1">
                    <a:tint val="75000"/>
                  </a:schemeClr>
                </a:solidFill>
              </a:defRPr>
            </a:lvl1pPr>
          </a:lstStyle>
          <a:p>
            <a:fld id="{ECD08F4C-4638-44FE-BC3B-695B43F8A6B7}" type="datetimeFigureOut">
              <a:rPr lang="en-US" smtClean="0"/>
              <a:t>12/17/2017</a:t>
            </a:fld>
            <a:endParaRPr lang="en-US"/>
          </a:p>
        </p:txBody>
      </p:sp>
      <p:sp>
        <p:nvSpPr>
          <p:cNvPr id="5" name="Footer Placeholder 4"/>
          <p:cNvSpPr>
            <a:spLocks noGrp="1"/>
          </p:cNvSpPr>
          <p:nvPr>
            <p:ph type="ftr" sz="quarter" idx="3"/>
          </p:nvPr>
        </p:nvSpPr>
        <p:spPr>
          <a:xfrm>
            <a:off x="7875270" y="12712701"/>
            <a:ext cx="8023860" cy="730250"/>
          </a:xfrm>
          <a:prstGeom prst="rect">
            <a:avLst/>
          </a:prstGeom>
        </p:spPr>
        <p:txBody>
          <a:bodyPr vert="horz" lIns="91440" tIns="45720" rIns="91440" bIns="45720" rtlCol="0" anchor="ctr"/>
          <a:lstStyle>
            <a:lvl1pPr algn="ctr">
              <a:defRPr sz="23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790670" y="12712701"/>
            <a:ext cx="5349240" cy="730250"/>
          </a:xfrm>
          <a:prstGeom prst="rect">
            <a:avLst/>
          </a:prstGeom>
        </p:spPr>
        <p:txBody>
          <a:bodyPr vert="horz" lIns="91440" tIns="45720" rIns="91440" bIns="45720" rtlCol="0" anchor="ctr"/>
          <a:lstStyle>
            <a:lvl1pPr algn="r">
              <a:defRPr sz="2340">
                <a:solidFill>
                  <a:schemeClr val="tx1">
                    <a:tint val="75000"/>
                  </a:schemeClr>
                </a:solidFill>
              </a:defRPr>
            </a:lvl1pPr>
          </a:lstStyle>
          <a:p>
            <a:fld id="{5E98A202-36DC-4B47-8F92-4299214A341D}" type="slidenum">
              <a:rPr lang="en-US" smtClean="0"/>
              <a:t>‹#›</a:t>
            </a:fld>
            <a:endParaRPr lang="en-US"/>
          </a:p>
        </p:txBody>
      </p:sp>
    </p:spTree>
    <p:extLst>
      <p:ext uri="{BB962C8B-B14F-4D97-AF65-F5344CB8AC3E}">
        <p14:creationId xmlns:p14="http://schemas.microsoft.com/office/powerpoint/2010/main" val="61397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783080" rtl="0" eaLnBrk="1" latinLnBrk="0" hangingPunct="1">
        <a:lnSpc>
          <a:spcPct val="90000"/>
        </a:lnSpc>
        <a:spcBef>
          <a:spcPct val="0"/>
        </a:spcBef>
        <a:buNone/>
        <a:defRPr sz="8580" kern="1200">
          <a:solidFill>
            <a:schemeClr val="tx1"/>
          </a:solidFill>
          <a:latin typeface="+mj-lt"/>
          <a:ea typeface="+mj-ea"/>
          <a:cs typeface="+mj-cs"/>
        </a:defRPr>
      </a:lvl1pPr>
    </p:titleStyle>
    <p:bodyStyle>
      <a:lvl1pPr marL="445770" indent="-445770" algn="l" defTabSz="1783080" rtl="0" eaLnBrk="1" latinLnBrk="0" hangingPunct="1">
        <a:lnSpc>
          <a:spcPct val="90000"/>
        </a:lnSpc>
        <a:spcBef>
          <a:spcPts val="1950"/>
        </a:spcBef>
        <a:buFont typeface="Arial" panose="020B0604020202020204" pitchFamily="34" charset="0"/>
        <a:buChar char="•"/>
        <a:defRPr sz="5460" kern="1200">
          <a:solidFill>
            <a:schemeClr val="tx1"/>
          </a:solidFill>
          <a:latin typeface="+mn-lt"/>
          <a:ea typeface="+mn-ea"/>
          <a:cs typeface="+mn-cs"/>
        </a:defRPr>
      </a:lvl1pPr>
      <a:lvl2pPr marL="1337310" indent="-445770" algn="l" defTabSz="1783080" rtl="0" eaLnBrk="1" latinLnBrk="0" hangingPunct="1">
        <a:lnSpc>
          <a:spcPct val="90000"/>
        </a:lnSpc>
        <a:spcBef>
          <a:spcPts val="975"/>
        </a:spcBef>
        <a:buFont typeface="Arial" panose="020B0604020202020204" pitchFamily="34" charset="0"/>
        <a:buChar char="•"/>
        <a:defRPr sz="4680" kern="1200">
          <a:solidFill>
            <a:schemeClr val="tx1"/>
          </a:solidFill>
          <a:latin typeface="+mn-lt"/>
          <a:ea typeface="+mn-ea"/>
          <a:cs typeface="+mn-cs"/>
        </a:defRPr>
      </a:lvl2pPr>
      <a:lvl3pPr marL="2228850" indent="-445770" algn="l" defTabSz="1783080" rtl="0" eaLnBrk="1" latinLnBrk="0" hangingPunct="1">
        <a:lnSpc>
          <a:spcPct val="90000"/>
        </a:lnSpc>
        <a:spcBef>
          <a:spcPts val="975"/>
        </a:spcBef>
        <a:buFont typeface="Arial" panose="020B0604020202020204" pitchFamily="34" charset="0"/>
        <a:buChar char="•"/>
        <a:defRPr sz="3900" kern="1200">
          <a:solidFill>
            <a:schemeClr val="tx1"/>
          </a:solidFill>
          <a:latin typeface="+mn-lt"/>
          <a:ea typeface="+mn-ea"/>
          <a:cs typeface="+mn-cs"/>
        </a:defRPr>
      </a:lvl3pPr>
      <a:lvl4pPr marL="3120390" indent="-445770" algn="l" defTabSz="1783080" rtl="0" eaLnBrk="1" latinLnBrk="0" hangingPunct="1">
        <a:lnSpc>
          <a:spcPct val="90000"/>
        </a:lnSpc>
        <a:spcBef>
          <a:spcPts val="975"/>
        </a:spcBef>
        <a:buFont typeface="Arial" panose="020B0604020202020204" pitchFamily="34" charset="0"/>
        <a:buChar char="•"/>
        <a:defRPr sz="3510" kern="1200">
          <a:solidFill>
            <a:schemeClr val="tx1"/>
          </a:solidFill>
          <a:latin typeface="+mn-lt"/>
          <a:ea typeface="+mn-ea"/>
          <a:cs typeface="+mn-cs"/>
        </a:defRPr>
      </a:lvl4pPr>
      <a:lvl5pPr marL="4011930" indent="-445770" algn="l" defTabSz="1783080" rtl="0" eaLnBrk="1" latinLnBrk="0" hangingPunct="1">
        <a:lnSpc>
          <a:spcPct val="90000"/>
        </a:lnSpc>
        <a:spcBef>
          <a:spcPts val="975"/>
        </a:spcBef>
        <a:buFont typeface="Arial" panose="020B0604020202020204" pitchFamily="34" charset="0"/>
        <a:buChar char="•"/>
        <a:defRPr sz="3510" kern="1200">
          <a:solidFill>
            <a:schemeClr val="tx1"/>
          </a:solidFill>
          <a:latin typeface="+mn-lt"/>
          <a:ea typeface="+mn-ea"/>
          <a:cs typeface="+mn-cs"/>
        </a:defRPr>
      </a:lvl5pPr>
      <a:lvl6pPr marL="4903470" indent="-445770" algn="l" defTabSz="1783080" rtl="0" eaLnBrk="1" latinLnBrk="0" hangingPunct="1">
        <a:lnSpc>
          <a:spcPct val="90000"/>
        </a:lnSpc>
        <a:spcBef>
          <a:spcPts val="975"/>
        </a:spcBef>
        <a:buFont typeface="Arial" panose="020B0604020202020204" pitchFamily="34" charset="0"/>
        <a:buChar char="•"/>
        <a:defRPr sz="3510" kern="1200">
          <a:solidFill>
            <a:schemeClr val="tx1"/>
          </a:solidFill>
          <a:latin typeface="+mn-lt"/>
          <a:ea typeface="+mn-ea"/>
          <a:cs typeface="+mn-cs"/>
        </a:defRPr>
      </a:lvl6pPr>
      <a:lvl7pPr marL="5795010" indent="-445770" algn="l" defTabSz="1783080" rtl="0" eaLnBrk="1" latinLnBrk="0" hangingPunct="1">
        <a:lnSpc>
          <a:spcPct val="90000"/>
        </a:lnSpc>
        <a:spcBef>
          <a:spcPts val="975"/>
        </a:spcBef>
        <a:buFont typeface="Arial" panose="020B0604020202020204" pitchFamily="34" charset="0"/>
        <a:buChar char="•"/>
        <a:defRPr sz="3510" kern="1200">
          <a:solidFill>
            <a:schemeClr val="tx1"/>
          </a:solidFill>
          <a:latin typeface="+mn-lt"/>
          <a:ea typeface="+mn-ea"/>
          <a:cs typeface="+mn-cs"/>
        </a:defRPr>
      </a:lvl7pPr>
      <a:lvl8pPr marL="6686550" indent="-445770" algn="l" defTabSz="1783080" rtl="0" eaLnBrk="1" latinLnBrk="0" hangingPunct="1">
        <a:lnSpc>
          <a:spcPct val="90000"/>
        </a:lnSpc>
        <a:spcBef>
          <a:spcPts val="975"/>
        </a:spcBef>
        <a:buFont typeface="Arial" panose="020B0604020202020204" pitchFamily="34" charset="0"/>
        <a:buChar char="•"/>
        <a:defRPr sz="3510" kern="1200">
          <a:solidFill>
            <a:schemeClr val="tx1"/>
          </a:solidFill>
          <a:latin typeface="+mn-lt"/>
          <a:ea typeface="+mn-ea"/>
          <a:cs typeface="+mn-cs"/>
        </a:defRPr>
      </a:lvl8pPr>
      <a:lvl9pPr marL="7578090" indent="-445770" algn="l" defTabSz="1783080" rtl="0" eaLnBrk="1" latinLnBrk="0" hangingPunct="1">
        <a:lnSpc>
          <a:spcPct val="90000"/>
        </a:lnSpc>
        <a:spcBef>
          <a:spcPts val="975"/>
        </a:spcBef>
        <a:buFont typeface="Arial" panose="020B0604020202020204" pitchFamily="34" charset="0"/>
        <a:buChar char="•"/>
        <a:defRPr sz="3510" kern="1200">
          <a:solidFill>
            <a:schemeClr val="tx1"/>
          </a:solidFill>
          <a:latin typeface="+mn-lt"/>
          <a:ea typeface="+mn-ea"/>
          <a:cs typeface="+mn-cs"/>
        </a:defRPr>
      </a:lvl9pPr>
    </p:bodyStyle>
    <p:otherStyle>
      <a:defPPr>
        <a:defRPr lang="en-US"/>
      </a:defPPr>
      <a:lvl1pPr marL="0" algn="l" defTabSz="1783080" rtl="0" eaLnBrk="1" latinLnBrk="0" hangingPunct="1">
        <a:defRPr sz="3510" kern="1200">
          <a:solidFill>
            <a:schemeClr val="tx1"/>
          </a:solidFill>
          <a:latin typeface="+mn-lt"/>
          <a:ea typeface="+mn-ea"/>
          <a:cs typeface="+mn-cs"/>
        </a:defRPr>
      </a:lvl1pPr>
      <a:lvl2pPr marL="891540" algn="l" defTabSz="1783080" rtl="0" eaLnBrk="1" latinLnBrk="0" hangingPunct="1">
        <a:defRPr sz="3510" kern="1200">
          <a:solidFill>
            <a:schemeClr val="tx1"/>
          </a:solidFill>
          <a:latin typeface="+mn-lt"/>
          <a:ea typeface="+mn-ea"/>
          <a:cs typeface="+mn-cs"/>
        </a:defRPr>
      </a:lvl2pPr>
      <a:lvl3pPr marL="1783080" algn="l" defTabSz="1783080" rtl="0" eaLnBrk="1" latinLnBrk="0" hangingPunct="1">
        <a:defRPr sz="3510" kern="1200">
          <a:solidFill>
            <a:schemeClr val="tx1"/>
          </a:solidFill>
          <a:latin typeface="+mn-lt"/>
          <a:ea typeface="+mn-ea"/>
          <a:cs typeface="+mn-cs"/>
        </a:defRPr>
      </a:lvl3pPr>
      <a:lvl4pPr marL="2674620" algn="l" defTabSz="1783080" rtl="0" eaLnBrk="1" latinLnBrk="0" hangingPunct="1">
        <a:defRPr sz="3510" kern="1200">
          <a:solidFill>
            <a:schemeClr val="tx1"/>
          </a:solidFill>
          <a:latin typeface="+mn-lt"/>
          <a:ea typeface="+mn-ea"/>
          <a:cs typeface="+mn-cs"/>
        </a:defRPr>
      </a:lvl4pPr>
      <a:lvl5pPr marL="3566160" algn="l" defTabSz="1783080" rtl="0" eaLnBrk="1" latinLnBrk="0" hangingPunct="1">
        <a:defRPr sz="3510" kern="1200">
          <a:solidFill>
            <a:schemeClr val="tx1"/>
          </a:solidFill>
          <a:latin typeface="+mn-lt"/>
          <a:ea typeface="+mn-ea"/>
          <a:cs typeface="+mn-cs"/>
        </a:defRPr>
      </a:lvl5pPr>
      <a:lvl6pPr marL="4457700" algn="l" defTabSz="1783080" rtl="0" eaLnBrk="1" latinLnBrk="0" hangingPunct="1">
        <a:defRPr sz="3510" kern="1200">
          <a:solidFill>
            <a:schemeClr val="tx1"/>
          </a:solidFill>
          <a:latin typeface="+mn-lt"/>
          <a:ea typeface="+mn-ea"/>
          <a:cs typeface="+mn-cs"/>
        </a:defRPr>
      </a:lvl6pPr>
      <a:lvl7pPr marL="5349240" algn="l" defTabSz="1783080" rtl="0" eaLnBrk="1" latinLnBrk="0" hangingPunct="1">
        <a:defRPr sz="3510" kern="1200">
          <a:solidFill>
            <a:schemeClr val="tx1"/>
          </a:solidFill>
          <a:latin typeface="+mn-lt"/>
          <a:ea typeface="+mn-ea"/>
          <a:cs typeface="+mn-cs"/>
        </a:defRPr>
      </a:lvl7pPr>
      <a:lvl8pPr marL="6240780" algn="l" defTabSz="1783080" rtl="0" eaLnBrk="1" latinLnBrk="0" hangingPunct="1">
        <a:defRPr sz="3510" kern="1200">
          <a:solidFill>
            <a:schemeClr val="tx1"/>
          </a:solidFill>
          <a:latin typeface="+mn-lt"/>
          <a:ea typeface="+mn-ea"/>
          <a:cs typeface="+mn-cs"/>
        </a:defRPr>
      </a:lvl8pPr>
      <a:lvl9pPr marL="7132320" algn="l" defTabSz="1783080" rtl="0" eaLnBrk="1" latinLnBrk="0" hangingPunct="1">
        <a:defRPr sz="3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40.png"/><Relationship Id="rId9" Type="http://schemas.openxmlformats.org/officeDocument/2006/relationships/image" Target="../media/image6.pn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5.tif"/><Relationship Id="rId2" Type="http://schemas.openxmlformats.org/officeDocument/2006/relationships/image" Target="../media/image84.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60.png"/></Relationships>
</file>

<file path=ppt/slides/_rels/slide22.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40.png"/><Relationship Id="rId7" Type="http://schemas.openxmlformats.org/officeDocument/2006/relationships/image" Target="../media/image580.png"/><Relationship Id="rId12" Type="http://schemas.openxmlformats.org/officeDocument/2006/relationships/image" Target="../media/image630.png"/><Relationship Id="rId2" Type="http://schemas.openxmlformats.org/officeDocument/2006/relationships/image" Target="../media/image530.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620.png"/><Relationship Id="rId5" Type="http://schemas.openxmlformats.org/officeDocument/2006/relationships/image" Target="../media/image560.png"/><Relationship Id="rId10" Type="http://schemas.openxmlformats.org/officeDocument/2006/relationships/image" Target="../media/image610.png"/><Relationship Id="rId4" Type="http://schemas.openxmlformats.org/officeDocument/2006/relationships/image" Target="../media/image550.png"/><Relationship Id="rId9" Type="http://schemas.openxmlformats.org/officeDocument/2006/relationships/image" Target="../media/image600.png"/></Relationships>
</file>

<file path=ppt/slides/_rels/slide2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2.png"/><Relationship Id="rId39" Type="http://schemas.openxmlformats.org/officeDocument/2006/relationships/image" Target="../media/image55.png"/><Relationship Id="rId3" Type="http://schemas.openxmlformats.org/officeDocument/2006/relationships/image" Target="../media/image18.png"/><Relationship Id="rId21" Type="http://schemas.openxmlformats.org/officeDocument/2006/relationships/image" Target="../media/image36.png"/><Relationship Id="rId34" Type="http://schemas.openxmlformats.org/officeDocument/2006/relationships/image" Target="../media/image50.png"/><Relationship Id="rId42" Type="http://schemas.openxmlformats.org/officeDocument/2006/relationships/image" Target="../media/image5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2" Type="http://schemas.openxmlformats.org/officeDocument/2006/relationships/notesSlide" Target="../notesSlides/notesSlide2.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5.png"/><Relationship Id="rId41"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4.png"/><Relationship Id="rId36" Type="http://schemas.openxmlformats.org/officeDocument/2006/relationships/image" Target="../media/image52.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7.png"/><Relationship Id="rId44" Type="http://schemas.openxmlformats.org/officeDocument/2006/relationships/image" Target="../media/image60.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PrivaSeq2 Figures</a:t>
            </a:r>
            <a:endParaRPr lang="en-US" sz="1000" dirty="0"/>
          </a:p>
        </p:txBody>
      </p:sp>
    </p:spTree>
    <p:extLst>
      <p:ext uri="{BB962C8B-B14F-4D97-AF65-F5344CB8AC3E}">
        <p14:creationId xmlns:p14="http://schemas.microsoft.com/office/powerpoint/2010/main" val="193383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8428" y="6977842"/>
            <a:ext cx="7565275" cy="5925358"/>
          </a:xfrm>
          <a:prstGeom prst="rect">
            <a:avLst/>
          </a:prstGeom>
        </p:spPr>
      </p:pic>
      <p:sp>
        <p:nvSpPr>
          <p:cNvPr id="15" name="Rectangle 14"/>
          <p:cNvSpPr/>
          <p:nvPr/>
        </p:nvSpPr>
        <p:spPr>
          <a:xfrm>
            <a:off x="6227731" y="207837"/>
            <a:ext cx="4103431"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 </a:t>
            </a:r>
            <a:r>
              <a:rPr lang="en-US" sz="2800" dirty="0" smtClean="0">
                <a:latin typeface="Arial" panose="020B0604020202020204" pitchFamily="34" charset="0"/>
                <a:cs typeface="Arial" panose="020B0604020202020204" pitchFamily="34" charset="0"/>
              </a:rPr>
              <a:t>Before Anonymization</a:t>
            </a:r>
            <a:endParaRPr lang="en-US" sz="2800" dirty="0">
              <a:latin typeface="Arial" panose="020B0604020202020204" pitchFamily="34" charset="0"/>
              <a:cs typeface="Arial" panose="020B0604020202020204" pitchFamily="34" charset="0"/>
            </a:endParaRPr>
          </a:p>
        </p:txBody>
      </p:sp>
      <p:sp>
        <p:nvSpPr>
          <p:cNvPr id="7" name="Title 1"/>
          <p:cNvSpPr txBox="1">
            <a:spLocks/>
          </p:cNvSpPr>
          <p:nvPr/>
        </p:nvSpPr>
        <p:spPr>
          <a:xfrm>
            <a:off x="6504744" y="5651599"/>
            <a:ext cx="9924959" cy="1061029"/>
          </a:xfrm>
          <a:prstGeom prst="rect">
            <a:avLst/>
          </a:prstGeom>
        </p:spPr>
        <p:txBody>
          <a:bodyPr vert="horz" lIns="91440" tIns="45720" rIns="91440" bIns="45720" rtlCol="0" anchor="ctr">
            <a:normAutofit/>
          </a:bodyPr>
          <a:lstStyle>
            <a:lvl1pPr algn="l" defTabSz="1783080" rtl="0" eaLnBrk="1" latinLnBrk="0" hangingPunct="1">
              <a:lnSpc>
                <a:spcPct val="90000"/>
              </a:lnSpc>
              <a:spcBef>
                <a:spcPct val="0"/>
              </a:spcBef>
              <a:buNone/>
              <a:defRPr sz="8580" kern="1200">
                <a:solidFill>
                  <a:schemeClr val="tx1"/>
                </a:solidFill>
                <a:latin typeface="+mj-lt"/>
                <a:ea typeface="+mj-ea"/>
                <a:cs typeface="+mj-cs"/>
              </a:defRPr>
            </a:lvl1pPr>
          </a:lstStyle>
          <a:p>
            <a:r>
              <a:rPr lang="en-US" sz="3000" dirty="0">
                <a:latin typeface="Arial" panose="020B0604020202020204" pitchFamily="34" charset="0"/>
                <a:cs typeface="Arial" panose="020B0604020202020204" pitchFamily="34" charset="0"/>
              </a:rPr>
              <a:t>c) </a:t>
            </a:r>
            <a:r>
              <a:rPr lang="en-US" sz="3000" dirty="0" err="1" smtClean="0">
                <a:latin typeface="Arial" panose="020B0604020202020204" pitchFamily="34" charset="0"/>
                <a:cs typeface="Arial" panose="020B0604020202020204" pitchFamily="34" charset="0"/>
              </a:rPr>
              <a:t>GTex</a:t>
            </a:r>
            <a:r>
              <a:rPr lang="en-US" sz="3000" dirty="0" smtClean="0">
                <a:latin typeface="Arial" panose="020B0604020202020204" pitchFamily="34" charset="0"/>
                <a:cs typeface="Arial" panose="020B0604020202020204" pitchFamily="34" charset="0"/>
              </a:rPr>
              <a:t> Dataset: Genotyping Only </a:t>
            </a:r>
            <a:r>
              <a:rPr lang="en-US" sz="3000" dirty="0">
                <a:latin typeface="Arial" panose="020B0604020202020204" pitchFamily="34" charset="0"/>
                <a:cs typeface="Arial" panose="020B0604020202020204" pitchFamily="34" charset="0"/>
              </a:rPr>
              <a:t>(1kG MAF&gt;0.01</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sp>
        <p:nvSpPr>
          <p:cNvPr id="20" name="Rectangle 19"/>
          <p:cNvSpPr/>
          <p:nvPr/>
        </p:nvSpPr>
        <p:spPr>
          <a:xfrm>
            <a:off x="0" y="-63062"/>
            <a:ext cx="1951175" cy="1169551"/>
          </a:xfrm>
          <a:prstGeom prst="rect">
            <a:avLst/>
          </a:prstGeom>
        </p:spPr>
        <p:txBody>
          <a:bodyPr wrap="none">
            <a:spAutoFit/>
          </a:bodyPr>
          <a:lstStyle/>
          <a:p>
            <a:r>
              <a:rPr lang="en-US" sz="7000" b="1" i="1" dirty="0"/>
              <a:t>Fig </a:t>
            </a:r>
            <a:r>
              <a:rPr lang="en-US" sz="7000" b="1" i="1" dirty="0" smtClean="0"/>
              <a:t>3</a:t>
            </a:r>
            <a:endParaRPr lang="en-US" sz="70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736890"/>
            <a:ext cx="6343666" cy="487487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5192" y="784765"/>
            <a:ext cx="6244168" cy="4798414"/>
          </a:xfrm>
          <a:prstGeom prst="rect">
            <a:avLst/>
          </a:prstGeom>
        </p:spPr>
      </p:pic>
      <p:sp>
        <p:nvSpPr>
          <p:cNvPr id="17" name="Rectangle 16"/>
          <p:cNvSpPr/>
          <p:nvPr/>
        </p:nvSpPr>
        <p:spPr>
          <a:xfrm>
            <a:off x="12617612" y="209803"/>
            <a:ext cx="3782254" cy="523220"/>
          </a:xfrm>
          <a:prstGeom prst="rect">
            <a:avLst/>
          </a:prstGeom>
        </p:spPr>
        <p:txBody>
          <a:bodyPr wrap="none">
            <a:spAutoFit/>
          </a:bodyPr>
          <a:lstStyle/>
          <a:p>
            <a:r>
              <a:rPr lang="en-US" sz="2800" dirty="0" smtClean="0">
                <a:latin typeface="Arial" panose="020B0604020202020204" pitchFamily="34" charset="0"/>
                <a:cs typeface="Arial" panose="020B0604020202020204" pitchFamily="34" charset="0"/>
              </a:rPr>
              <a:t>b) After Anonymization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252" y="6699533"/>
            <a:ext cx="7475318" cy="5977198"/>
          </a:xfrm>
          <a:prstGeom prst="rect">
            <a:avLst/>
          </a:prstGeom>
        </p:spPr>
      </p:pic>
      <p:cxnSp>
        <p:nvCxnSpPr>
          <p:cNvPr id="6" name="Straight Connector 5"/>
          <p:cNvCxnSpPr/>
          <p:nvPr/>
        </p:nvCxnSpPr>
        <p:spPr>
          <a:xfrm flipV="1">
            <a:off x="7010400" y="10318341"/>
            <a:ext cx="0" cy="1685926"/>
          </a:xfrm>
          <a:prstGeom prst="line">
            <a:avLst/>
          </a:prstGeom>
          <a:ln w="4762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71825" y="10304054"/>
            <a:ext cx="3848101" cy="0"/>
          </a:xfrm>
          <a:prstGeom prst="line">
            <a:avLst/>
          </a:prstGeom>
          <a:ln w="4762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5362903" y="7875025"/>
            <a:ext cx="0" cy="4189156"/>
          </a:xfrm>
          <a:prstGeom prst="line">
            <a:avLst/>
          </a:prstGeom>
          <a:ln w="4762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800170" y="6961239"/>
            <a:ext cx="0" cy="5077441"/>
          </a:xfrm>
          <a:prstGeom prst="line">
            <a:avLst/>
          </a:prstGeom>
          <a:ln w="4762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166602" y="6916841"/>
            <a:ext cx="662450" cy="0"/>
          </a:xfrm>
          <a:prstGeom prst="line">
            <a:avLst/>
          </a:prstGeom>
          <a:ln w="4762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131576" y="12931152"/>
            <a:ext cx="6661353" cy="0"/>
          </a:xfrm>
          <a:prstGeom prst="straightConnector1">
            <a:avLst/>
          </a:prstGeom>
          <a:ln w="539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217461">
            <a:off x="7007470" y="10230938"/>
            <a:ext cx="5092882" cy="611613"/>
          </a:xfrm>
          <a:custGeom>
            <a:avLst/>
            <a:gdLst>
              <a:gd name="connsiteX0" fmla="*/ 0 w 3872037"/>
              <a:gd name="connsiteY0" fmla="*/ 221226 h 884903"/>
              <a:gd name="connsiteX1" fmla="*/ 3429586 w 3872037"/>
              <a:gd name="connsiteY1" fmla="*/ 221226 h 884903"/>
              <a:gd name="connsiteX2" fmla="*/ 3429586 w 3872037"/>
              <a:gd name="connsiteY2" fmla="*/ 0 h 884903"/>
              <a:gd name="connsiteX3" fmla="*/ 3872037 w 3872037"/>
              <a:gd name="connsiteY3" fmla="*/ 442452 h 884903"/>
              <a:gd name="connsiteX4" fmla="*/ 3429586 w 3872037"/>
              <a:gd name="connsiteY4" fmla="*/ 884903 h 884903"/>
              <a:gd name="connsiteX5" fmla="*/ 3429586 w 3872037"/>
              <a:gd name="connsiteY5" fmla="*/ 663677 h 884903"/>
              <a:gd name="connsiteX6" fmla="*/ 0 w 3872037"/>
              <a:gd name="connsiteY6" fmla="*/ 663677 h 884903"/>
              <a:gd name="connsiteX7" fmla="*/ 0 w 3872037"/>
              <a:gd name="connsiteY7" fmla="*/ 221226 h 884903"/>
              <a:gd name="connsiteX0" fmla="*/ 0 w 4046208"/>
              <a:gd name="connsiteY0" fmla="*/ 467968 h 884903"/>
              <a:gd name="connsiteX1" fmla="*/ 3603757 w 4046208"/>
              <a:gd name="connsiteY1" fmla="*/ 221226 h 884903"/>
              <a:gd name="connsiteX2" fmla="*/ 3603757 w 4046208"/>
              <a:gd name="connsiteY2" fmla="*/ 0 h 884903"/>
              <a:gd name="connsiteX3" fmla="*/ 4046208 w 4046208"/>
              <a:gd name="connsiteY3" fmla="*/ 442452 h 884903"/>
              <a:gd name="connsiteX4" fmla="*/ 3603757 w 4046208"/>
              <a:gd name="connsiteY4" fmla="*/ 884903 h 884903"/>
              <a:gd name="connsiteX5" fmla="*/ 3603757 w 4046208"/>
              <a:gd name="connsiteY5" fmla="*/ 663677 h 884903"/>
              <a:gd name="connsiteX6" fmla="*/ 174171 w 4046208"/>
              <a:gd name="connsiteY6" fmla="*/ 663677 h 884903"/>
              <a:gd name="connsiteX7" fmla="*/ 0 w 4046208"/>
              <a:gd name="connsiteY7" fmla="*/ 467968 h 884903"/>
              <a:gd name="connsiteX0" fmla="*/ 1 w 4046209"/>
              <a:gd name="connsiteY0" fmla="*/ 467968 h 884903"/>
              <a:gd name="connsiteX1" fmla="*/ 3603758 w 4046209"/>
              <a:gd name="connsiteY1" fmla="*/ 221226 h 884903"/>
              <a:gd name="connsiteX2" fmla="*/ 3603758 w 4046209"/>
              <a:gd name="connsiteY2" fmla="*/ 0 h 884903"/>
              <a:gd name="connsiteX3" fmla="*/ 4046209 w 4046209"/>
              <a:gd name="connsiteY3" fmla="*/ 442452 h 884903"/>
              <a:gd name="connsiteX4" fmla="*/ 3603758 w 4046209"/>
              <a:gd name="connsiteY4" fmla="*/ 884903 h 884903"/>
              <a:gd name="connsiteX5" fmla="*/ 3603758 w 4046209"/>
              <a:gd name="connsiteY5" fmla="*/ 663677 h 884903"/>
              <a:gd name="connsiteX6" fmla="*/ 0 w 4046209"/>
              <a:gd name="connsiteY6" fmla="*/ 518534 h 884903"/>
              <a:gd name="connsiteX7" fmla="*/ 1 w 4046209"/>
              <a:gd name="connsiteY7" fmla="*/ 467968 h 884903"/>
              <a:gd name="connsiteX0" fmla="*/ 0 w 4046208"/>
              <a:gd name="connsiteY0" fmla="*/ 467968 h 884903"/>
              <a:gd name="connsiteX1" fmla="*/ 3603757 w 4046208"/>
              <a:gd name="connsiteY1" fmla="*/ 221226 h 884903"/>
              <a:gd name="connsiteX2" fmla="*/ 3603757 w 4046208"/>
              <a:gd name="connsiteY2" fmla="*/ 0 h 884903"/>
              <a:gd name="connsiteX3" fmla="*/ 4046208 w 4046208"/>
              <a:gd name="connsiteY3" fmla="*/ 442452 h 884903"/>
              <a:gd name="connsiteX4" fmla="*/ 3603757 w 4046208"/>
              <a:gd name="connsiteY4" fmla="*/ 884903 h 884903"/>
              <a:gd name="connsiteX5" fmla="*/ 3603757 w 4046208"/>
              <a:gd name="connsiteY5" fmla="*/ 663677 h 884903"/>
              <a:gd name="connsiteX6" fmla="*/ 0 w 4046208"/>
              <a:gd name="connsiteY6" fmla="*/ 467968 h 884903"/>
              <a:gd name="connsiteX0" fmla="*/ 0 w 4046208"/>
              <a:gd name="connsiteY0" fmla="*/ 482256 h 884903"/>
              <a:gd name="connsiteX1" fmla="*/ 3603757 w 4046208"/>
              <a:gd name="connsiteY1" fmla="*/ 221226 h 884903"/>
              <a:gd name="connsiteX2" fmla="*/ 3603757 w 4046208"/>
              <a:gd name="connsiteY2" fmla="*/ 0 h 884903"/>
              <a:gd name="connsiteX3" fmla="*/ 4046208 w 4046208"/>
              <a:gd name="connsiteY3" fmla="*/ 442452 h 884903"/>
              <a:gd name="connsiteX4" fmla="*/ 3603757 w 4046208"/>
              <a:gd name="connsiteY4" fmla="*/ 884903 h 884903"/>
              <a:gd name="connsiteX5" fmla="*/ 3603757 w 4046208"/>
              <a:gd name="connsiteY5" fmla="*/ 663677 h 884903"/>
              <a:gd name="connsiteX6" fmla="*/ 0 w 4046208"/>
              <a:gd name="connsiteY6" fmla="*/ 482256 h 884903"/>
              <a:gd name="connsiteX0" fmla="*/ 0 w 4263293"/>
              <a:gd name="connsiteY0" fmla="*/ 312575 h 884903"/>
              <a:gd name="connsiteX1" fmla="*/ 3820842 w 4263293"/>
              <a:gd name="connsiteY1" fmla="*/ 221226 h 884903"/>
              <a:gd name="connsiteX2" fmla="*/ 3820842 w 4263293"/>
              <a:gd name="connsiteY2" fmla="*/ 0 h 884903"/>
              <a:gd name="connsiteX3" fmla="*/ 4263293 w 4263293"/>
              <a:gd name="connsiteY3" fmla="*/ 442452 h 884903"/>
              <a:gd name="connsiteX4" fmla="*/ 3820842 w 4263293"/>
              <a:gd name="connsiteY4" fmla="*/ 884903 h 884903"/>
              <a:gd name="connsiteX5" fmla="*/ 3820842 w 4263293"/>
              <a:gd name="connsiteY5" fmla="*/ 663677 h 884903"/>
              <a:gd name="connsiteX6" fmla="*/ 0 w 4263293"/>
              <a:gd name="connsiteY6" fmla="*/ 312575 h 884903"/>
              <a:gd name="connsiteX0" fmla="*/ 0 w 4249773"/>
              <a:gd name="connsiteY0" fmla="*/ 437121 h 884903"/>
              <a:gd name="connsiteX1" fmla="*/ 3807322 w 4249773"/>
              <a:gd name="connsiteY1" fmla="*/ 221226 h 884903"/>
              <a:gd name="connsiteX2" fmla="*/ 3807322 w 4249773"/>
              <a:gd name="connsiteY2" fmla="*/ 0 h 884903"/>
              <a:gd name="connsiteX3" fmla="*/ 4249773 w 4249773"/>
              <a:gd name="connsiteY3" fmla="*/ 442452 h 884903"/>
              <a:gd name="connsiteX4" fmla="*/ 3807322 w 4249773"/>
              <a:gd name="connsiteY4" fmla="*/ 884903 h 884903"/>
              <a:gd name="connsiteX5" fmla="*/ 3807322 w 4249773"/>
              <a:gd name="connsiteY5" fmla="*/ 663677 h 884903"/>
              <a:gd name="connsiteX6" fmla="*/ 0 w 4249773"/>
              <a:gd name="connsiteY6" fmla="*/ 437121 h 884903"/>
              <a:gd name="connsiteX0" fmla="*/ 0 w 4503350"/>
              <a:gd name="connsiteY0" fmla="*/ 437121 h 884903"/>
              <a:gd name="connsiteX1" fmla="*/ 3807322 w 4503350"/>
              <a:gd name="connsiteY1" fmla="*/ 221226 h 884903"/>
              <a:gd name="connsiteX2" fmla="*/ 3807322 w 4503350"/>
              <a:gd name="connsiteY2" fmla="*/ 0 h 884903"/>
              <a:gd name="connsiteX3" fmla="*/ 4503350 w 4503350"/>
              <a:gd name="connsiteY3" fmla="*/ 439070 h 884903"/>
              <a:gd name="connsiteX4" fmla="*/ 3807322 w 4503350"/>
              <a:gd name="connsiteY4" fmla="*/ 884903 h 884903"/>
              <a:gd name="connsiteX5" fmla="*/ 3807322 w 4503350"/>
              <a:gd name="connsiteY5" fmla="*/ 663677 h 884903"/>
              <a:gd name="connsiteX6" fmla="*/ 0 w 4503350"/>
              <a:gd name="connsiteY6" fmla="*/ 437121 h 884903"/>
              <a:gd name="connsiteX0" fmla="*/ 0 w 5078501"/>
              <a:gd name="connsiteY0" fmla="*/ 371851 h 884903"/>
              <a:gd name="connsiteX1" fmla="*/ 4382473 w 5078501"/>
              <a:gd name="connsiteY1" fmla="*/ 221226 h 884903"/>
              <a:gd name="connsiteX2" fmla="*/ 4382473 w 5078501"/>
              <a:gd name="connsiteY2" fmla="*/ 0 h 884903"/>
              <a:gd name="connsiteX3" fmla="*/ 5078501 w 5078501"/>
              <a:gd name="connsiteY3" fmla="*/ 439070 h 884903"/>
              <a:gd name="connsiteX4" fmla="*/ 4382473 w 5078501"/>
              <a:gd name="connsiteY4" fmla="*/ 884903 h 884903"/>
              <a:gd name="connsiteX5" fmla="*/ 4382473 w 5078501"/>
              <a:gd name="connsiteY5" fmla="*/ 663677 h 884903"/>
              <a:gd name="connsiteX6" fmla="*/ 0 w 5078501"/>
              <a:gd name="connsiteY6" fmla="*/ 371851 h 884903"/>
              <a:gd name="connsiteX0" fmla="*/ 0 w 5078501"/>
              <a:gd name="connsiteY0" fmla="*/ 371851 h 884903"/>
              <a:gd name="connsiteX1" fmla="*/ 4390639 w 5078501"/>
              <a:gd name="connsiteY1" fmla="*/ 350507 h 884903"/>
              <a:gd name="connsiteX2" fmla="*/ 4382473 w 5078501"/>
              <a:gd name="connsiteY2" fmla="*/ 0 h 884903"/>
              <a:gd name="connsiteX3" fmla="*/ 5078501 w 5078501"/>
              <a:gd name="connsiteY3" fmla="*/ 439070 h 884903"/>
              <a:gd name="connsiteX4" fmla="*/ 4382473 w 5078501"/>
              <a:gd name="connsiteY4" fmla="*/ 884903 h 884903"/>
              <a:gd name="connsiteX5" fmla="*/ 4382473 w 5078501"/>
              <a:gd name="connsiteY5" fmla="*/ 663677 h 884903"/>
              <a:gd name="connsiteX6" fmla="*/ 0 w 5078501"/>
              <a:gd name="connsiteY6" fmla="*/ 371851 h 884903"/>
              <a:gd name="connsiteX0" fmla="*/ 0 w 5078501"/>
              <a:gd name="connsiteY0" fmla="*/ 371851 h 884903"/>
              <a:gd name="connsiteX1" fmla="*/ 4390639 w 5078501"/>
              <a:gd name="connsiteY1" fmla="*/ 350507 h 884903"/>
              <a:gd name="connsiteX2" fmla="*/ 4382473 w 5078501"/>
              <a:gd name="connsiteY2" fmla="*/ 0 h 884903"/>
              <a:gd name="connsiteX3" fmla="*/ 5078501 w 5078501"/>
              <a:gd name="connsiteY3" fmla="*/ 439070 h 884903"/>
              <a:gd name="connsiteX4" fmla="*/ 4382473 w 5078501"/>
              <a:gd name="connsiteY4" fmla="*/ 884903 h 884903"/>
              <a:gd name="connsiteX5" fmla="*/ 4382851 w 5078501"/>
              <a:gd name="connsiteY5" fmla="*/ 549124 h 884903"/>
              <a:gd name="connsiteX6" fmla="*/ 0 w 5078501"/>
              <a:gd name="connsiteY6" fmla="*/ 371851 h 884903"/>
              <a:gd name="connsiteX0" fmla="*/ 0 w 5078501"/>
              <a:gd name="connsiteY0" fmla="*/ 243052 h 756104"/>
              <a:gd name="connsiteX1" fmla="*/ 4390639 w 5078501"/>
              <a:gd name="connsiteY1" fmla="*/ 221708 h 756104"/>
              <a:gd name="connsiteX2" fmla="*/ 4398222 w 5078501"/>
              <a:gd name="connsiteY2" fmla="*/ 0 h 756104"/>
              <a:gd name="connsiteX3" fmla="*/ 5078501 w 5078501"/>
              <a:gd name="connsiteY3" fmla="*/ 310271 h 756104"/>
              <a:gd name="connsiteX4" fmla="*/ 4382473 w 5078501"/>
              <a:gd name="connsiteY4" fmla="*/ 756104 h 756104"/>
              <a:gd name="connsiteX5" fmla="*/ 4382851 w 5078501"/>
              <a:gd name="connsiteY5" fmla="*/ 420325 h 756104"/>
              <a:gd name="connsiteX6" fmla="*/ 0 w 5078501"/>
              <a:gd name="connsiteY6" fmla="*/ 243052 h 756104"/>
              <a:gd name="connsiteX0" fmla="*/ 0 w 5078501"/>
              <a:gd name="connsiteY0" fmla="*/ 243052 h 611613"/>
              <a:gd name="connsiteX1" fmla="*/ 4390639 w 5078501"/>
              <a:gd name="connsiteY1" fmla="*/ 221708 h 611613"/>
              <a:gd name="connsiteX2" fmla="*/ 4398222 w 5078501"/>
              <a:gd name="connsiteY2" fmla="*/ 0 h 611613"/>
              <a:gd name="connsiteX3" fmla="*/ 5078501 w 5078501"/>
              <a:gd name="connsiteY3" fmla="*/ 310271 h 611613"/>
              <a:gd name="connsiteX4" fmla="*/ 4373346 w 5078501"/>
              <a:gd name="connsiteY4" fmla="*/ 611613 h 611613"/>
              <a:gd name="connsiteX5" fmla="*/ 4382851 w 5078501"/>
              <a:gd name="connsiteY5" fmla="*/ 420325 h 611613"/>
              <a:gd name="connsiteX6" fmla="*/ 0 w 5078501"/>
              <a:gd name="connsiteY6" fmla="*/ 243052 h 61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8501" h="611613">
                <a:moveTo>
                  <a:pt x="0" y="243052"/>
                </a:moveTo>
                <a:lnTo>
                  <a:pt x="4390639" y="221708"/>
                </a:lnTo>
                <a:lnTo>
                  <a:pt x="4398222" y="0"/>
                </a:lnTo>
                <a:lnTo>
                  <a:pt x="5078501" y="310271"/>
                </a:lnTo>
                <a:lnTo>
                  <a:pt x="4373346" y="611613"/>
                </a:lnTo>
                <a:lnTo>
                  <a:pt x="4382851" y="420325"/>
                </a:lnTo>
                <a:lnTo>
                  <a:pt x="0" y="24305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7097486" y="7485158"/>
            <a:ext cx="5036457" cy="2786742"/>
          </a:xfrm>
          <a:prstGeom prst="line">
            <a:avLst/>
          </a:prstGeom>
          <a:ln w="508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97486" y="10373500"/>
            <a:ext cx="4804228" cy="1727200"/>
          </a:xfrm>
          <a:prstGeom prst="line">
            <a:avLst/>
          </a:prstGeom>
          <a:ln w="508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19942" y="12946559"/>
            <a:ext cx="5624054" cy="430887"/>
          </a:xfrm>
          <a:prstGeom prst="rect">
            <a:avLst/>
          </a:prstGeom>
          <a:noFill/>
        </p:spPr>
        <p:txBody>
          <a:bodyPr wrap="square" rtlCol="0">
            <a:spAutoFit/>
          </a:bodyPr>
          <a:lstStyle/>
          <a:p>
            <a:pPr algn="ctr"/>
            <a:r>
              <a:rPr lang="en-US" sz="2200" dirty="0" smtClean="0">
                <a:latin typeface="Arial" panose="020B0604020202020204" pitchFamily="34" charset="0"/>
                <a:cs typeface="Arial" panose="020B0604020202020204" pitchFamily="34" charset="0"/>
              </a:rPr>
              <a:t>Sorted in Decreasing Predictability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331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77350" y="3343126"/>
            <a:ext cx="2672526"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a) </a:t>
            </a:r>
            <a:r>
              <a:rPr lang="en-US" sz="3600" dirty="0" err="1" smtClean="0">
                <a:latin typeface="Arial" panose="020B0604020202020204" pitchFamily="34" charset="0"/>
                <a:cs typeface="Arial" panose="020B0604020202020204" pitchFamily="34" charset="0"/>
              </a:rPr>
              <a:t>Kasowski</a:t>
            </a:r>
            <a:endParaRPr lang="en-US" sz="3600" dirty="0">
              <a:latin typeface="Arial" panose="020B0604020202020204" pitchFamily="34" charset="0"/>
              <a:cs typeface="Arial" panose="020B0604020202020204" pitchFamily="34" charset="0"/>
            </a:endParaRPr>
          </a:p>
        </p:txBody>
      </p:sp>
      <p:sp>
        <p:nvSpPr>
          <p:cNvPr id="18" name="Rectangle 17"/>
          <p:cNvSpPr/>
          <p:nvPr/>
        </p:nvSpPr>
        <p:spPr>
          <a:xfrm>
            <a:off x="15164164" y="3289695"/>
            <a:ext cx="2364750"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 </a:t>
            </a:r>
            <a:r>
              <a:rPr lang="en-US" sz="3600" dirty="0" err="1" smtClean="0">
                <a:latin typeface="Arial" panose="020B0604020202020204" pitchFamily="34" charset="0"/>
                <a:cs typeface="Arial" panose="020B0604020202020204" pitchFamily="34" charset="0"/>
              </a:rPr>
              <a:t>Kilpinen</a:t>
            </a:r>
            <a:endParaRPr lang="en-US" sz="3600" dirty="0">
              <a:latin typeface="Arial" panose="020B0604020202020204" pitchFamily="34" charset="0"/>
              <a:cs typeface="Arial" panose="020B0604020202020204" pitchFamily="34" charset="0"/>
            </a:endParaRPr>
          </a:p>
        </p:txBody>
      </p:sp>
      <p:sp>
        <p:nvSpPr>
          <p:cNvPr id="105" name="Rectangle 104"/>
          <p:cNvSpPr/>
          <p:nvPr/>
        </p:nvSpPr>
        <p:spPr>
          <a:xfrm>
            <a:off x="0" y="-63062"/>
            <a:ext cx="1951175" cy="1169551"/>
          </a:xfrm>
          <a:prstGeom prst="rect">
            <a:avLst/>
          </a:prstGeom>
        </p:spPr>
        <p:txBody>
          <a:bodyPr wrap="none">
            <a:spAutoFit/>
          </a:bodyPr>
          <a:lstStyle/>
          <a:p>
            <a:r>
              <a:rPr lang="en-US" sz="7000" b="1" i="1" dirty="0"/>
              <a:t>Fig </a:t>
            </a:r>
            <a:r>
              <a:rPr lang="en-US" sz="7000" b="1" i="1" dirty="0" smtClean="0"/>
              <a:t>4</a:t>
            </a:r>
            <a:endParaRPr lang="en-US" sz="7000" b="1" i="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1494" y="4140261"/>
            <a:ext cx="8370586" cy="643248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334" y="4180901"/>
            <a:ext cx="8370586" cy="6432487"/>
          </a:xfrm>
          <a:prstGeom prst="rect">
            <a:avLst/>
          </a:prstGeom>
        </p:spPr>
      </p:pic>
    </p:spTree>
    <p:extLst>
      <p:ext uri="{BB962C8B-B14F-4D97-AF65-F5344CB8AC3E}">
        <p14:creationId xmlns:p14="http://schemas.microsoft.com/office/powerpoint/2010/main" val="1031802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2955" y="3258785"/>
            <a:ext cx="2408178" cy="584775"/>
          </a:xfrm>
          <a:prstGeom prst="rect">
            <a:avLst/>
          </a:prstGeom>
        </p:spPr>
        <p:txBody>
          <a:bodyPr wrap="square">
            <a:spAutoFit/>
          </a:bodyPr>
          <a:lstStyle/>
          <a:p>
            <a:r>
              <a:rPr lang="en-US" sz="3200" dirty="0" err="1">
                <a:latin typeface="Arial" panose="020B0604020202020204" pitchFamily="34" charset="0"/>
                <a:cs typeface="Arial" panose="020B0604020202020204" pitchFamily="34" charset="0"/>
              </a:rPr>
              <a:t>Kasowski</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15149246" y="589169"/>
            <a:ext cx="5527991" cy="584775"/>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d</a:t>
            </a:r>
            <a:r>
              <a:rPr lang="en-US" sz="3200" dirty="0" smtClean="0">
                <a:latin typeface="Arial" panose="020B0604020202020204" pitchFamily="34" charset="0"/>
                <a:cs typeface="Arial" panose="020B0604020202020204" pitchFamily="34" charset="0"/>
              </a:rPr>
              <a:t>) Discovery + Genotyping</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6534652" y="530175"/>
            <a:ext cx="3906946" cy="584775"/>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c</a:t>
            </a:r>
            <a:r>
              <a:rPr lang="en-US" sz="3200" dirty="0" smtClean="0">
                <a:latin typeface="Arial" panose="020B0604020202020204" pitchFamily="34" charset="0"/>
                <a:cs typeface="Arial" panose="020B0604020202020204" pitchFamily="34" charset="0"/>
              </a:rPr>
              <a:t>) Genotyping only</a:t>
            </a:r>
            <a:endParaRPr lang="en-US" sz="3200" dirty="0">
              <a:latin typeface="Arial" panose="020B0604020202020204" pitchFamily="34" charset="0"/>
              <a:cs typeface="Arial" panose="020B0604020202020204" pitchFamily="34" charset="0"/>
            </a:endParaRPr>
          </a:p>
        </p:txBody>
      </p:sp>
      <p:sp>
        <p:nvSpPr>
          <p:cNvPr id="8" name="Rectangle 7"/>
          <p:cNvSpPr/>
          <p:nvPr/>
        </p:nvSpPr>
        <p:spPr>
          <a:xfrm>
            <a:off x="2556683" y="8540982"/>
            <a:ext cx="2073911" cy="584775"/>
          </a:xfrm>
          <a:prstGeom prst="rect">
            <a:avLst/>
          </a:prstGeom>
        </p:spPr>
        <p:txBody>
          <a:bodyPr wrap="square">
            <a:spAutoFit/>
          </a:bodyPr>
          <a:lstStyle/>
          <a:p>
            <a:r>
              <a:rPr lang="en-US" sz="3200" dirty="0" err="1">
                <a:latin typeface="Arial" panose="020B0604020202020204" pitchFamily="34" charset="0"/>
                <a:cs typeface="Arial" panose="020B0604020202020204" pitchFamily="34" charset="0"/>
              </a:rPr>
              <a:t>Kilpinen</a:t>
            </a:r>
            <a:endParaRPr lang="en-US" sz="3200" dirty="0">
              <a:latin typeface="Arial" panose="020B0604020202020204" pitchFamily="34" charset="0"/>
              <a:cs typeface="Arial" panose="020B0604020202020204" pitchFamily="34" charset="0"/>
            </a:endParaRPr>
          </a:p>
        </p:txBody>
      </p:sp>
      <p:sp>
        <p:nvSpPr>
          <p:cNvPr id="13" name="Rectangle 12"/>
          <p:cNvSpPr/>
          <p:nvPr/>
        </p:nvSpPr>
        <p:spPr>
          <a:xfrm>
            <a:off x="0" y="-63062"/>
            <a:ext cx="1951175" cy="1169551"/>
          </a:xfrm>
          <a:prstGeom prst="rect">
            <a:avLst/>
          </a:prstGeom>
        </p:spPr>
        <p:txBody>
          <a:bodyPr wrap="none">
            <a:spAutoFit/>
          </a:bodyPr>
          <a:lstStyle/>
          <a:p>
            <a:r>
              <a:rPr lang="en-US" sz="7000" b="1" i="1" dirty="0"/>
              <a:t>Fig </a:t>
            </a:r>
            <a:r>
              <a:rPr lang="en-US" sz="7000" b="1" i="1" dirty="0" smtClean="0"/>
              <a:t>4</a:t>
            </a:r>
            <a:endParaRPr lang="en-US" sz="7000" b="1"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4201" y="1426493"/>
            <a:ext cx="6676088" cy="52102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081" y="1426493"/>
            <a:ext cx="6676088" cy="521028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081" y="7218003"/>
            <a:ext cx="6676088" cy="521028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7820" y="7119370"/>
            <a:ext cx="6928851" cy="5407547"/>
          </a:xfrm>
          <a:prstGeom prst="rect">
            <a:avLst/>
          </a:prstGeom>
        </p:spPr>
      </p:pic>
    </p:spTree>
    <p:extLst>
      <p:ext uri="{BB962C8B-B14F-4D97-AF65-F5344CB8AC3E}">
        <p14:creationId xmlns:p14="http://schemas.microsoft.com/office/powerpoint/2010/main" val="348064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07095" y="2443763"/>
            <a:ext cx="9187992" cy="8350941"/>
            <a:chOff x="13735069" y="693164"/>
            <a:chExt cx="9187992" cy="8350941"/>
          </a:xfrm>
        </p:grpSpPr>
        <p:sp>
          <p:nvSpPr>
            <p:cNvPr id="5" name="Title 1"/>
            <p:cNvSpPr txBox="1">
              <a:spLocks/>
            </p:cNvSpPr>
            <p:nvPr/>
          </p:nvSpPr>
          <p:spPr>
            <a:xfrm>
              <a:off x="14157434" y="693164"/>
              <a:ext cx="8765627" cy="1325563"/>
            </a:xfrm>
            <a:prstGeom prst="rect">
              <a:avLst/>
            </a:prstGeom>
          </p:spPr>
          <p:txBody>
            <a:bodyPr vert="horz" lIns="91440" tIns="45720" rIns="91440" bIns="45720" rtlCol="0" anchor="ctr">
              <a:noAutofit/>
            </a:bodyPr>
            <a:lstStyle>
              <a:lvl1pPr algn="l" defTabSz="1783080" rtl="0" eaLnBrk="1" latinLnBrk="0" hangingPunct="1">
                <a:lnSpc>
                  <a:spcPct val="90000"/>
                </a:lnSpc>
                <a:spcBef>
                  <a:spcPct val="0"/>
                </a:spcBef>
                <a:buNone/>
                <a:defRPr sz="8580" kern="1200">
                  <a:solidFill>
                    <a:schemeClr val="tx1"/>
                  </a:solidFill>
                  <a:latin typeface="+mj-lt"/>
                  <a:ea typeface="+mj-ea"/>
                  <a:cs typeface="+mj-cs"/>
                </a:defRPr>
              </a:lvl1pPr>
            </a:lstStyle>
            <a:p>
              <a:r>
                <a:rPr lang="en-US" sz="3000" dirty="0">
                  <a:latin typeface="Arial" panose="020B0604020202020204" pitchFamily="34" charset="0"/>
                  <a:cs typeface="Arial" panose="020B0604020202020204" pitchFamily="34" charset="0"/>
                </a:rPr>
                <a:t>e</a:t>
              </a:r>
              <a:r>
                <a:rPr lang="en-US" sz="3000" dirty="0" smtClean="0">
                  <a:latin typeface="Arial" panose="020B0604020202020204" pitchFamily="34" charset="0"/>
                  <a:cs typeface="Arial" panose="020B0604020202020204" pitchFamily="34" charset="0"/>
                </a:rPr>
                <a:t>) Combinations of datasets imply different vulnerability levels</a:t>
              </a:r>
              <a:endParaRPr lang="en-US" sz="3000" dirty="0">
                <a:latin typeface="Arial" panose="020B0604020202020204" pitchFamily="34" charset="0"/>
                <a:cs typeface="Arial" panose="020B0604020202020204" pitchFamily="34" charset="0"/>
              </a:endParaRPr>
            </a:p>
          </p:txBody>
        </p:sp>
        <p:sp>
          <p:nvSpPr>
            <p:cNvPr id="6" name="TextBox 5"/>
            <p:cNvSpPr txBox="1"/>
            <p:nvPr/>
          </p:nvSpPr>
          <p:spPr>
            <a:xfrm>
              <a:off x="14919687" y="8553620"/>
              <a:ext cx="2504212" cy="400110"/>
            </a:xfrm>
            <a:prstGeom prst="rect">
              <a:avLst/>
            </a:prstGeom>
            <a:noFill/>
          </p:spPr>
          <p:txBody>
            <a:bodyPr wrap="none" rtlCol="0">
              <a:spAutoFit/>
            </a:bodyPr>
            <a:lstStyle/>
            <a:p>
              <a:r>
                <a:rPr lang="en-US" sz="2000" b="1" dirty="0">
                  <a:solidFill>
                    <a:schemeClr val="bg1">
                      <a:lumMod val="50000"/>
                    </a:schemeClr>
                  </a:solidFill>
                </a:rPr>
                <a:t>H3K27me3</a:t>
              </a:r>
              <a:r>
                <a:rPr lang="en-US" sz="2000" b="1" dirty="0"/>
                <a:t>+</a:t>
              </a:r>
              <a:r>
                <a:rPr lang="en-US" sz="2000" b="1" dirty="0">
                  <a:solidFill>
                    <a:schemeClr val="bg1">
                      <a:lumMod val="50000"/>
                    </a:schemeClr>
                  </a:solidFill>
                </a:rPr>
                <a:t>H3K9me3</a:t>
              </a:r>
            </a:p>
          </p:txBody>
        </p:sp>
        <p:grpSp>
          <p:nvGrpSpPr>
            <p:cNvPr id="7" name="Group 6"/>
            <p:cNvGrpSpPr/>
            <p:nvPr/>
          </p:nvGrpSpPr>
          <p:grpSpPr>
            <a:xfrm>
              <a:off x="18388513" y="8463245"/>
              <a:ext cx="3938288" cy="580860"/>
              <a:chOff x="7911050" y="4258101"/>
              <a:chExt cx="3938288" cy="580860"/>
            </a:xfrm>
          </p:grpSpPr>
          <p:grpSp>
            <p:nvGrpSpPr>
              <p:cNvPr id="76" name="Group 75"/>
              <p:cNvGrpSpPr/>
              <p:nvPr/>
            </p:nvGrpSpPr>
            <p:grpSpPr>
              <a:xfrm>
                <a:off x="7911050" y="4258101"/>
                <a:ext cx="3938288" cy="580860"/>
                <a:chOff x="9080500" y="1184440"/>
                <a:chExt cx="2438400" cy="580860"/>
              </a:xfrm>
            </p:grpSpPr>
            <p:cxnSp>
              <p:nvCxnSpPr>
                <p:cNvPr id="78" name="Straight Arrow Connector 77"/>
                <p:cNvCxnSpPr/>
                <p:nvPr/>
              </p:nvCxnSpPr>
              <p:spPr>
                <a:xfrm>
                  <a:off x="9080500" y="1765300"/>
                  <a:ext cx="2438400" cy="0"/>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9090025" y="1184440"/>
                  <a:ext cx="0" cy="577686"/>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sp>
            <p:nvSpPr>
              <p:cNvPr id="77" name="Freeform 76"/>
              <p:cNvSpPr/>
              <p:nvPr/>
            </p:nvSpPr>
            <p:spPr>
              <a:xfrm>
                <a:off x="9240494" y="4499075"/>
                <a:ext cx="1355517" cy="327954"/>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26442 w 1443369"/>
                  <a:gd name="connsiteY8" fmla="*/ 164070 h 271702"/>
                  <a:gd name="connsiteX9" fmla="*/ 1443369 w 1443369"/>
                  <a:gd name="connsiteY9" fmla="*/ 271465 h 271702"/>
                  <a:gd name="connsiteX0" fmla="*/ 0 w 1443369"/>
                  <a:gd name="connsiteY0" fmla="*/ 271716 h 271716"/>
                  <a:gd name="connsiteX1" fmla="*/ 140350 w 1443369"/>
                  <a:gd name="connsiteY1" fmla="*/ 31131 h 271716"/>
                  <a:gd name="connsiteX2" fmla="*/ 253408 w 1443369"/>
                  <a:gd name="connsiteY2" fmla="*/ 216863 h 271716"/>
                  <a:gd name="connsiteX3" fmla="*/ 355628 w 1443369"/>
                  <a:gd name="connsiteY3" fmla="*/ 17 h 271716"/>
                  <a:gd name="connsiteX4" fmla="*/ 469810 w 1443369"/>
                  <a:gd name="connsiteY4" fmla="*/ 204144 h 271716"/>
                  <a:gd name="connsiteX5" fmla="*/ 563921 w 1443369"/>
                  <a:gd name="connsiteY5" fmla="*/ 58119 h 271716"/>
                  <a:gd name="connsiteX6" fmla="*/ 741964 w 1443369"/>
                  <a:gd name="connsiteY6" fmla="*/ 217318 h 271716"/>
                  <a:gd name="connsiteX7" fmla="*/ 851412 w 1443369"/>
                  <a:gd name="connsiteY7" fmla="*/ 76521 h 271716"/>
                  <a:gd name="connsiteX8" fmla="*/ 1126442 w 1443369"/>
                  <a:gd name="connsiteY8" fmla="*/ 164084 h 271716"/>
                  <a:gd name="connsiteX9" fmla="*/ 1443369 w 1443369"/>
                  <a:gd name="connsiteY9" fmla="*/ 271479 h 271716"/>
                  <a:gd name="connsiteX0" fmla="*/ 0 w 1582878"/>
                  <a:gd name="connsiteY0" fmla="*/ 271716 h 271716"/>
                  <a:gd name="connsiteX1" fmla="*/ 279859 w 1582878"/>
                  <a:gd name="connsiteY1" fmla="*/ 31131 h 271716"/>
                  <a:gd name="connsiteX2" fmla="*/ 392917 w 1582878"/>
                  <a:gd name="connsiteY2" fmla="*/ 216863 h 271716"/>
                  <a:gd name="connsiteX3" fmla="*/ 495137 w 1582878"/>
                  <a:gd name="connsiteY3" fmla="*/ 17 h 271716"/>
                  <a:gd name="connsiteX4" fmla="*/ 609319 w 1582878"/>
                  <a:gd name="connsiteY4" fmla="*/ 204144 h 271716"/>
                  <a:gd name="connsiteX5" fmla="*/ 703430 w 1582878"/>
                  <a:gd name="connsiteY5" fmla="*/ 58119 h 271716"/>
                  <a:gd name="connsiteX6" fmla="*/ 881473 w 1582878"/>
                  <a:gd name="connsiteY6" fmla="*/ 217318 h 271716"/>
                  <a:gd name="connsiteX7" fmla="*/ 990921 w 1582878"/>
                  <a:gd name="connsiteY7" fmla="*/ 76521 h 271716"/>
                  <a:gd name="connsiteX8" fmla="*/ 1265951 w 1582878"/>
                  <a:gd name="connsiteY8" fmla="*/ 164084 h 271716"/>
                  <a:gd name="connsiteX9" fmla="*/ 1582878 w 1582878"/>
                  <a:gd name="connsiteY9" fmla="*/ 271479 h 2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78" h="271716">
                    <a:moveTo>
                      <a:pt x="0" y="271716"/>
                    </a:moveTo>
                    <a:cubicBezTo>
                      <a:pt x="83820" y="256476"/>
                      <a:pt x="214373" y="40273"/>
                      <a:pt x="279859" y="31131"/>
                    </a:cubicBezTo>
                    <a:cubicBezTo>
                      <a:pt x="345345" y="21989"/>
                      <a:pt x="357037" y="222049"/>
                      <a:pt x="392917" y="216863"/>
                    </a:cubicBezTo>
                    <a:cubicBezTo>
                      <a:pt x="428797" y="211677"/>
                      <a:pt x="459070" y="2137"/>
                      <a:pt x="495137" y="17"/>
                    </a:cubicBezTo>
                    <a:cubicBezTo>
                      <a:pt x="531204" y="-2103"/>
                      <a:pt x="574604" y="194460"/>
                      <a:pt x="609319" y="204144"/>
                    </a:cubicBezTo>
                    <a:cubicBezTo>
                      <a:pt x="644034" y="213828"/>
                      <a:pt x="658071" y="55923"/>
                      <a:pt x="703430" y="58119"/>
                    </a:cubicBezTo>
                    <a:cubicBezTo>
                      <a:pt x="748789" y="60315"/>
                      <a:pt x="833558" y="214251"/>
                      <a:pt x="881473" y="217318"/>
                    </a:cubicBezTo>
                    <a:cubicBezTo>
                      <a:pt x="929388" y="220385"/>
                      <a:pt x="926841" y="85393"/>
                      <a:pt x="990921" y="76521"/>
                    </a:cubicBezTo>
                    <a:cubicBezTo>
                      <a:pt x="1055001" y="67649"/>
                      <a:pt x="1167292" y="131591"/>
                      <a:pt x="1265951" y="164084"/>
                    </a:cubicBezTo>
                    <a:cubicBezTo>
                      <a:pt x="1364610" y="196577"/>
                      <a:pt x="1539063" y="266399"/>
                      <a:pt x="1582878" y="271479"/>
                    </a:cubicBezTo>
                  </a:path>
                </a:pathLst>
              </a:custGeom>
              <a:solidFill>
                <a:schemeClr val="bg1">
                  <a:lumMod val="75000"/>
                  <a:alpha val="74000"/>
                </a:schemeClr>
              </a:solidFill>
              <a:ln>
                <a:solidFill>
                  <a:schemeClr val="bg1">
                    <a:lumMod val="6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L-Shape 7"/>
            <p:cNvSpPr/>
            <p:nvPr/>
          </p:nvSpPr>
          <p:spPr>
            <a:xfrm rot="3437101" flipH="1">
              <a:off x="17697129" y="8390643"/>
              <a:ext cx="283248" cy="726064"/>
            </a:xfrm>
            <a:prstGeom prst="corner">
              <a:avLst>
                <a:gd name="adj1" fmla="val 36667"/>
                <a:gd name="adj2" fmla="val 4173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919687" y="7764086"/>
              <a:ext cx="2504212" cy="400110"/>
            </a:xfrm>
            <a:prstGeom prst="rect">
              <a:avLst/>
            </a:prstGeom>
            <a:noFill/>
          </p:spPr>
          <p:txBody>
            <a:bodyPr wrap="none" rtlCol="0">
              <a:spAutoFit/>
            </a:bodyPr>
            <a:lstStyle/>
            <a:p>
              <a:r>
                <a:rPr lang="en-US" sz="2000" b="1" dirty="0">
                  <a:solidFill>
                    <a:srgbClr val="00B0F0"/>
                  </a:solidFill>
                </a:rPr>
                <a:t>H3K79me2</a:t>
              </a:r>
              <a:r>
                <a:rPr lang="en-US" sz="2000" b="1" dirty="0"/>
                <a:t>+</a:t>
              </a:r>
              <a:r>
                <a:rPr lang="en-US" sz="2000" b="1" dirty="0">
                  <a:solidFill>
                    <a:schemeClr val="bg1">
                      <a:lumMod val="50000"/>
                    </a:schemeClr>
                  </a:solidFill>
                </a:rPr>
                <a:t>H3K9me3</a:t>
              </a:r>
            </a:p>
          </p:txBody>
        </p:sp>
        <p:grpSp>
          <p:nvGrpSpPr>
            <p:cNvPr id="10" name="Group 9"/>
            <p:cNvGrpSpPr/>
            <p:nvPr/>
          </p:nvGrpSpPr>
          <p:grpSpPr>
            <a:xfrm>
              <a:off x="18378055" y="7643533"/>
              <a:ext cx="3938288" cy="613093"/>
              <a:chOff x="7936450" y="5268036"/>
              <a:chExt cx="3938288" cy="613093"/>
            </a:xfrm>
          </p:grpSpPr>
          <p:sp>
            <p:nvSpPr>
              <p:cNvPr id="71" name="Freeform 70"/>
              <p:cNvSpPr/>
              <p:nvPr/>
            </p:nvSpPr>
            <p:spPr>
              <a:xfrm>
                <a:off x="8180469" y="5696868"/>
                <a:ext cx="924243" cy="177282"/>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86541 h 286541"/>
                  <a:gd name="connsiteX1" fmla="*/ 140350 w 1443369"/>
                  <a:gd name="connsiteY1" fmla="*/ 45956 h 286541"/>
                  <a:gd name="connsiteX2" fmla="*/ 355628 w 1443369"/>
                  <a:gd name="connsiteY2" fmla="*/ 14842 h 286541"/>
                  <a:gd name="connsiteX3" fmla="*/ 469810 w 1443369"/>
                  <a:gd name="connsiteY3" fmla="*/ 218969 h 286541"/>
                  <a:gd name="connsiteX4" fmla="*/ 563921 w 1443369"/>
                  <a:gd name="connsiteY4" fmla="*/ 72944 h 286541"/>
                  <a:gd name="connsiteX5" fmla="*/ 682942 w 1443369"/>
                  <a:gd name="connsiteY5" fmla="*/ 213108 h 286541"/>
                  <a:gd name="connsiteX6" fmla="*/ 926531 w 1443369"/>
                  <a:gd name="connsiteY6" fmla="*/ 76118 h 286541"/>
                  <a:gd name="connsiteX7" fmla="*/ 1110346 w 1443369"/>
                  <a:gd name="connsiteY7" fmla="*/ 201751 h 286541"/>
                  <a:gd name="connsiteX8" fmla="*/ 1443369 w 1443369"/>
                  <a:gd name="connsiteY8" fmla="*/ 286304 h 286541"/>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682942 w 1443369"/>
                  <a:gd name="connsiteY4" fmla="*/ 202339 h 275772"/>
                  <a:gd name="connsiteX5" fmla="*/ 926531 w 1443369"/>
                  <a:gd name="connsiteY5" fmla="*/ 65349 h 275772"/>
                  <a:gd name="connsiteX6" fmla="*/ 1110346 w 1443369"/>
                  <a:gd name="connsiteY6" fmla="*/ 190982 h 275772"/>
                  <a:gd name="connsiteX7" fmla="*/ 1443369 w 1443369"/>
                  <a:gd name="connsiteY7" fmla="*/ 275535 h 275772"/>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926531 w 1443369"/>
                  <a:gd name="connsiteY4" fmla="*/ 65349 h 275772"/>
                  <a:gd name="connsiteX5" fmla="*/ 1110346 w 1443369"/>
                  <a:gd name="connsiteY5" fmla="*/ 190982 h 275772"/>
                  <a:gd name="connsiteX6" fmla="*/ 1443369 w 1443369"/>
                  <a:gd name="connsiteY6" fmla="*/ 275535 h 275772"/>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896148 w 1443369"/>
                  <a:gd name="connsiteY4" fmla="*/ 162063 h 275772"/>
                  <a:gd name="connsiteX5" fmla="*/ 1110346 w 1443369"/>
                  <a:gd name="connsiteY5" fmla="*/ 190982 h 275772"/>
                  <a:gd name="connsiteX6" fmla="*/ 1443369 w 1443369"/>
                  <a:gd name="connsiteY6" fmla="*/ 275535 h 275772"/>
                  <a:gd name="connsiteX0" fmla="*/ 0 w 1443369"/>
                  <a:gd name="connsiteY0" fmla="*/ 279922 h 279922"/>
                  <a:gd name="connsiteX1" fmla="*/ 140350 w 1443369"/>
                  <a:gd name="connsiteY1" fmla="*/ 39337 h 279922"/>
                  <a:gd name="connsiteX2" fmla="*/ 355628 w 1443369"/>
                  <a:gd name="connsiteY2" fmla="*/ 8223 h 279922"/>
                  <a:gd name="connsiteX3" fmla="*/ 533539 w 1443369"/>
                  <a:gd name="connsiteY3" fmla="*/ 122741 h 279922"/>
                  <a:gd name="connsiteX4" fmla="*/ 896148 w 1443369"/>
                  <a:gd name="connsiteY4" fmla="*/ 166213 h 279922"/>
                  <a:gd name="connsiteX5" fmla="*/ 1110346 w 1443369"/>
                  <a:gd name="connsiteY5" fmla="*/ 195132 h 279922"/>
                  <a:gd name="connsiteX6" fmla="*/ 1443369 w 1443369"/>
                  <a:gd name="connsiteY6" fmla="*/ 279685 h 279922"/>
                  <a:gd name="connsiteX0" fmla="*/ 0 w 1443369"/>
                  <a:gd name="connsiteY0" fmla="*/ 249037 h 249037"/>
                  <a:gd name="connsiteX1" fmla="*/ 140350 w 1443369"/>
                  <a:gd name="connsiteY1" fmla="*/ 8452 h 249037"/>
                  <a:gd name="connsiteX2" fmla="*/ 302458 w 1443369"/>
                  <a:gd name="connsiteY2" fmla="*/ 57934 h 249037"/>
                  <a:gd name="connsiteX3" fmla="*/ 533539 w 1443369"/>
                  <a:gd name="connsiteY3" fmla="*/ 91856 h 249037"/>
                  <a:gd name="connsiteX4" fmla="*/ 896148 w 1443369"/>
                  <a:gd name="connsiteY4" fmla="*/ 135328 h 249037"/>
                  <a:gd name="connsiteX5" fmla="*/ 1110346 w 1443369"/>
                  <a:gd name="connsiteY5" fmla="*/ 164247 h 249037"/>
                  <a:gd name="connsiteX6" fmla="*/ 1443369 w 1443369"/>
                  <a:gd name="connsiteY6" fmla="*/ 248800 h 24903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96148 w 1443369"/>
                  <a:gd name="connsiteY4" fmla="*/ 80978 h 194687"/>
                  <a:gd name="connsiteX5" fmla="*/ 1110346 w 1443369"/>
                  <a:gd name="connsiteY5" fmla="*/ 109897 h 194687"/>
                  <a:gd name="connsiteX6" fmla="*/ 1443369 w 1443369"/>
                  <a:gd name="connsiteY6" fmla="*/ 194450 h 19468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65766 w 1443369"/>
                  <a:gd name="connsiteY4" fmla="*/ 117245 h 194687"/>
                  <a:gd name="connsiteX5" fmla="*/ 1110346 w 1443369"/>
                  <a:gd name="connsiteY5" fmla="*/ 109897 h 194687"/>
                  <a:gd name="connsiteX6" fmla="*/ 1443369 w 1443369"/>
                  <a:gd name="connsiteY6" fmla="*/ 194450 h 19468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65766 w 1443369"/>
                  <a:gd name="connsiteY4" fmla="*/ 117245 h 194687"/>
                  <a:gd name="connsiteX5" fmla="*/ 1110346 w 1443369"/>
                  <a:gd name="connsiteY5" fmla="*/ 134076 h 194687"/>
                  <a:gd name="connsiteX6" fmla="*/ 1443369 w 1443369"/>
                  <a:gd name="connsiteY6" fmla="*/ 194450 h 194687"/>
                  <a:gd name="connsiteX0" fmla="*/ 0 w 1443369"/>
                  <a:gd name="connsiteY0" fmla="*/ 197263 h 197263"/>
                  <a:gd name="connsiteX1" fmla="*/ 132755 w 1443369"/>
                  <a:gd name="connsiteY1" fmla="*/ 25184 h 197263"/>
                  <a:gd name="connsiteX2" fmla="*/ 302458 w 1443369"/>
                  <a:gd name="connsiteY2" fmla="*/ 6160 h 197263"/>
                  <a:gd name="connsiteX3" fmla="*/ 518347 w 1443369"/>
                  <a:gd name="connsiteY3" fmla="*/ 76350 h 197263"/>
                  <a:gd name="connsiteX4" fmla="*/ 865766 w 1443369"/>
                  <a:gd name="connsiteY4" fmla="*/ 119821 h 197263"/>
                  <a:gd name="connsiteX5" fmla="*/ 1110346 w 1443369"/>
                  <a:gd name="connsiteY5" fmla="*/ 136652 h 197263"/>
                  <a:gd name="connsiteX6" fmla="*/ 1443369 w 1443369"/>
                  <a:gd name="connsiteY6" fmla="*/ 197026 h 197263"/>
                  <a:gd name="connsiteX0" fmla="*/ 0 w 1443369"/>
                  <a:gd name="connsiteY0" fmla="*/ 179735 h 179735"/>
                  <a:gd name="connsiteX1" fmla="*/ 132755 w 1443369"/>
                  <a:gd name="connsiteY1" fmla="*/ 7656 h 179735"/>
                  <a:gd name="connsiteX2" fmla="*/ 287266 w 1443369"/>
                  <a:gd name="connsiteY2" fmla="*/ 32959 h 179735"/>
                  <a:gd name="connsiteX3" fmla="*/ 518347 w 1443369"/>
                  <a:gd name="connsiteY3" fmla="*/ 58822 h 179735"/>
                  <a:gd name="connsiteX4" fmla="*/ 865766 w 1443369"/>
                  <a:gd name="connsiteY4" fmla="*/ 102293 h 179735"/>
                  <a:gd name="connsiteX5" fmla="*/ 1110346 w 1443369"/>
                  <a:gd name="connsiteY5" fmla="*/ 119124 h 179735"/>
                  <a:gd name="connsiteX6" fmla="*/ 1443369 w 1443369"/>
                  <a:gd name="connsiteY6" fmla="*/ 179498 h 179735"/>
                  <a:gd name="connsiteX0" fmla="*/ 0 w 1443369"/>
                  <a:gd name="connsiteY0" fmla="*/ 146882 h 146882"/>
                  <a:gd name="connsiteX1" fmla="*/ 132755 w 1443369"/>
                  <a:gd name="connsiteY1" fmla="*/ 35250 h 146882"/>
                  <a:gd name="connsiteX2" fmla="*/ 287266 w 1443369"/>
                  <a:gd name="connsiteY2" fmla="*/ 106 h 146882"/>
                  <a:gd name="connsiteX3" fmla="*/ 518347 w 1443369"/>
                  <a:gd name="connsiteY3" fmla="*/ 25969 h 146882"/>
                  <a:gd name="connsiteX4" fmla="*/ 865766 w 1443369"/>
                  <a:gd name="connsiteY4" fmla="*/ 69440 h 146882"/>
                  <a:gd name="connsiteX5" fmla="*/ 1110346 w 1443369"/>
                  <a:gd name="connsiteY5" fmla="*/ 86271 h 146882"/>
                  <a:gd name="connsiteX6" fmla="*/ 1443369 w 1443369"/>
                  <a:gd name="connsiteY6" fmla="*/ 146645 h 14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369" h="146882">
                    <a:moveTo>
                      <a:pt x="0" y="146882"/>
                    </a:moveTo>
                    <a:cubicBezTo>
                      <a:pt x="83820" y="131642"/>
                      <a:pt x="84877" y="59713"/>
                      <a:pt x="132755" y="35250"/>
                    </a:cubicBezTo>
                    <a:cubicBezTo>
                      <a:pt x="180633" y="10787"/>
                      <a:pt x="223001" y="1653"/>
                      <a:pt x="287266" y="106"/>
                    </a:cubicBezTo>
                    <a:cubicBezTo>
                      <a:pt x="351531" y="-1441"/>
                      <a:pt x="421930" y="14413"/>
                      <a:pt x="518347" y="25969"/>
                    </a:cubicBezTo>
                    <a:lnTo>
                      <a:pt x="865766" y="69440"/>
                    </a:lnTo>
                    <a:cubicBezTo>
                      <a:pt x="964432" y="79490"/>
                      <a:pt x="1014079" y="73403"/>
                      <a:pt x="1110346" y="86271"/>
                    </a:cubicBezTo>
                    <a:cubicBezTo>
                      <a:pt x="1206613" y="99139"/>
                      <a:pt x="1399554" y="141565"/>
                      <a:pt x="1443369" y="146645"/>
                    </a:cubicBezTo>
                  </a:path>
                </a:pathLst>
              </a:custGeom>
              <a:solidFill>
                <a:schemeClr val="bg1">
                  <a:lumMod val="65000"/>
                  <a:alpha val="83000"/>
                </a:schemeClr>
              </a:solidFill>
              <a:ln>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7936450" y="5268036"/>
                <a:ext cx="3938288" cy="612325"/>
                <a:chOff x="9080500" y="1152975"/>
                <a:chExt cx="2438400" cy="612325"/>
              </a:xfrm>
            </p:grpSpPr>
            <p:cxnSp>
              <p:nvCxnSpPr>
                <p:cNvPr id="74" name="Straight Arrow Connector 73"/>
                <p:cNvCxnSpPr/>
                <p:nvPr/>
              </p:nvCxnSpPr>
              <p:spPr>
                <a:xfrm>
                  <a:off x="9080500" y="1765300"/>
                  <a:ext cx="2438400" cy="0"/>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9090025" y="1152975"/>
                  <a:ext cx="0" cy="609151"/>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sp>
            <p:nvSpPr>
              <p:cNvPr id="73" name="Freeform 72"/>
              <p:cNvSpPr/>
              <p:nvPr/>
            </p:nvSpPr>
            <p:spPr>
              <a:xfrm>
                <a:off x="9453282" y="5553175"/>
                <a:ext cx="2266679" cy="327954"/>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26442 w 1443369"/>
                  <a:gd name="connsiteY8" fmla="*/ 164070 h 271702"/>
                  <a:gd name="connsiteX9" fmla="*/ 1443369 w 1443369"/>
                  <a:gd name="connsiteY9" fmla="*/ 271465 h 271702"/>
                  <a:gd name="connsiteX0" fmla="*/ 0 w 1443369"/>
                  <a:gd name="connsiteY0" fmla="*/ 271716 h 271716"/>
                  <a:gd name="connsiteX1" fmla="*/ 140350 w 1443369"/>
                  <a:gd name="connsiteY1" fmla="*/ 31131 h 271716"/>
                  <a:gd name="connsiteX2" fmla="*/ 253408 w 1443369"/>
                  <a:gd name="connsiteY2" fmla="*/ 216863 h 271716"/>
                  <a:gd name="connsiteX3" fmla="*/ 355628 w 1443369"/>
                  <a:gd name="connsiteY3" fmla="*/ 17 h 271716"/>
                  <a:gd name="connsiteX4" fmla="*/ 469810 w 1443369"/>
                  <a:gd name="connsiteY4" fmla="*/ 204144 h 271716"/>
                  <a:gd name="connsiteX5" fmla="*/ 563921 w 1443369"/>
                  <a:gd name="connsiteY5" fmla="*/ 58119 h 271716"/>
                  <a:gd name="connsiteX6" fmla="*/ 741964 w 1443369"/>
                  <a:gd name="connsiteY6" fmla="*/ 217318 h 271716"/>
                  <a:gd name="connsiteX7" fmla="*/ 851412 w 1443369"/>
                  <a:gd name="connsiteY7" fmla="*/ 76521 h 271716"/>
                  <a:gd name="connsiteX8" fmla="*/ 1126442 w 1443369"/>
                  <a:gd name="connsiteY8" fmla="*/ 164084 h 271716"/>
                  <a:gd name="connsiteX9" fmla="*/ 1443369 w 1443369"/>
                  <a:gd name="connsiteY9" fmla="*/ 271479 h 271716"/>
                  <a:gd name="connsiteX0" fmla="*/ 0 w 1582878"/>
                  <a:gd name="connsiteY0" fmla="*/ 271716 h 271716"/>
                  <a:gd name="connsiteX1" fmla="*/ 279859 w 1582878"/>
                  <a:gd name="connsiteY1" fmla="*/ 31131 h 271716"/>
                  <a:gd name="connsiteX2" fmla="*/ 392917 w 1582878"/>
                  <a:gd name="connsiteY2" fmla="*/ 216863 h 271716"/>
                  <a:gd name="connsiteX3" fmla="*/ 495137 w 1582878"/>
                  <a:gd name="connsiteY3" fmla="*/ 17 h 271716"/>
                  <a:gd name="connsiteX4" fmla="*/ 609319 w 1582878"/>
                  <a:gd name="connsiteY4" fmla="*/ 204144 h 271716"/>
                  <a:gd name="connsiteX5" fmla="*/ 703430 w 1582878"/>
                  <a:gd name="connsiteY5" fmla="*/ 58119 h 271716"/>
                  <a:gd name="connsiteX6" fmla="*/ 881473 w 1582878"/>
                  <a:gd name="connsiteY6" fmla="*/ 217318 h 271716"/>
                  <a:gd name="connsiteX7" fmla="*/ 990921 w 1582878"/>
                  <a:gd name="connsiteY7" fmla="*/ 76521 h 271716"/>
                  <a:gd name="connsiteX8" fmla="*/ 1265951 w 1582878"/>
                  <a:gd name="connsiteY8" fmla="*/ 164084 h 271716"/>
                  <a:gd name="connsiteX9" fmla="*/ 1582878 w 1582878"/>
                  <a:gd name="connsiteY9" fmla="*/ 271479 h 2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78" h="271716">
                    <a:moveTo>
                      <a:pt x="0" y="271716"/>
                    </a:moveTo>
                    <a:cubicBezTo>
                      <a:pt x="83820" y="256476"/>
                      <a:pt x="214373" y="40273"/>
                      <a:pt x="279859" y="31131"/>
                    </a:cubicBezTo>
                    <a:cubicBezTo>
                      <a:pt x="345345" y="21989"/>
                      <a:pt x="357037" y="222049"/>
                      <a:pt x="392917" y="216863"/>
                    </a:cubicBezTo>
                    <a:cubicBezTo>
                      <a:pt x="428797" y="211677"/>
                      <a:pt x="459070" y="2137"/>
                      <a:pt x="495137" y="17"/>
                    </a:cubicBezTo>
                    <a:cubicBezTo>
                      <a:pt x="531204" y="-2103"/>
                      <a:pt x="574604" y="194460"/>
                      <a:pt x="609319" y="204144"/>
                    </a:cubicBezTo>
                    <a:cubicBezTo>
                      <a:pt x="644034" y="213828"/>
                      <a:pt x="658071" y="55923"/>
                      <a:pt x="703430" y="58119"/>
                    </a:cubicBezTo>
                    <a:cubicBezTo>
                      <a:pt x="748789" y="60315"/>
                      <a:pt x="833558" y="214251"/>
                      <a:pt x="881473" y="217318"/>
                    </a:cubicBezTo>
                    <a:cubicBezTo>
                      <a:pt x="929388" y="220385"/>
                      <a:pt x="926841" y="85393"/>
                      <a:pt x="990921" y="76521"/>
                    </a:cubicBezTo>
                    <a:cubicBezTo>
                      <a:pt x="1055001" y="67649"/>
                      <a:pt x="1167292" y="131591"/>
                      <a:pt x="1265951" y="164084"/>
                    </a:cubicBezTo>
                    <a:cubicBezTo>
                      <a:pt x="1364610" y="196577"/>
                      <a:pt x="1539063" y="266399"/>
                      <a:pt x="1582878" y="271479"/>
                    </a:cubicBezTo>
                  </a:path>
                </a:pathLst>
              </a:custGeom>
              <a:solidFill>
                <a:schemeClr val="bg1">
                  <a:lumMod val="65000"/>
                  <a:alpha val="74000"/>
                </a:schemeClr>
              </a:solidFill>
              <a:ln>
                <a:solidFill>
                  <a:schemeClr val="bg1">
                    <a:lumMod val="6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L-Shape 10"/>
            <p:cNvSpPr/>
            <p:nvPr/>
          </p:nvSpPr>
          <p:spPr>
            <a:xfrm rot="3437101" flipH="1">
              <a:off x="17686671" y="7587041"/>
              <a:ext cx="283248" cy="726064"/>
            </a:xfrm>
            <a:prstGeom prst="corner">
              <a:avLst>
                <a:gd name="adj1" fmla="val 36667"/>
                <a:gd name="adj2" fmla="val 4490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312697" y="2735638"/>
              <a:ext cx="1111202" cy="400110"/>
            </a:xfrm>
            <a:prstGeom prst="rect">
              <a:avLst/>
            </a:prstGeom>
            <a:noFill/>
          </p:spPr>
          <p:txBody>
            <a:bodyPr wrap="none" rtlCol="0">
              <a:spAutoFit/>
            </a:bodyPr>
            <a:lstStyle/>
            <a:p>
              <a:r>
                <a:rPr lang="en-US" sz="2000" b="1" dirty="0">
                  <a:solidFill>
                    <a:srgbClr val="00B0F0"/>
                  </a:solidFill>
                </a:rPr>
                <a:t>H3K27ac</a:t>
              </a:r>
            </a:p>
          </p:txBody>
        </p:sp>
        <p:grpSp>
          <p:nvGrpSpPr>
            <p:cNvPr id="13" name="Group 12"/>
            <p:cNvGrpSpPr/>
            <p:nvPr/>
          </p:nvGrpSpPr>
          <p:grpSpPr>
            <a:xfrm>
              <a:off x="18378061" y="2635532"/>
              <a:ext cx="3970759" cy="600335"/>
              <a:chOff x="7888731" y="1296537"/>
              <a:chExt cx="3970759" cy="600335"/>
            </a:xfrm>
          </p:grpSpPr>
          <p:sp>
            <p:nvSpPr>
              <p:cNvPr id="67" name="Freeform 66"/>
              <p:cNvSpPr/>
              <p:nvPr/>
            </p:nvSpPr>
            <p:spPr>
              <a:xfrm>
                <a:off x="7929372" y="1463936"/>
                <a:ext cx="528828" cy="429762"/>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360" h="429762">
                    <a:moveTo>
                      <a:pt x="0" y="429319"/>
                    </a:moveTo>
                    <a:cubicBezTo>
                      <a:pt x="83820" y="414079"/>
                      <a:pt x="94050" y="371162"/>
                      <a:pt x="130175" y="327527"/>
                    </a:cubicBezTo>
                    <a:cubicBezTo>
                      <a:pt x="166300" y="283892"/>
                      <a:pt x="182567" y="228255"/>
                      <a:pt x="216751" y="167507"/>
                    </a:cubicBezTo>
                    <a:cubicBezTo>
                      <a:pt x="250935" y="106759"/>
                      <a:pt x="299015" y="11085"/>
                      <a:pt x="335280" y="1137"/>
                    </a:cubicBezTo>
                    <a:cubicBezTo>
                      <a:pt x="371545" y="-8811"/>
                      <a:pt x="414020" y="48127"/>
                      <a:pt x="434340" y="107817"/>
                    </a:cubicBezTo>
                    <a:cubicBezTo>
                      <a:pt x="454660" y="167507"/>
                      <a:pt x="501722" y="330702"/>
                      <a:pt x="533400" y="359277"/>
                    </a:cubicBezTo>
                    <a:cubicBezTo>
                      <a:pt x="565078" y="387852"/>
                      <a:pt x="596190" y="313663"/>
                      <a:pt x="624407" y="279267"/>
                    </a:cubicBezTo>
                    <a:cubicBezTo>
                      <a:pt x="652624" y="244871"/>
                      <a:pt x="686147" y="200527"/>
                      <a:pt x="723049" y="210052"/>
                    </a:cubicBezTo>
                    <a:cubicBezTo>
                      <a:pt x="759951" y="219577"/>
                      <a:pt x="803768" y="299799"/>
                      <a:pt x="845820" y="336417"/>
                    </a:cubicBezTo>
                    <a:cubicBezTo>
                      <a:pt x="887872" y="373035"/>
                      <a:pt x="931545" y="424682"/>
                      <a:pt x="975360" y="429762"/>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7888731" y="1296537"/>
                <a:ext cx="3970759" cy="600335"/>
                <a:chOff x="7888731" y="1169537"/>
                <a:chExt cx="3970759" cy="600335"/>
              </a:xfrm>
            </p:grpSpPr>
            <p:cxnSp>
              <p:nvCxnSpPr>
                <p:cNvPr id="69" name="Straight Arrow Connector 68"/>
                <p:cNvCxnSpPr/>
                <p:nvPr/>
              </p:nvCxnSpPr>
              <p:spPr>
                <a:xfrm>
                  <a:off x="7888731" y="1769872"/>
                  <a:ext cx="3970759"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904242" y="1169537"/>
                  <a:ext cx="0" cy="5971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sp>
          <p:nvSpPr>
            <p:cNvPr id="14" name="Cross 13"/>
            <p:cNvSpPr/>
            <p:nvPr/>
          </p:nvSpPr>
          <p:spPr>
            <a:xfrm rot="2743477">
              <a:off x="17579858" y="2693755"/>
              <a:ext cx="496874" cy="483876"/>
            </a:xfrm>
            <a:prstGeom prst="plus">
              <a:avLst>
                <a:gd name="adj" fmla="val 426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983862" y="2065733"/>
              <a:ext cx="1722142"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Is NA12878</a:t>
              </a:r>
            </a:p>
            <a:p>
              <a:pPr algn="ctr"/>
              <a:r>
                <a:rPr lang="en-US" b="1" dirty="0">
                  <a:latin typeface="Arial" panose="020B0604020202020204" pitchFamily="34" charset="0"/>
                  <a:cs typeface="Arial" panose="020B0604020202020204" pitchFamily="34" charset="0"/>
                </a:rPr>
                <a:t>vulnerable?</a:t>
              </a:r>
            </a:p>
          </p:txBody>
        </p:sp>
        <p:sp>
          <p:nvSpPr>
            <p:cNvPr id="16" name="TextBox 15"/>
            <p:cNvSpPr txBox="1"/>
            <p:nvPr/>
          </p:nvSpPr>
          <p:spPr>
            <a:xfrm>
              <a:off x="15023883" y="3420110"/>
              <a:ext cx="2400016" cy="400110"/>
            </a:xfrm>
            <a:prstGeom prst="rect">
              <a:avLst/>
            </a:prstGeom>
            <a:noFill/>
          </p:spPr>
          <p:txBody>
            <a:bodyPr wrap="none" rtlCol="0">
              <a:spAutoFit/>
            </a:bodyPr>
            <a:lstStyle/>
            <a:p>
              <a:r>
                <a:rPr lang="en-US" sz="2000" b="1" dirty="0">
                  <a:solidFill>
                    <a:srgbClr val="00B0F0"/>
                  </a:solidFill>
                </a:rPr>
                <a:t>H3K27ac</a:t>
              </a:r>
              <a:r>
                <a:rPr lang="en-US" sz="2000" b="1" dirty="0"/>
                <a:t>+</a:t>
              </a:r>
              <a:r>
                <a:rPr lang="en-US" sz="2000" b="1" dirty="0">
                  <a:solidFill>
                    <a:srgbClr val="00B0F0"/>
                  </a:solidFill>
                </a:rPr>
                <a:t>H3K36me3</a:t>
              </a:r>
            </a:p>
          </p:txBody>
        </p:sp>
        <p:grpSp>
          <p:nvGrpSpPr>
            <p:cNvPr id="17" name="Group 16"/>
            <p:cNvGrpSpPr/>
            <p:nvPr/>
          </p:nvGrpSpPr>
          <p:grpSpPr>
            <a:xfrm>
              <a:off x="18378061" y="3315779"/>
              <a:ext cx="3979851" cy="608785"/>
              <a:chOff x="7888731" y="1462585"/>
              <a:chExt cx="3979851" cy="608785"/>
            </a:xfrm>
          </p:grpSpPr>
          <p:grpSp>
            <p:nvGrpSpPr>
              <p:cNvPr id="61" name="Group 60"/>
              <p:cNvGrpSpPr/>
              <p:nvPr/>
            </p:nvGrpSpPr>
            <p:grpSpPr>
              <a:xfrm>
                <a:off x="7929372" y="1638434"/>
                <a:ext cx="1420336" cy="429762"/>
                <a:chOff x="7934134" y="2400434"/>
                <a:chExt cx="1420336" cy="429762"/>
              </a:xfrm>
            </p:grpSpPr>
            <p:sp>
              <p:nvSpPr>
                <p:cNvPr id="65" name="Freeform 64"/>
                <p:cNvSpPr/>
                <p:nvPr/>
              </p:nvSpPr>
              <p:spPr>
                <a:xfrm>
                  <a:off x="8430227" y="2499369"/>
                  <a:ext cx="924243" cy="327937"/>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369" h="271702">
                      <a:moveTo>
                        <a:pt x="0" y="271702"/>
                      </a:moveTo>
                      <a:cubicBezTo>
                        <a:pt x="83820" y="256462"/>
                        <a:pt x="93644" y="41528"/>
                        <a:pt x="140350" y="31117"/>
                      </a:cubicBezTo>
                      <a:cubicBezTo>
                        <a:pt x="187056" y="20706"/>
                        <a:pt x="244357" y="214421"/>
                        <a:pt x="280237" y="209235"/>
                      </a:cubicBezTo>
                      <a:cubicBezTo>
                        <a:pt x="316117" y="204049"/>
                        <a:pt x="324033" y="854"/>
                        <a:pt x="355628" y="3"/>
                      </a:cubicBezTo>
                      <a:cubicBezTo>
                        <a:pt x="387223" y="-848"/>
                        <a:pt x="435095" y="194446"/>
                        <a:pt x="469810" y="204130"/>
                      </a:cubicBezTo>
                      <a:cubicBezTo>
                        <a:pt x="504525" y="213814"/>
                        <a:pt x="528399" y="59082"/>
                        <a:pt x="563921" y="58105"/>
                      </a:cubicBezTo>
                      <a:cubicBezTo>
                        <a:pt x="599443" y="57128"/>
                        <a:pt x="622507" y="197740"/>
                        <a:pt x="682942" y="198269"/>
                      </a:cubicBezTo>
                      <a:cubicBezTo>
                        <a:pt x="743377" y="198798"/>
                        <a:pt x="855297" y="63172"/>
                        <a:pt x="926531" y="61279"/>
                      </a:cubicBezTo>
                      <a:cubicBezTo>
                        <a:pt x="997765" y="59386"/>
                        <a:pt x="1024207" y="151881"/>
                        <a:pt x="1110346" y="186912"/>
                      </a:cubicBezTo>
                      <a:cubicBezTo>
                        <a:pt x="1196485" y="221943"/>
                        <a:pt x="1399554" y="266385"/>
                        <a:pt x="1443369" y="271465"/>
                      </a:cubicBezTo>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7934134" y="2400434"/>
                  <a:ext cx="517843" cy="429762"/>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360" h="429762">
                      <a:moveTo>
                        <a:pt x="0" y="429319"/>
                      </a:moveTo>
                      <a:cubicBezTo>
                        <a:pt x="83820" y="414079"/>
                        <a:pt x="94050" y="371162"/>
                        <a:pt x="130175" y="327527"/>
                      </a:cubicBezTo>
                      <a:cubicBezTo>
                        <a:pt x="166300" y="283892"/>
                        <a:pt x="182567" y="228255"/>
                        <a:pt x="216751" y="167507"/>
                      </a:cubicBezTo>
                      <a:cubicBezTo>
                        <a:pt x="250935" y="106759"/>
                        <a:pt x="299015" y="11085"/>
                        <a:pt x="335280" y="1137"/>
                      </a:cubicBezTo>
                      <a:cubicBezTo>
                        <a:pt x="371545" y="-8811"/>
                        <a:pt x="414020" y="48127"/>
                        <a:pt x="434340" y="107817"/>
                      </a:cubicBezTo>
                      <a:cubicBezTo>
                        <a:pt x="454660" y="167507"/>
                        <a:pt x="501722" y="330702"/>
                        <a:pt x="533400" y="359277"/>
                      </a:cubicBezTo>
                      <a:cubicBezTo>
                        <a:pt x="565078" y="387852"/>
                        <a:pt x="596190" y="313663"/>
                        <a:pt x="624407" y="279267"/>
                      </a:cubicBezTo>
                      <a:cubicBezTo>
                        <a:pt x="652624" y="244871"/>
                        <a:pt x="686147" y="200527"/>
                        <a:pt x="723049" y="210052"/>
                      </a:cubicBezTo>
                      <a:cubicBezTo>
                        <a:pt x="759951" y="219577"/>
                        <a:pt x="803768" y="299799"/>
                        <a:pt x="845820" y="336417"/>
                      </a:cubicBezTo>
                      <a:cubicBezTo>
                        <a:pt x="887872" y="373035"/>
                        <a:pt x="931545" y="424682"/>
                        <a:pt x="975360" y="429762"/>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888731" y="1462585"/>
                <a:ext cx="3979851" cy="608785"/>
                <a:chOff x="9080500" y="1156515"/>
                <a:chExt cx="2438400" cy="608785"/>
              </a:xfrm>
            </p:grpSpPr>
            <p:cxnSp>
              <p:nvCxnSpPr>
                <p:cNvPr id="63" name="Straight Arrow Connector 62"/>
                <p:cNvCxnSpPr/>
                <p:nvPr/>
              </p:nvCxnSpPr>
              <p:spPr>
                <a:xfrm>
                  <a:off x="9080500" y="1765300"/>
                  <a:ext cx="2438400" cy="0"/>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9090025" y="1156515"/>
                  <a:ext cx="0" cy="605611"/>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grpSp>
        <p:sp>
          <p:nvSpPr>
            <p:cNvPr id="18" name="Cross 17"/>
            <p:cNvSpPr/>
            <p:nvPr/>
          </p:nvSpPr>
          <p:spPr>
            <a:xfrm rot="2743477">
              <a:off x="17579858" y="3378227"/>
              <a:ext cx="496874" cy="483876"/>
            </a:xfrm>
            <a:prstGeom prst="plus">
              <a:avLst>
                <a:gd name="adj" fmla="val 426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735069" y="4091884"/>
              <a:ext cx="3688830" cy="400110"/>
            </a:xfrm>
            <a:prstGeom prst="rect">
              <a:avLst/>
            </a:prstGeom>
            <a:noFill/>
          </p:spPr>
          <p:txBody>
            <a:bodyPr wrap="none" rtlCol="0">
              <a:spAutoFit/>
            </a:bodyPr>
            <a:lstStyle/>
            <a:p>
              <a:r>
                <a:rPr lang="en-US" sz="2000" b="1" dirty="0">
                  <a:solidFill>
                    <a:srgbClr val="00B0F0"/>
                  </a:solidFill>
                </a:rPr>
                <a:t>H3K27ac</a:t>
              </a:r>
              <a:r>
                <a:rPr lang="en-US" sz="2000" b="1" dirty="0"/>
                <a:t>+</a:t>
              </a:r>
              <a:r>
                <a:rPr lang="en-US" sz="2000" b="1" dirty="0">
                  <a:solidFill>
                    <a:srgbClr val="00B0F0"/>
                  </a:solidFill>
                </a:rPr>
                <a:t>H3K36me3</a:t>
              </a:r>
              <a:r>
                <a:rPr lang="en-US" sz="2000" b="1" dirty="0"/>
                <a:t>+</a:t>
              </a:r>
              <a:r>
                <a:rPr lang="en-US" sz="2000" b="1" dirty="0">
                  <a:solidFill>
                    <a:srgbClr val="00B0F0"/>
                  </a:solidFill>
                </a:rPr>
                <a:t>H3K79me2</a:t>
              </a:r>
            </a:p>
          </p:txBody>
        </p:sp>
        <p:grpSp>
          <p:nvGrpSpPr>
            <p:cNvPr id="20" name="Group 19"/>
            <p:cNvGrpSpPr/>
            <p:nvPr/>
          </p:nvGrpSpPr>
          <p:grpSpPr>
            <a:xfrm>
              <a:off x="18378055" y="3987340"/>
              <a:ext cx="3938288" cy="609198"/>
              <a:chOff x="7907348" y="3166281"/>
              <a:chExt cx="3938288" cy="609198"/>
            </a:xfrm>
          </p:grpSpPr>
          <p:sp>
            <p:nvSpPr>
              <p:cNvPr id="55" name="Freeform 54"/>
              <p:cNvSpPr/>
              <p:nvPr/>
            </p:nvSpPr>
            <p:spPr>
              <a:xfrm>
                <a:off x="8422120" y="3434845"/>
                <a:ext cx="924243" cy="327937"/>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369" h="271702">
                    <a:moveTo>
                      <a:pt x="0" y="271702"/>
                    </a:moveTo>
                    <a:cubicBezTo>
                      <a:pt x="83820" y="256462"/>
                      <a:pt x="93644" y="41528"/>
                      <a:pt x="140350" y="31117"/>
                    </a:cubicBezTo>
                    <a:cubicBezTo>
                      <a:pt x="187056" y="20706"/>
                      <a:pt x="244357" y="214421"/>
                      <a:pt x="280237" y="209235"/>
                    </a:cubicBezTo>
                    <a:cubicBezTo>
                      <a:pt x="316117" y="204049"/>
                      <a:pt x="324033" y="854"/>
                      <a:pt x="355628" y="3"/>
                    </a:cubicBezTo>
                    <a:cubicBezTo>
                      <a:pt x="387223" y="-848"/>
                      <a:pt x="435095" y="194446"/>
                      <a:pt x="469810" y="204130"/>
                    </a:cubicBezTo>
                    <a:cubicBezTo>
                      <a:pt x="504525" y="213814"/>
                      <a:pt x="528399" y="59082"/>
                      <a:pt x="563921" y="58105"/>
                    </a:cubicBezTo>
                    <a:cubicBezTo>
                      <a:pt x="599443" y="57128"/>
                      <a:pt x="622507" y="197740"/>
                      <a:pt x="682942" y="198269"/>
                    </a:cubicBezTo>
                    <a:cubicBezTo>
                      <a:pt x="743377" y="198798"/>
                      <a:pt x="855297" y="63172"/>
                      <a:pt x="926531" y="61279"/>
                    </a:cubicBezTo>
                    <a:cubicBezTo>
                      <a:pt x="997765" y="59386"/>
                      <a:pt x="1024207" y="151881"/>
                      <a:pt x="1110346" y="186912"/>
                    </a:cubicBezTo>
                    <a:cubicBezTo>
                      <a:pt x="1196485" y="221943"/>
                      <a:pt x="1399554" y="266385"/>
                      <a:pt x="1443369" y="271465"/>
                    </a:cubicBezTo>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947988" y="3342543"/>
                <a:ext cx="517843" cy="429762"/>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360" h="429762">
                    <a:moveTo>
                      <a:pt x="0" y="429319"/>
                    </a:moveTo>
                    <a:cubicBezTo>
                      <a:pt x="83820" y="414079"/>
                      <a:pt x="94050" y="371162"/>
                      <a:pt x="130175" y="327527"/>
                    </a:cubicBezTo>
                    <a:cubicBezTo>
                      <a:pt x="166300" y="283892"/>
                      <a:pt x="182567" y="228255"/>
                      <a:pt x="216751" y="167507"/>
                    </a:cubicBezTo>
                    <a:cubicBezTo>
                      <a:pt x="250935" y="106759"/>
                      <a:pt x="299015" y="11085"/>
                      <a:pt x="335280" y="1137"/>
                    </a:cubicBezTo>
                    <a:cubicBezTo>
                      <a:pt x="371545" y="-8811"/>
                      <a:pt x="414020" y="48127"/>
                      <a:pt x="434340" y="107817"/>
                    </a:cubicBezTo>
                    <a:cubicBezTo>
                      <a:pt x="454660" y="167507"/>
                      <a:pt x="501722" y="330702"/>
                      <a:pt x="533400" y="359277"/>
                    </a:cubicBezTo>
                    <a:cubicBezTo>
                      <a:pt x="565078" y="387852"/>
                      <a:pt x="596190" y="313663"/>
                      <a:pt x="624407" y="279267"/>
                    </a:cubicBezTo>
                    <a:cubicBezTo>
                      <a:pt x="652624" y="244871"/>
                      <a:pt x="686147" y="200527"/>
                      <a:pt x="723049" y="210052"/>
                    </a:cubicBezTo>
                    <a:cubicBezTo>
                      <a:pt x="759951" y="219577"/>
                      <a:pt x="803768" y="299799"/>
                      <a:pt x="845820" y="336417"/>
                    </a:cubicBezTo>
                    <a:cubicBezTo>
                      <a:pt x="887872" y="373035"/>
                      <a:pt x="931545" y="424682"/>
                      <a:pt x="975360" y="429762"/>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151367" y="3591986"/>
                <a:ext cx="924243" cy="177282"/>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86541 h 286541"/>
                  <a:gd name="connsiteX1" fmla="*/ 140350 w 1443369"/>
                  <a:gd name="connsiteY1" fmla="*/ 45956 h 286541"/>
                  <a:gd name="connsiteX2" fmla="*/ 355628 w 1443369"/>
                  <a:gd name="connsiteY2" fmla="*/ 14842 h 286541"/>
                  <a:gd name="connsiteX3" fmla="*/ 469810 w 1443369"/>
                  <a:gd name="connsiteY3" fmla="*/ 218969 h 286541"/>
                  <a:gd name="connsiteX4" fmla="*/ 563921 w 1443369"/>
                  <a:gd name="connsiteY4" fmla="*/ 72944 h 286541"/>
                  <a:gd name="connsiteX5" fmla="*/ 682942 w 1443369"/>
                  <a:gd name="connsiteY5" fmla="*/ 213108 h 286541"/>
                  <a:gd name="connsiteX6" fmla="*/ 926531 w 1443369"/>
                  <a:gd name="connsiteY6" fmla="*/ 76118 h 286541"/>
                  <a:gd name="connsiteX7" fmla="*/ 1110346 w 1443369"/>
                  <a:gd name="connsiteY7" fmla="*/ 201751 h 286541"/>
                  <a:gd name="connsiteX8" fmla="*/ 1443369 w 1443369"/>
                  <a:gd name="connsiteY8" fmla="*/ 286304 h 286541"/>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682942 w 1443369"/>
                  <a:gd name="connsiteY4" fmla="*/ 202339 h 275772"/>
                  <a:gd name="connsiteX5" fmla="*/ 926531 w 1443369"/>
                  <a:gd name="connsiteY5" fmla="*/ 65349 h 275772"/>
                  <a:gd name="connsiteX6" fmla="*/ 1110346 w 1443369"/>
                  <a:gd name="connsiteY6" fmla="*/ 190982 h 275772"/>
                  <a:gd name="connsiteX7" fmla="*/ 1443369 w 1443369"/>
                  <a:gd name="connsiteY7" fmla="*/ 275535 h 275772"/>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926531 w 1443369"/>
                  <a:gd name="connsiteY4" fmla="*/ 65349 h 275772"/>
                  <a:gd name="connsiteX5" fmla="*/ 1110346 w 1443369"/>
                  <a:gd name="connsiteY5" fmla="*/ 190982 h 275772"/>
                  <a:gd name="connsiteX6" fmla="*/ 1443369 w 1443369"/>
                  <a:gd name="connsiteY6" fmla="*/ 275535 h 275772"/>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896148 w 1443369"/>
                  <a:gd name="connsiteY4" fmla="*/ 162063 h 275772"/>
                  <a:gd name="connsiteX5" fmla="*/ 1110346 w 1443369"/>
                  <a:gd name="connsiteY5" fmla="*/ 190982 h 275772"/>
                  <a:gd name="connsiteX6" fmla="*/ 1443369 w 1443369"/>
                  <a:gd name="connsiteY6" fmla="*/ 275535 h 275772"/>
                  <a:gd name="connsiteX0" fmla="*/ 0 w 1443369"/>
                  <a:gd name="connsiteY0" fmla="*/ 279922 h 279922"/>
                  <a:gd name="connsiteX1" fmla="*/ 140350 w 1443369"/>
                  <a:gd name="connsiteY1" fmla="*/ 39337 h 279922"/>
                  <a:gd name="connsiteX2" fmla="*/ 355628 w 1443369"/>
                  <a:gd name="connsiteY2" fmla="*/ 8223 h 279922"/>
                  <a:gd name="connsiteX3" fmla="*/ 533539 w 1443369"/>
                  <a:gd name="connsiteY3" fmla="*/ 122741 h 279922"/>
                  <a:gd name="connsiteX4" fmla="*/ 896148 w 1443369"/>
                  <a:gd name="connsiteY4" fmla="*/ 166213 h 279922"/>
                  <a:gd name="connsiteX5" fmla="*/ 1110346 w 1443369"/>
                  <a:gd name="connsiteY5" fmla="*/ 195132 h 279922"/>
                  <a:gd name="connsiteX6" fmla="*/ 1443369 w 1443369"/>
                  <a:gd name="connsiteY6" fmla="*/ 279685 h 279922"/>
                  <a:gd name="connsiteX0" fmla="*/ 0 w 1443369"/>
                  <a:gd name="connsiteY0" fmla="*/ 249037 h 249037"/>
                  <a:gd name="connsiteX1" fmla="*/ 140350 w 1443369"/>
                  <a:gd name="connsiteY1" fmla="*/ 8452 h 249037"/>
                  <a:gd name="connsiteX2" fmla="*/ 302458 w 1443369"/>
                  <a:gd name="connsiteY2" fmla="*/ 57934 h 249037"/>
                  <a:gd name="connsiteX3" fmla="*/ 533539 w 1443369"/>
                  <a:gd name="connsiteY3" fmla="*/ 91856 h 249037"/>
                  <a:gd name="connsiteX4" fmla="*/ 896148 w 1443369"/>
                  <a:gd name="connsiteY4" fmla="*/ 135328 h 249037"/>
                  <a:gd name="connsiteX5" fmla="*/ 1110346 w 1443369"/>
                  <a:gd name="connsiteY5" fmla="*/ 164247 h 249037"/>
                  <a:gd name="connsiteX6" fmla="*/ 1443369 w 1443369"/>
                  <a:gd name="connsiteY6" fmla="*/ 248800 h 24903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96148 w 1443369"/>
                  <a:gd name="connsiteY4" fmla="*/ 80978 h 194687"/>
                  <a:gd name="connsiteX5" fmla="*/ 1110346 w 1443369"/>
                  <a:gd name="connsiteY5" fmla="*/ 109897 h 194687"/>
                  <a:gd name="connsiteX6" fmla="*/ 1443369 w 1443369"/>
                  <a:gd name="connsiteY6" fmla="*/ 194450 h 19468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65766 w 1443369"/>
                  <a:gd name="connsiteY4" fmla="*/ 117245 h 194687"/>
                  <a:gd name="connsiteX5" fmla="*/ 1110346 w 1443369"/>
                  <a:gd name="connsiteY5" fmla="*/ 109897 h 194687"/>
                  <a:gd name="connsiteX6" fmla="*/ 1443369 w 1443369"/>
                  <a:gd name="connsiteY6" fmla="*/ 194450 h 19468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65766 w 1443369"/>
                  <a:gd name="connsiteY4" fmla="*/ 117245 h 194687"/>
                  <a:gd name="connsiteX5" fmla="*/ 1110346 w 1443369"/>
                  <a:gd name="connsiteY5" fmla="*/ 134076 h 194687"/>
                  <a:gd name="connsiteX6" fmla="*/ 1443369 w 1443369"/>
                  <a:gd name="connsiteY6" fmla="*/ 194450 h 194687"/>
                  <a:gd name="connsiteX0" fmla="*/ 0 w 1443369"/>
                  <a:gd name="connsiteY0" fmla="*/ 197263 h 197263"/>
                  <a:gd name="connsiteX1" fmla="*/ 132755 w 1443369"/>
                  <a:gd name="connsiteY1" fmla="*/ 25184 h 197263"/>
                  <a:gd name="connsiteX2" fmla="*/ 302458 w 1443369"/>
                  <a:gd name="connsiteY2" fmla="*/ 6160 h 197263"/>
                  <a:gd name="connsiteX3" fmla="*/ 518347 w 1443369"/>
                  <a:gd name="connsiteY3" fmla="*/ 76350 h 197263"/>
                  <a:gd name="connsiteX4" fmla="*/ 865766 w 1443369"/>
                  <a:gd name="connsiteY4" fmla="*/ 119821 h 197263"/>
                  <a:gd name="connsiteX5" fmla="*/ 1110346 w 1443369"/>
                  <a:gd name="connsiteY5" fmla="*/ 136652 h 197263"/>
                  <a:gd name="connsiteX6" fmla="*/ 1443369 w 1443369"/>
                  <a:gd name="connsiteY6" fmla="*/ 197026 h 197263"/>
                  <a:gd name="connsiteX0" fmla="*/ 0 w 1443369"/>
                  <a:gd name="connsiteY0" fmla="*/ 179735 h 179735"/>
                  <a:gd name="connsiteX1" fmla="*/ 132755 w 1443369"/>
                  <a:gd name="connsiteY1" fmla="*/ 7656 h 179735"/>
                  <a:gd name="connsiteX2" fmla="*/ 287266 w 1443369"/>
                  <a:gd name="connsiteY2" fmla="*/ 32959 h 179735"/>
                  <a:gd name="connsiteX3" fmla="*/ 518347 w 1443369"/>
                  <a:gd name="connsiteY3" fmla="*/ 58822 h 179735"/>
                  <a:gd name="connsiteX4" fmla="*/ 865766 w 1443369"/>
                  <a:gd name="connsiteY4" fmla="*/ 102293 h 179735"/>
                  <a:gd name="connsiteX5" fmla="*/ 1110346 w 1443369"/>
                  <a:gd name="connsiteY5" fmla="*/ 119124 h 179735"/>
                  <a:gd name="connsiteX6" fmla="*/ 1443369 w 1443369"/>
                  <a:gd name="connsiteY6" fmla="*/ 179498 h 179735"/>
                  <a:gd name="connsiteX0" fmla="*/ 0 w 1443369"/>
                  <a:gd name="connsiteY0" fmla="*/ 146882 h 146882"/>
                  <a:gd name="connsiteX1" fmla="*/ 132755 w 1443369"/>
                  <a:gd name="connsiteY1" fmla="*/ 35250 h 146882"/>
                  <a:gd name="connsiteX2" fmla="*/ 287266 w 1443369"/>
                  <a:gd name="connsiteY2" fmla="*/ 106 h 146882"/>
                  <a:gd name="connsiteX3" fmla="*/ 518347 w 1443369"/>
                  <a:gd name="connsiteY3" fmla="*/ 25969 h 146882"/>
                  <a:gd name="connsiteX4" fmla="*/ 865766 w 1443369"/>
                  <a:gd name="connsiteY4" fmla="*/ 69440 h 146882"/>
                  <a:gd name="connsiteX5" fmla="*/ 1110346 w 1443369"/>
                  <a:gd name="connsiteY5" fmla="*/ 86271 h 146882"/>
                  <a:gd name="connsiteX6" fmla="*/ 1443369 w 1443369"/>
                  <a:gd name="connsiteY6" fmla="*/ 146645 h 14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369" h="146882">
                    <a:moveTo>
                      <a:pt x="0" y="146882"/>
                    </a:moveTo>
                    <a:cubicBezTo>
                      <a:pt x="83820" y="131642"/>
                      <a:pt x="84877" y="59713"/>
                      <a:pt x="132755" y="35250"/>
                    </a:cubicBezTo>
                    <a:cubicBezTo>
                      <a:pt x="180633" y="10787"/>
                      <a:pt x="223001" y="1653"/>
                      <a:pt x="287266" y="106"/>
                    </a:cubicBezTo>
                    <a:cubicBezTo>
                      <a:pt x="351531" y="-1441"/>
                      <a:pt x="421930" y="14413"/>
                      <a:pt x="518347" y="25969"/>
                    </a:cubicBezTo>
                    <a:lnTo>
                      <a:pt x="865766" y="69440"/>
                    </a:lnTo>
                    <a:cubicBezTo>
                      <a:pt x="964432" y="79490"/>
                      <a:pt x="1014079" y="73403"/>
                      <a:pt x="1110346" y="86271"/>
                    </a:cubicBezTo>
                    <a:cubicBezTo>
                      <a:pt x="1206613" y="99139"/>
                      <a:pt x="1399554" y="141565"/>
                      <a:pt x="1443369" y="146645"/>
                    </a:cubicBezTo>
                  </a:path>
                </a:pathLst>
              </a:custGeom>
              <a:solidFill>
                <a:schemeClr val="bg1">
                  <a:lumMod val="65000"/>
                  <a:alpha val="83000"/>
                </a:schemeClr>
              </a:solidFill>
              <a:ln>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907348" y="3166281"/>
                <a:ext cx="3938288" cy="609198"/>
                <a:chOff x="9080500" y="1156102"/>
                <a:chExt cx="2438400" cy="609198"/>
              </a:xfrm>
            </p:grpSpPr>
            <p:cxnSp>
              <p:nvCxnSpPr>
                <p:cNvPr id="59" name="Straight Arrow Connector 58"/>
                <p:cNvCxnSpPr/>
                <p:nvPr/>
              </p:nvCxnSpPr>
              <p:spPr>
                <a:xfrm>
                  <a:off x="9080500" y="1765300"/>
                  <a:ext cx="2438400" cy="0"/>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9090025" y="1156102"/>
                  <a:ext cx="0" cy="606024"/>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1" name="Cross 20"/>
            <p:cNvSpPr/>
            <p:nvPr/>
          </p:nvSpPr>
          <p:spPr>
            <a:xfrm rot="2743477">
              <a:off x="17579858" y="4050001"/>
              <a:ext cx="496874" cy="483876"/>
            </a:xfrm>
            <a:prstGeom prst="plus">
              <a:avLst>
                <a:gd name="adj" fmla="val 426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789845" y="4751386"/>
              <a:ext cx="2634054" cy="400110"/>
            </a:xfrm>
            <a:prstGeom prst="rect">
              <a:avLst/>
            </a:prstGeom>
            <a:noFill/>
          </p:spPr>
          <p:txBody>
            <a:bodyPr wrap="none" rtlCol="0">
              <a:spAutoFit/>
            </a:bodyPr>
            <a:lstStyle/>
            <a:p>
              <a:r>
                <a:rPr lang="en-US" sz="2000" b="1" dirty="0">
                  <a:solidFill>
                    <a:srgbClr val="00B0F0"/>
                  </a:solidFill>
                </a:rPr>
                <a:t>H3K36me3</a:t>
              </a:r>
              <a:r>
                <a:rPr lang="en-US" sz="2000" b="1" dirty="0"/>
                <a:t>+</a:t>
              </a:r>
              <a:r>
                <a:rPr lang="en-US" sz="2000" b="1" dirty="0">
                  <a:solidFill>
                    <a:schemeClr val="bg1">
                      <a:lumMod val="50000"/>
                    </a:schemeClr>
                  </a:solidFill>
                </a:rPr>
                <a:t>H3K27me3</a:t>
              </a:r>
            </a:p>
          </p:txBody>
        </p:sp>
        <p:sp>
          <p:nvSpPr>
            <p:cNvPr id="23" name="L-Shape 22"/>
            <p:cNvSpPr/>
            <p:nvPr/>
          </p:nvSpPr>
          <p:spPr>
            <a:xfrm rot="3437101" flipH="1">
              <a:off x="17686671" y="6069243"/>
              <a:ext cx="283248" cy="726064"/>
            </a:xfrm>
            <a:prstGeom prst="corner">
              <a:avLst>
                <a:gd name="adj1" fmla="val 36667"/>
                <a:gd name="adj2" fmla="val 4173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8892833" y="6397426"/>
              <a:ext cx="924243" cy="327937"/>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369" h="271702">
                  <a:moveTo>
                    <a:pt x="0" y="271702"/>
                  </a:moveTo>
                  <a:cubicBezTo>
                    <a:pt x="83820" y="256462"/>
                    <a:pt x="93644" y="41528"/>
                    <a:pt x="140350" y="31117"/>
                  </a:cubicBezTo>
                  <a:cubicBezTo>
                    <a:pt x="187056" y="20706"/>
                    <a:pt x="244357" y="214421"/>
                    <a:pt x="280237" y="209235"/>
                  </a:cubicBezTo>
                  <a:cubicBezTo>
                    <a:pt x="316117" y="204049"/>
                    <a:pt x="324033" y="854"/>
                    <a:pt x="355628" y="3"/>
                  </a:cubicBezTo>
                  <a:cubicBezTo>
                    <a:pt x="387223" y="-848"/>
                    <a:pt x="435095" y="194446"/>
                    <a:pt x="469810" y="204130"/>
                  </a:cubicBezTo>
                  <a:cubicBezTo>
                    <a:pt x="504525" y="213814"/>
                    <a:pt x="528399" y="59082"/>
                    <a:pt x="563921" y="58105"/>
                  </a:cubicBezTo>
                  <a:cubicBezTo>
                    <a:pt x="599443" y="57128"/>
                    <a:pt x="622507" y="197740"/>
                    <a:pt x="682942" y="198269"/>
                  </a:cubicBezTo>
                  <a:cubicBezTo>
                    <a:pt x="743377" y="198798"/>
                    <a:pt x="855297" y="63172"/>
                    <a:pt x="926531" y="61279"/>
                  </a:cubicBezTo>
                  <a:cubicBezTo>
                    <a:pt x="997765" y="59386"/>
                    <a:pt x="1024207" y="151881"/>
                    <a:pt x="1110346" y="186912"/>
                  </a:cubicBezTo>
                  <a:cubicBezTo>
                    <a:pt x="1196485" y="221943"/>
                    <a:pt x="1399554" y="266385"/>
                    <a:pt x="1443369" y="271465"/>
                  </a:cubicBezTo>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8378055" y="6125735"/>
              <a:ext cx="3938288" cy="612325"/>
              <a:chOff x="9080500" y="1152975"/>
              <a:chExt cx="2438400" cy="612325"/>
            </a:xfrm>
          </p:grpSpPr>
          <p:cxnSp>
            <p:nvCxnSpPr>
              <p:cNvPr id="53" name="Straight Arrow Connector 52"/>
              <p:cNvCxnSpPr/>
              <p:nvPr/>
            </p:nvCxnSpPr>
            <p:spPr>
              <a:xfrm>
                <a:off x="9080500" y="1765300"/>
                <a:ext cx="2438400" cy="0"/>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090025" y="1152975"/>
                <a:ext cx="0" cy="609151"/>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sp>
          <p:nvSpPr>
            <p:cNvPr id="26" name="Freeform 25"/>
            <p:cNvSpPr/>
            <p:nvPr/>
          </p:nvSpPr>
          <p:spPr>
            <a:xfrm>
              <a:off x="19894893" y="6410868"/>
              <a:ext cx="2266679" cy="327954"/>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26442 w 1443369"/>
                <a:gd name="connsiteY8" fmla="*/ 164070 h 271702"/>
                <a:gd name="connsiteX9" fmla="*/ 1443369 w 1443369"/>
                <a:gd name="connsiteY9" fmla="*/ 271465 h 271702"/>
                <a:gd name="connsiteX0" fmla="*/ 0 w 1443369"/>
                <a:gd name="connsiteY0" fmla="*/ 271716 h 271716"/>
                <a:gd name="connsiteX1" fmla="*/ 140350 w 1443369"/>
                <a:gd name="connsiteY1" fmla="*/ 31131 h 271716"/>
                <a:gd name="connsiteX2" fmla="*/ 253408 w 1443369"/>
                <a:gd name="connsiteY2" fmla="*/ 216863 h 271716"/>
                <a:gd name="connsiteX3" fmla="*/ 355628 w 1443369"/>
                <a:gd name="connsiteY3" fmla="*/ 17 h 271716"/>
                <a:gd name="connsiteX4" fmla="*/ 469810 w 1443369"/>
                <a:gd name="connsiteY4" fmla="*/ 204144 h 271716"/>
                <a:gd name="connsiteX5" fmla="*/ 563921 w 1443369"/>
                <a:gd name="connsiteY5" fmla="*/ 58119 h 271716"/>
                <a:gd name="connsiteX6" fmla="*/ 741964 w 1443369"/>
                <a:gd name="connsiteY6" fmla="*/ 217318 h 271716"/>
                <a:gd name="connsiteX7" fmla="*/ 851412 w 1443369"/>
                <a:gd name="connsiteY7" fmla="*/ 76521 h 271716"/>
                <a:gd name="connsiteX8" fmla="*/ 1126442 w 1443369"/>
                <a:gd name="connsiteY8" fmla="*/ 164084 h 271716"/>
                <a:gd name="connsiteX9" fmla="*/ 1443369 w 1443369"/>
                <a:gd name="connsiteY9" fmla="*/ 271479 h 271716"/>
                <a:gd name="connsiteX0" fmla="*/ 0 w 1582878"/>
                <a:gd name="connsiteY0" fmla="*/ 271716 h 271716"/>
                <a:gd name="connsiteX1" fmla="*/ 279859 w 1582878"/>
                <a:gd name="connsiteY1" fmla="*/ 31131 h 271716"/>
                <a:gd name="connsiteX2" fmla="*/ 392917 w 1582878"/>
                <a:gd name="connsiteY2" fmla="*/ 216863 h 271716"/>
                <a:gd name="connsiteX3" fmla="*/ 495137 w 1582878"/>
                <a:gd name="connsiteY3" fmla="*/ 17 h 271716"/>
                <a:gd name="connsiteX4" fmla="*/ 609319 w 1582878"/>
                <a:gd name="connsiteY4" fmla="*/ 204144 h 271716"/>
                <a:gd name="connsiteX5" fmla="*/ 703430 w 1582878"/>
                <a:gd name="connsiteY5" fmla="*/ 58119 h 271716"/>
                <a:gd name="connsiteX6" fmla="*/ 881473 w 1582878"/>
                <a:gd name="connsiteY6" fmla="*/ 217318 h 271716"/>
                <a:gd name="connsiteX7" fmla="*/ 990921 w 1582878"/>
                <a:gd name="connsiteY7" fmla="*/ 76521 h 271716"/>
                <a:gd name="connsiteX8" fmla="*/ 1265951 w 1582878"/>
                <a:gd name="connsiteY8" fmla="*/ 164084 h 271716"/>
                <a:gd name="connsiteX9" fmla="*/ 1582878 w 1582878"/>
                <a:gd name="connsiteY9" fmla="*/ 271479 h 2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78" h="271716">
                  <a:moveTo>
                    <a:pt x="0" y="271716"/>
                  </a:moveTo>
                  <a:cubicBezTo>
                    <a:pt x="83820" y="256476"/>
                    <a:pt x="214373" y="40273"/>
                    <a:pt x="279859" y="31131"/>
                  </a:cubicBezTo>
                  <a:cubicBezTo>
                    <a:pt x="345345" y="21989"/>
                    <a:pt x="357037" y="222049"/>
                    <a:pt x="392917" y="216863"/>
                  </a:cubicBezTo>
                  <a:cubicBezTo>
                    <a:pt x="428797" y="211677"/>
                    <a:pt x="459070" y="2137"/>
                    <a:pt x="495137" y="17"/>
                  </a:cubicBezTo>
                  <a:cubicBezTo>
                    <a:pt x="531204" y="-2103"/>
                    <a:pt x="574604" y="194460"/>
                    <a:pt x="609319" y="204144"/>
                  </a:cubicBezTo>
                  <a:cubicBezTo>
                    <a:pt x="644034" y="213828"/>
                    <a:pt x="658071" y="55923"/>
                    <a:pt x="703430" y="58119"/>
                  </a:cubicBezTo>
                  <a:cubicBezTo>
                    <a:pt x="748789" y="60315"/>
                    <a:pt x="833558" y="214251"/>
                    <a:pt x="881473" y="217318"/>
                  </a:cubicBezTo>
                  <a:cubicBezTo>
                    <a:pt x="929388" y="220385"/>
                    <a:pt x="926841" y="85393"/>
                    <a:pt x="990921" y="76521"/>
                  </a:cubicBezTo>
                  <a:cubicBezTo>
                    <a:pt x="1055001" y="67649"/>
                    <a:pt x="1167292" y="131591"/>
                    <a:pt x="1265951" y="164084"/>
                  </a:cubicBezTo>
                  <a:cubicBezTo>
                    <a:pt x="1364610" y="196577"/>
                    <a:pt x="1539063" y="266399"/>
                    <a:pt x="1582878" y="271479"/>
                  </a:cubicBezTo>
                </a:path>
              </a:pathLst>
            </a:custGeom>
            <a:solidFill>
              <a:schemeClr val="bg1">
                <a:lumMod val="65000"/>
                <a:alpha val="74000"/>
              </a:schemeClr>
            </a:solidFill>
            <a:ln>
              <a:solidFill>
                <a:schemeClr val="bg1">
                  <a:lumMod val="6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5153732" y="6986033"/>
              <a:ext cx="2270173" cy="400110"/>
            </a:xfrm>
            <a:prstGeom prst="rect">
              <a:avLst/>
            </a:prstGeom>
            <a:noFill/>
          </p:spPr>
          <p:txBody>
            <a:bodyPr wrap="none" rtlCol="0">
              <a:spAutoFit/>
            </a:bodyPr>
            <a:lstStyle/>
            <a:p>
              <a:r>
                <a:rPr lang="en-US" sz="2000" b="1" dirty="0">
                  <a:solidFill>
                    <a:srgbClr val="00B0F0"/>
                  </a:solidFill>
                </a:rPr>
                <a:t>H3K27ac</a:t>
              </a:r>
              <a:r>
                <a:rPr lang="en-US" sz="2000" b="1" dirty="0"/>
                <a:t>+</a:t>
              </a:r>
              <a:r>
                <a:rPr lang="en-US" sz="2000" b="1" dirty="0">
                  <a:solidFill>
                    <a:schemeClr val="bg1">
                      <a:lumMod val="50000"/>
                    </a:schemeClr>
                  </a:solidFill>
                </a:rPr>
                <a:t>H3K9me3</a:t>
              </a:r>
            </a:p>
          </p:txBody>
        </p:sp>
        <p:grpSp>
          <p:nvGrpSpPr>
            <p:cNvPr id="28" name="Group 27"/>
            <p:cNvGrpSpPr/>
            <p:nvPr/>
          </p:nvGrpSpPr>
          <p:grpSpPr>
            <a:xfrm>
              <a:off x="18378055" y="6879548"/>
              <a:ext cx="3938288" cy="613093"/>
              <a:chOff x="7888731" y="4313563"/>
              <a:chExt cx="3938288" cy="613093"/>
            </a:xfrm>
          </p:grpSpPr>
          <p:sp>
            <p:nvSpPr>
              <p:cNvPr id="48" name="Freeform 47"/>
              <p:cNvSpPr/>
              <p:nvPr/>
            </p:nvSpPr>
            <p:spPr>
              <a:xfrm>
                <a:off x="7929371" y="4492952"/>
                <a:ext cx="517843" cy="429762"/>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360" h="429762">
                    <a:moveTo>
                      <a:pt x="0" y="429319"/>
                    </a:moveTo>
                    <a:cubicBezTo>
                      <a:pt x="83820" y="414079"/>
                      <a:pt x="94050" y="371162"/>
                      <a:pt x="130175" y="327527"/>
                    </a:cubicBezTo>
                    <a:cubicBezTo>
                      <a:pt x="166300" y="283892"/>
                      <a:pt x="182567" y="228255"/>
                      <a:pt x="216751" y="167507"/>
                    </a:cubicBezTo>
                    <a:cubicBezTo>
                      <a:pt x="250935" y="106759"/>
                      <a:pt x="299015" y="11085"/>
                      <a:pt x="335280" y="1137"/>
                    </a:cubicBezTo>
                    <a:cubicBezTo>
                      <a:pt x="371545" y="-8811"/>
                      <a:pt x="414020" y="48127"/>
                      <a:pt x="434340" y="107817"/>
                    </a:cubicBezTo>
                    <a:cubicBezTo>
                      <a:pt x="454660" y="167507"/>
                      <a:pt x="501722" y="330702"/>
                      <a:pt x="533400" y="359277"/>
                    </a:cubicBezTo>
                    <a:cubicBezTo>
                      <a:pt x="565078" y="387852"/>
                      <a:pt x="596190" y="313663"/>
                      <a:pt x="624407" y="279267"/>
                    </a:cubicBezTo>
                    <a:cubicBezTo>
                      <a:pt x="652624" y="244871"/>
                      <a:pt x="686147" y="200527"/>
                      <a:pt x="723049" y="210052"/>
                    </a:cubicBezTo>
                    <a:cubicBezTo>
                      <a:pt x="759951" y="219577"/>
                      <a:pt x="803768" y="299799"/>
                      <a:pt x="845820" y="336417"/>
                    </a:cubicBezTo>
                    <a:cubicBezTo>
                      <a:pt x="887872" y="373035"/>
                      <a:pt x="931545" y="424682"/>
                      <a:pt x="975360" y="429762"/>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7888731" y="4313563"/>
                <a:ext cx="3938288" cy="612325"/>
                <a:chOff x="9080500" y="1152975"/>
                <a:chExt cx="2438400" cy="612325"/>
              </a:xfrm>
            </p:grpSpPr>
            <p:cxnSp>
              <p:nvCxnSpPr>
                <p:cNvPr id="51" name="Straight Arrow Connector 50"/>
                <p:cNvCxnSpPr/>
                <p:nvPr/>
              </p:nvCxnSpPr>
              <p:spPr>
                <a:xfrm>
                  <a:off x="9080500" y="1765300"/>
                  <a:ext cx="2438400" cy="0"/>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090025" y="1152975"/>
                  <a:ext cx="0" cy="609151"/>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sp>
            <p:nvSpPr>
              <p:cNvPr id="50" name="Freeform 49"/>
              <p:cNvSpPr/>
              <p:nvPr/>
            </p:nvSpPr>
            <p:spPr>
              <a:xfrm>
                <a:off x="9405563" y="4598702"/>
                <a:ext cx="2266679" cy="327954"/>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26442 w 1443369"/>
                  <a:gd name="connsiteY8" fmla="*/ 164070 h 271702"/>
                  <a:gd name="connsiteX9" fmla="*/ 1443369 w 1443369"/>
                  <a:gd name="connsiteY9" fmla="*/ 271465 h 271702"/>
                  <a:gd name="connsiteX0" fmla="*/ 0 w 1443369"/>
                  <a:gd name="connsiteY0" fmla="*/ 271716 h 271716"/>
                  <a:gd name="connsiteX1" fmla="*/ 140350 w 1443369"/>
                  <a:gd name="connsiteY1" fmla="*/ 31131 h 271716"/>
                  <a:gd name="connsiteX2" fmla="*/ 253408 w 1443369"/>
                  <a:gd name="connsiteY2" fmla="*/ 216863 h 271716"/>
                  <a:gd name="connsiteX3" fmla="*/ 355628 w 1443369"/>
                  <a:gd name="connsiteY3" fmla="*/ 17 h 271716"/>
                  <a:gd name="connsiteX4" fmla="*/ 469810 w 1443369"/>
                  <a:gd name="connsiteY4" fmla="*/ 204144 h 271716"/>
                  <a:gd name="connsiteX5" fmla="*/ 563921 w 1443369"/>
                  <a:gd name="connsiteY5" fmla="*/ 58119 h 271716"/>
                  <a:gd name="connsiteX6" fmla="*/ 741964 w 1443369"/>
                  <a:gd name="connsiteY6" fmla="*/ 217318 h 271716"/>
                  <a:gd name="connsiteX7" fmla="*/ 851412 w 1443369"/>
                  <a:gd name="connsiteY7" fmla="*/ 76521 h 271716"/>
                  <a:gd name="connsiteX8" fmla="*/ 1126442 w 1443369"/>
                  <a:gd name="connsiteY8" fmla="*/ 164084 h 271716"/>
                  <a:gd name="connsiteX9" fmla="*/ 1443369 w 1443369"/>
                  <a:gd name="connsiteY9" fmla="*/ 271479 h 271716"/>
                  <a:gd name="connsiteX0" fmla="*/ 0 w 1582878"/>
                  <a:gd name="connsiteY0" fmla="*/ 271716 h 271716"/>
                  <a:gd name="connsiteX1" fmla="*/ 279859 w 1582878"/>
                  <a:gd name="connsiteY1" fmla="*/ 31131 h 271716"/>
                  <a:gd name="connsiteX2" fmla="*/ 392917 w 1582878"/>
                  <a:gd name="connsiteY2" fmla="*/ 216863 h 271716"/>
                  <a:gd name="connsiteX3" fmla="*/ 495137 w 1582878"/>
                  <a:gd name="connsiteY3" fmla="*/ 17 h 271716"/>
                  <a:gd name="connsiteX4" fmla="*/ 609319 w 1582878"/>
                  <a:gd name="connsiteY4" fmla="*/ 204144 h 271716"/>
                  <a:gd name="connsiteX5" fmla="*/ 703430 w 1582878"/>
                  <a:gd name="connsiteY5" fmla="*/ 58119 h 271716"/>
                  <a:gd name="connsiteX6" fmla="*/ 881473 w 1582878"/>
                  <a:gd name="connsiteY6" fmla="*/ 217318 h 271716"/>
                  <a:gd name="connsiteX7" fmla="*/ 990921 w 1582878"/>
                  <a:gd name="connsiteY7" fmla="*/ 76521 h 271716"/>
                  <a:gd name="connsiteX8" fmla="*/ 1265951 w 1582878"/>
                  <a:gd name="connsiteY8" fmla="*/ 164084 h 271716"/>
                  <a:gd name="connsiteX9" fmla="*/ 1582878 w 1582878"/>
                  <a:gd name="connsiteY9" fmla="*/ 271479 h 2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78" h="271716">
                    <a:moveTo>
                      <a:pt x="0" y="271716"/>
                    </a:moveTo>
                    <a:cubicBezTo>
                      <a:pt x="83820" y="256476"/>
                      <a:pt x="214373" y="40273"/>
                      <a:pt x="279859" y="31131"/>
                    </a:cubicBezTo>
                    <a:cubicBezTo>
                      <a:pt x="345345" y="21989"/>
                      <a:pt x="357037" y="222049"/>
                      <a:pt x="392917" y="216863"/>
                    </a:cubicBezTo>
                    <a:cubicBezTo>
                      <a:pt x="428797" y="211677"/>
                      <a:pt x="459070" y="2137"/>
                      <a:pt x="495137" y="17"/>
                    </a:cubicBezTo>
                    <a:cubicBezTo>
                      <a:pt x="531204" y="-2103"/>
                      <a:pt x="574604" y="194460"/>
                      <a:pt x="609319" y="204144"/>
                    </a:cubicBezTo>
                    <a:cubicBezTo>
                      <a:pt x="644034" y="213828"/>
                      <a:pt x="658071" y="55923"/>
                      <a:pt x="703430" y="58119"/>
                    </a:cubicBezTo>
                    <a:cubicBezTo>
                      <a:pt x="748789" y="60315"/>
                      <a:pt x="833558" y="214251"/>
                      <a:pt x="881473" y="217318"/>
                    </a:cubicBezTo>
                    <a:cubicBezTo>
                      <a:pt x="929388" y="220385"/>
                      <a:pt x="926841" y="85393"/>
                      <a:pt x="990921" y="76521"/>
                    </a:cubicBezTo>
                    <a:cubicBezTo>
                      <a:pt x="1055001" y="67649"/>
                      <a:pt x="1167292" y="131591"/>
                      <a:pt x="1265951" y="164084"/>
                    </a:cubicBezTo>
                    <a:cubicBezTo>
                      <a:pt x="1364610" y="196577"/>
                      <a:pt x="1539063" y="266399"/>
                      <a:pt x="1582878" y="271479"/>
                    </a:cubicBezTo>
                  </a:path>
                </a:pathLst>
              </a:custGeom>
              <a:solidFill>
                <a:schemeClr val="bg1">
                  <a:lumMod val="65000"/>
                  <a:alpha val="74000"/>
                </a:schemeClr>
              </a:solidFill>
              <a:ln>
                <a:solidFill>
                  <a:schemeClr val="bg1">
                    <a:lumMod val="6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14919687" y="6232220"/>
              <a:ext cx="2504212" cy="400110"/>
            </a:xfrm>
            <a:prstGeom prst="rect">
              <a:avLst/>
            </a:prstGeom>
            <a:noFill/>
          </p:spPr>
          <p:txBody>
            <a:bodyPr wrap="none" rtlCol="0">
              <a:spAutoFit/>
            </a:bodyPr>
            <a:lstStyle/>
            <a:p>
              <a:r>
                <a:rPr lang="en-US" sz="2000" b="1" dirty="0">
                  <a:solidFill>
                    <a:srgbClr val="00B0F0"/>
                  </a:solidFill>
                </a:rPr>
                <a:t>H3K36me3</a:t>
              </a:r>
              <a:r>
                <a:rPr lang="en-US" sz="2000" b="1" dirty="0"/>
                <a:t>+</a:t>
              </a:r>
              <a:r>
                <a:rPr lang="en-US" sz="2000" b="1" dirty="0">
                  <a:solidFill>
                    <a:schemeClr val="bg1">
                      <a:lumMod val="50000"/>
                    </a:schemeClr>
                  </a:solidFill>
                </a:rPr>
                <a:t>H3K9me3</a:t>
              </a:r>
            </a:p>
          </p:txBody>
        </p:sp>
        <p:sp>
          <p:nvSpPr>
            <p:cNvPr id="30" name="L-Shape 29"/>
            <p:cNvSpPr/>
            <p:nvPr/>
          </p:nvSpPr>
          <p:spPr>
            <a:xfrm rot="3437101" flipH="1">
              <a:off x="17686671" y="4588409"/>
              <a:ext cx="283248" cy="726064"/>
            </a:xfrm>
            <a:prstGeom prst="corner">
              <a:avLst>
                <a:gd name="adj1" fmla="val 36667"/>
                <a:gd name="adj2" fmla="val 4173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9371370" y="2057793"/>
              <a:ext cx="2265159"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Genomic Signal Profiles</a:t>
              </a:r>
            </a:p>
          </p:txBody>
        </p:sp>
        <p:sp>
          <p:nvSpPr>
            <p:cNvPr id="32" name="Rectangle 31"/>
            <p:cNvSpPr/>
            <p:nvPr/>
          </p:nvSpPr>
          <p:spPr>
            <a:xfrm>
              <a:off x="15136018" y="2097261"/>
              <a:ext cx="1701816"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Selected Profiles</a:t>
              </a:r>
            </a:p>
          </p:txBody>
        </p:sp>
        <p:sp>
          <p:nvSpPr>
            <p:cNvPr id="33" name="Cross 32"/>
            <p:cNvSpPr/>
            <p:nvPr/>
          </p:nvSpPr>
          <p:spPr>
            <a:xfrm rot="2743477">
              <a:off x="17579858" y="6944150"/>
              <a:ext cx="496874" cy="483876"/>
            </a:xfrm>
            <a:prstGeom prst="plus">
              <a:avLst>
                <a:gd name="adj" fmla="val 426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8892833" y="4933049"/>
              <a:ext cx="924243" cy="327937"/>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369" h="271702">
                  <a:moveTo>
                    <a:pt x="0" y="271702"/>
                  </a:moveTo>
                  <a:cubicBezTo>
                    <a:pt x="83820" y="256462"/>
                    <a:pt x="93644" y="41528"/>
                    <a:pt x="140350" y="31117"/>
                  </a:cubicBezTo>
                  <a:cubicBezTo>
                    <a:pt x="187056" y="20706"/>
                    <a:pt x="244357" y="214421"/>
                    <a:pt x="280237" y="209235"/>
                  </a:cubicBezTo>
                  <a:cubicBezTo>
                    <a:pt x="316117" y="204049"/>
                    <a:pt x="324033" y="854"/>
                    <a:pt x="355628" y="3"/>
                  </a:cubicBezTo>
                  <a:cubicBezTo>
                    <a:pt x="387223" y="-848"/>
                    <a:pt x="435095" y="194446"/>
                    <a:pt x="469810" y="204130"/>
                  </a:cubicBezTo>
                  <a:cubicBezTo>
                    <a:pt x="504525" y="213814"/>
                    <a:pt x="528399" y="59082"/>
                    <a:pt x="563921" y="58105"/>
                  </a:cubicBezTo>
                  <a:cubicBezTo>
                    <a:pt x="599443" y="57128"/>
                    <a:pt x="622507" y="197740"/>
                    <a:pt x="682942" y="198269"/>
                  </a:cubicBezTo>
                  <a:cubicBezTo>
                    <a:pt x="743377" y="198798"/>
                    <a:pt x="855297" y="63172"/>
                    <a:pt x="926531" y="61279"/>
                  </a:cubicBezTo>
                  <a:cubicBezTo>
                    <a:pt x="997765" y="59386"/>
                    <a:pt x="1024207" y="151881"/>
                    <a:pt x="1110346" y="186912"/>
                  </a:cubicBezTo>
                  <a:cubicBezTo>
                    <a:pt x="1196485" y="221943"/>
                    <a:pt x="1399554" y="266385"/>
                    <a:pt x="1443369" y="271465"/>
                  </a:cubicBezTo>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18378055" y="4692817"/>
              <a:ext cx="3938288" cy="580860"/>
              <a:chOff x="9080500" y="1184440"/>
              <a:chExt cx="2438400" cy="580860"/>
            </a:xfrm>
          </p:grpSpPr>
          <p:cxnSp>
            <p:nvCxnSpPr>
              <p:cNvPr id="46" name="Straight Arrow Connector 45"/>
              <p:cNvCxnSpPr/>
              <p:nvPr/>
            </p:nvCxnSpPr>
            <p:spPr>
              <a:xfrm>
                <a:off x="9080500" y="1765300"/>
                <a:ext cx="2438400" cy="0"/>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9090025" y="1184440"/>
                <a:ext cx="0" cy="577686"/>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sp>
          <p:nvSpPr>
            <p:cNvPr id="36" name="Freeform 35"/>
            <p:cNvSpPr/>
            <p:nvPr/>
          </p:nvSpPr>
          <p:spPr>
            <a:xfrm>
              <a:off x="19707505" y="4933791"/>
              <a:ext cx="1355517" cy="327954"/>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26442 w 1443369"/>
                <a:gd name="connsiteY8" fmla="*/ 164070 h 271702"/>
                <a:gd name="connsiteX9" fmla="*/ 1443369 w 1443369"/>
                <a:gd name="connsiteY9" fmla="*/ 271465 h 271702"/>
                <a:gd name="connsiteX0" fmla="*/ 0 w 1443369"/>
                <a:gd name="connsiteY0" fmla="*/ 271716 h 271716"/>
                <a:gd name="connsiteX1" fmla="*/ 140350 w 1443369"/>
                <a:gd name="connsiteY1" fmla="*/ 31131 h 271716"/>
                <a:gd name="connsiteX2" fmla="*/ 253408 w 1443369"/>
                <a:gd name="connsiteY2" fmla="*/ 216863 h 271716"/>
                <a:gd name="connsiteX3" fmla="*/ 355628 w 1443369"/>
                <a:gd name="connsiteY3" fmla="*/ 17 h 271716"/>
                <a:gd name="connsiteX4" fmla="*/ 469810 w 1443369"/>
                <a:gd name="connsiteY4" fmla="*/ 204144 h 271716"/>
                <a:gd name="connsiteX5" fmla="*/ 563921 w 1443369"/>
                <a:gd name="connsiteY5" fmla="*/ 58119 h 271716"/>
                <a:gd name="connsiteX6" fmla="*/ 741964 w 1443369"/>
                <a:gd name="connsiteY6" fmla="*/ 217318 h 271716"/>
                <a:gd name="connsiteX7" fmla="*/ 851412 w 1443369"/>
                <a:gd name="connsiteY7" fmla="*/ 76521 h 271716"/>
                <a:gd name="connsiteX8" fmla="*/ 1126442 w 1443369"/>
                <a:gd name="connsiteY8" fmla="*/ 164084 h 271716"/>
                <a:gd name="connsiteX9" fmla="*/ 1443369 w 1443369"/>
                <a:gd name="connsiteY9" fmla="*/ 271479 h 271716"/>
                <a:gd name="connsiteX0" fmla="*/ 0 w 1582878"/>
                <a:gd name="connsiteY0" fmla="*/ 271716 h 271716"/>
                <a:gd name="connsiteX1" fmla="*/ 279859 w 1582878"/>
                <a:gd name="connsiteY1" fmla="*/ 31131 h 271716"/>
                <a:gd name="connsiteX2" fmla="*/ 392917 w 1582878"/>
                <a:gd name="connsiteY2" fmla="*/ 216863 h 271716"/>
                <a:gd name="connsiteX3" fmla="*/ 495137 w 1582878"/>
                <a:gd name="connsiteY3" fmla="*/ 17 h 271716"/>
                <a:gd name="connsiteX4" fmla="*/ 609319 w 1582878"/>
                <a:gd name="connsiteY4" fmla="*/ 204144 h 271716"/>
                <a:gd name="connsiteX5" fmla="*/ 703430 w 1582878"/>
                <a:gd name="connsiteY5" fmla="*/ 58119 h 271716"/>
                <a:gd name="connsiteX6" fmla="*/ 881473 w 1582878"/>
                <a:gd name="connsiteY6" fmla="*/ 217318 h 271716"/>
                <a:gd name="connsiteX7" fmla="*/ 990921 w 1582878"/>
                <a:gd name="connsiteY7" fmla="*/ 76521 h 271716"/>
                <a:gd name="connsiteX8" fmla="*/ 1265951 w 1582878"/>
                <a:gd name="connsiteY8" fmla="*/ 164084 h 271716"/>
                <a:gd name="connsiteX9" fmla="*/ 1582878 w 1582878"/>
                <a:gd name="connsiteY9" fmla="*/ 271479 h 2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78" h="271716">
                  <a:moveTo>
                    <a:pt x="0" y="271716"/>
                  </a:moveTo>
                  <a:cubicBezTo>
                    <a:pt x="83820" y="256476"/>
                    <a:pt x="214373" y="40273"/>
                    <a:pt x="279859" y="31131"/>
                  </a:cubicBezTo>
                  <a:cubicBezTo>
                    <a:pt x="345345" y="21989"/>
                    <a:pt x="357037" y="222049"/>
                    <a:pt x="392917" y="216863"/>
                  </a:cubicBezTo>
                  <a:cubicBezTo>
                    <a:pt x="428797" y="211677"/>
                    <a:pt x="459070" y="2137"/>
                    <a:pt x="495137" y="17"/>
                  </a:cubicBezTo>
                  <a:cubicBezTo>
                    <a:pt x="531204" y="-2103"/>
                    <a:pt x="574604" y="194460"/>
                    <a:pt x="609319" y="204144"/>
                  </a:cubicBezTo>
                  <a:cubicBezTo>
                    <a:pt x="644034" y="213828"/>
                    <a:pt x="658071" y="55923"/>
                    <a:pt x="703430" y="58119"/>
                  </a:cubicBezTo>
                  <a:cubicBezTo>
                    <a:pt x="748789" y="60315"/>
                    <a:pt x="833558" y="214251"/>
                    <a:pt x="881473" y="217318"/>
                  </a:cubicBezTo>
                  <a:cubicBezTo>
                    <a:pt x="929388" y="220385"/>
                    <a:pt x="926841" y="85393"/>
                    <a:pt x="990921" y="76521"/>
                  </a:cubicBezTo>
                  <a:cubicBezTo>
                    <a:pt x="1055001" y="67649"/>
                    <a:pt x="1167292" y="131591"/>
                    <a:pt x="1265951" y="164084"/>
                  </a:cubicBezTo>
                  <a:cubicBezTo>
                    <a:pt x="1364610" y="196577"/>
                    <a:pt x="1539063" y="266399"/>
                    <a:pt x="1582878" y="271479"/>
                  </a:cubicBezTo>
                </a:path>
              </a:pathLst>
            </a:custGeom>
            <a:solidFill>
              <a:schemeClr val="bg1">
                <a:lumMod val="75000"/>
                <a:alpha val="74000"/>
              </a:schemeClr>
            </a:solidFill>
            <a:ln>
              <a:solidFill>
                <a:schemeClr val="bg1">
                  <a:lumMod val="6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4789845" y="5510845"/>
              <a:ext cx="2634054" cy="400110"/>
            </a:xfrm>
            <a:prstGeom prst="rect">
              <a:avLst/>
            </a:prstGeom>
            <a:noFill/>
          </p:spPr>
          <p:txBody>
            <a:bodyPr wrap="none" rtlCol="0">
              <a:spAutoFit/>
            </a:bodyPr>
            <a:lstStyle/>
            <a:p>
              <a:r>
                <a:rPr lang="en-US" sz="2000" b="1" dirty="0">
                  <a:solidFill>
                    <a:srgbClr val="00B0F0"/>
                  </a:solidFill>
                </a:rPr>
                <a:t>H3K79me2</a:t>
              </a:r>
              <a:r>
                <a:rPr lang="en-US" sz="2000" b="1" dirty="0"/>
                <a:t>+</a:t>
              </a:r>
              <a:r>
                <a:rPr lang="en-US" sz="2000" b="1" dirty="0">
                  <a:solidFill>
                    <a:schemeClr val="bg1">
                      <a:lumMod val="50000"/>
                    </a:schemeClr>
                  </a:solidFill>
                </a:rPr>
                <a:t>H3K27me3</a:t>
              </a:r>
            </a:p>
          </p:txBody>
        </p:sp>
        <p:sp>
          <p:nvSpPr>
            <p:cNvPr id="38" name="Cross 37"/>
            <p:cNvSpPr/>
            <p:nvPr/>
          </p:nvSpPr>
          <p:spPr>
            <a:xfrm rot="2743477">
              <a:off x="17563446" y="5468962"/>
              <a:ext cx="496874" cy="483876"/>
            </a:xfrm>
            <a:prstGeom prst="plus">
              <a:avLst>
                <a:gd name="adj" fmla="val 426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8372100" y="5420470"/>
              <a:ext cx="3938288" cy="580860"/>
              <a:chOff x="7911050" y="4258101"/>
              <a:chExt cx="3938288" cy="580860"/>
            </a:xfrm>
          </p:grpSpPr>
          <p:sp>
            <p:nvSpPr>
              <p:cNvPr id="41" name="Freeform 40"/>
              <p:cNvSpPr/>
              <p:nvPr/>
            </p:nvSpPr>
            <p:spPr>
              <a:xfrm>
                <a:off x="8155069" y="4655468"/>
                <a:ext cx="924243" cy="177282"/>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86541 h 286541"/>
                  <a:gd name="connsiteX1" fmla="*/ 140350 w 1443369"/>
                  <a:gd name="connsiteY1" fmla="*/ 45956 h 286541"/>
                  <a:gd name="connsiteX2" fmla="*/ 355628 w 1443369"/>
                  <a:gd name="connsiteY2" fmla="*/ 14842 h 286541"/>
                  <a:gd name="connsiteX3" fmla="*/ 469810 w 1443369"/>
                  <a:gd name="connsiteY3" fmla="*/ 218969 h 286541"/>
                  <a:gd name="connsiteX4" fmla="*/ 563921 w 1443369"/>
                  <a:gd name="connsiteY4" fmla="*/ 72944 h 286541"/>
                  <a:gd name="connsiteX5" fmla="*/ 682942 w 1443369"/>
                  <a:gd name="connsiteY5" fmla="*/ 213108 h 286541"/>
                  <a:gd name="connsiteX6" fmla="*/ 926531 w 1443369"/>
                  <a:gd name="connsiteY6" fmla="*/ 76118 h 286541"/>
                  <a:gd name="connsiteX7" fmla="*/ 1110346 w 1443369"/>
                  <a:gd name="connsiteY7" fmla="*/ 201751 h 286541"/>
                  <a:gd name="connsiteX8" fmla="*/ 1443369 w 1443369"/>
                  <a:gd name="connsiteY8" fmla="*/ 286304 h 286541"/>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682942 w 1443369"/>
                  <a:gd name="connsiteY4" fmla="*/ 202339 h 275772"/>
                  <a:gd name="connsiteX5" fmla="*/ 926531 w 1443369"/>
                  <a:gd name="connsiteY5" fmla="*/ 65349 h 275772"/>
                  <a:gd name="connsiteX6" fmla="*/ 1110346 w 1443369"/>
                  <a:gd name="connsiteY6" fmla="*/ 190982 h 275772"/>
                  <a:gd name="connsiteX7" fmla="*/ 1443369 w 1443369"/>
                  <a:gd name="connsiteY7" fmla="*/ 275535 h 275772"/>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926531 w 1443369"/>
                  <a:gd name="connsiteY4" fmla="*/ 65349 h 275772"/>
                  <a:gd name="connsiteX5" fmla="*/ 1110346 w 1443369"/>
                  <a:gd name="connsiteY5" fmla="*/ 190982 h 275772"/>
                  <a:gd name="connsiteX6" fmla="*/ 1443369 w 1443369"/>
                  <a:gd name="connsiteY6" fmla="*/ 275535 h 275772"/>
                  <a:gd name="connsiteX0" fmla="*/ 0 w 1443369"/>
                  <a:gd name="connsiteY0" fmla="*/ 275772 h 275772"/>
                  <a:gd name="connsiteX1" fmla="*/ 140350 w 1443369"/>
                  <a:gd name="connsiteY1" fmla="*/ 35187 h 275772"/>
                  <a:gd name="connsiteX2" fmla="*/ 355628 w 1443369"/>
                  <a:gd name="connsiteY2" fmla="*/ 4073 h 275772"/>
                  <a:gd name="connsiteX3" fmla="*/ 563921 w 1443369"/>
                  <a:gd name="connsiteY3" fmla="*/ 62175 h 275772"/>
                  <a:gd name="connsiteX4" fmla="*/ 896148 w 1443369"/>
                  <a:gd name="connsiteY4" fmla="*/ 162063 h 275772"/>
                  <a:gd name="connsiteX5" fmla="*/ 1110346 w 1443369"/>
                  <a:gd name="connsiteY5" fmla="*/ 190982 h 275772"/>
                  <a:gd name="connsiteX6" fmla="*/ 1443369 w 1443369"/>
                  <a:gd name="connsiteY6" fmla="*/ 275535 h 275772"/>
                  <a:gd name="connsiteX0" fmla="*/ 0 w 1443369"/>
                  <a:gd name="connsiteY0" fmla="*/ 279922 h 279922"/>
                  <a:gd name="connsiteX1" fmla="*/ 140350 w 1443369"/>
                  <a:gd name="connsiteY1" fmla="*/ 39337 h 279922"/>
                  <a:gd name="connsiteX2" fmla="*/ 355628 w 1443369"/>
                  <a:gd name="connsiteY2" fmla="*/ 8223 h 279922"/>
                  <a:gd name="connsiteX3" fmla="*/ 533539 w 1443369"/>
                  <a:gd name="connsiteY3" fmla="*/ 122741 h 279922"/>
                  <a:gd name="connsiteX4" fmla="*/ 896148 w 1443369"/>
                  <a:gd name="connsiteY4" fmla="*/ 166213 h 279922"/>
                  <a:gd name="connsiteX5" fmla="*/ 1110346 w 1443369"/>
                  <a:gd name="connsiteY5" fmla="*/ 195132 h 279922"/>
                  <a:gd name="connsiteX6" fmla="*/ 1443369 w 1443369"/>
                  <a:gd name="connsiteY6" fmla="*/ 279685 h 279922"/>
                  <a:gd name="connsiteX0" fmla="*/ 0 w 1443369"/>
                  <a:gd name="connsiteY0" fmla="*/ 249037 h 249037"/>
                  <a:gd name="connsiteX1" fmla="*/ 140350 w 1443369"/>
                  <a:gd name="connsiteY1" fmla="*/ 8452 h 249037"/>
                  <a:gd name="connsiteX2" fmla="*/ 302458 w 1443369"/>
                  <a:gd name="connsiteY2" fmla="*/ 57934 h 249037"/>
                  <a:gd name="connsiteX3" fmla="*/ 533539 w 1443369"/>
                  <a:gd name="connsiteY3" fmla="*/ 91856 h 249037"/>
                  <a:gd name="connsiteX4" fmla="*/ 896148 w 1443369"/>
                  <a:gd name="connsiteY4" fmla="*/ 135328 h 249037"/>
                  <a:gd name="connsiteX5" fmla="*/ 1110346 w 1443369"/>
                  <a:gd name="connsiteY5" fmla="*/ 164247 h 249037"/>
                  <a:gd name="connsiteX6" fmla="*/ 1443369 w 1443369"/>
                  <a:gd name="connsiteY6" fmla="*/ 248800 h 24903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96148 w 1443369"/>
                  <a:gd name="connsiteY4" fmla="*/ 80978 h 194687"/>
                  <a:gd name="connsiteX5" fmla="*/ 1110346 w 1443369"/>
                  <a:gd name="connsiteY5" fmla="*/ 109897 h 194687"/>
                  <a:gd name="connsiteX6" fmla="*/ 1443369 w 1443369"/>
                  <a:gd name="connsiteY6" fmla="*/ 194450 h 19468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65766 w 1443369"/>
                  <a:gd name="connsiteY4" fmla="*/ 117245 h 194687"/>
                  <a:gd name="connsiteX5" fmla="*/ 1110346 w 1443369"/>
                  <a:gd name="connsiteY5" fmla="*/ 109897 h 194687"/>
                  <a:gd name="connsiteX6" fmla="*/ 1443369 w 1443369"/>
                  <a:gd name="connsiteY6" fmla="*/ 194450 h 194687"/>
                  <a:gd name="connsiteX0" fmla="*/ 0 w 1443369"/>
                  <a:gd name="connsiteY0" fmla="*/ 194687 h 194687"/>
                  <a:gd name="connsiteX1" fmla="*/ 132755 w 1443369"/>
                  <a:gd name="connsiteY1" fmla="*/ 22608 h 194687"/>
                  <a:gd name="connsiteX2" fmla="*/ 302458 w 1443369"/>
                  <a:gd name="connsiteY2" fmla="*/ 3584 h 194687"/>
                  <a:gd name="connsiteX3" fmla="*/ 533539 w 1443369"/>
                  <a:gd name="connsiteY3" fmla="*/ 37506 h 194687"/>
                  <a:gd name="connsiteX4" fmla="*/ 865766 w 1443369"/>
                  <a:gd name="connsiteY4" fmla="*/ 117245 h 194687"/>
                  <a:gd name="connsiteX5" fmla="*/ 1110346 w 1443369"/>
                  <a:gd name="connsiteY5" fmla="*/ 134076 h 194687"/>
                  <a:gd name="connsiteX6" fmla="*/ 1443369 w 1443369"/>
                  <a:gd name="connsiteY6" fmla="*/ 194450 h 194687"/>
                  <a:gd name="connsiteX0" fmla="*/ 0 w 1443369"/>
                  <a:gd name="connsiteY0" fmla="*/ 197263 h 197263"/>
                  <a:gd name="connsiteX1" fmla="*/ 132755 w 1443369"/>
                  <a:gd name="connsiteY1" fmla="*/ 25184 h 197263"/>
                  <a:gd name="connsiteX2" fmla="*/ 302458 w 1443369"/>
                  <a:gd name="connsiteY2" fmla="*/ 6160 h 197263"/>
                  <a:gd name="connsiteX3" fmla="*/ 518347 w 1443369"/>
                  <a:gd name="connsiteY3" fmla="*/ 76350 h 197263"/>
                  <a:gd name="connsiteX4" fmla="*/ 865766 w 1443369"/>
                  <a:gd name="connsiteY4" fmla="*/ 119821 h 197263"/>
                  <a:gd name="connsiteX5" fmla="*/ 1110346 w 1443369"/>
                  <a:gd name="connsiteY5" fmla="*/ 136652 h 197263"/>
                  <a:gd name="connsiteX6" fmla="*/ 1443369 w 1443369"/>
                  <a:gd name="connsiteY6" fmla="*/ 197026 h 197263"/>
                  <a:gd name="connsiteX0" fmla="*/ 0 w 1443369"/>
                  <a:gd name="connsiteY0" fmla="*/ 179735 h 179735"/>
                  <a:gd name="connsiteX1" fmla="*/ 132755 w 1443369"/>
                  <a:gd name="connsiteY1" fmla="*/ 7656 h 179735"/>
                  <a:gd name="connsiteX2" fmla="*/ 287266 w 1443369"/>
                  <a:gd name="connsiteY2" fmla="*/ 32959 h 179735"/>
                  <a:gd name="connsiteX3" fmla="*/ 518347 w 1443369"/>
                  <a:gd name="connsiteY3" fmla="*/ 58822 h 179735"/>
                  <a:gd name="connsiteX4" fmla="*/ 865766 w 1443369"/>
                  <a:gd name="connsiteY4" fmla="*/ 102293 h 179735"/>
                  <a:gd name="connsiteX5" fmla="*/ 1110346 w 1443369"/>
                  <a:gd name="connsiteY5" fmla="*/ 119124 h 179735"/>
                  <a:gd name="connsiteX6" fmla="*/ 1443369 w 1443369"/>
                  <a:gd name="connsiteY6" fmla="*/ 179498 h 179735"/>
                  <a:gd name="connsiteX0" fmla="*/ 0 w 1443369"/>
                  <a:gd name="connsiteY0" fmla="*/ 146882 h 146882"/>
                  <a:gd name="connsiteX1" fmla="*/ 132755 w 1443369"/>
                  <a:gd name="connsiteY1" fmla="*/ 35250 h 146882"/>
                  <a:gd name="connsiteX2" fmla="*/ 287266 w 1443369"/>
                  <a:gd name="connsiteY2" fmla="*/ 106 h 146882"/>
                  <a:gd name="connsiteX3" fmla="*/ 518347 w 1443369"/>
                  <a:gd name="connsiteY3" fmla="*/ 25969 h 146882"/>
                  <a:gd name="connsiteX4" fmla="*/ 865766 w 1443369"/>
                  <a:gd name="connsiteY4" fmla="*/ 69440 h 146882"/>
                  <a:gd name="connsiteX5" fmla="*/ 1110346 w 1443369"/>
                  <a:gd name="connsiteY5" fmla="*/ 86271 h 146882"/>
                  <a:gd name="connsiteX6" fmla="*/ 1443369 w 1443369"/>
                  <a:gd name="connsiteY6" fmla="*/ 146645 h 14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369" h="146882">
                    <a:moveTo>
                      <a:pt x="0" y="146882"/>
                    </a:moveTo>
                    <a:cubicBezTo>
                      <a:pt x="83820" y="131642"/>
                      <a:pt x="84877" y="59713"/>
                      <a:pt x="132755" y="35250"/>
                    </a:cubicBezTo>
                    <a:cubicBezTo>
                      <a:pt x="180633" y="10787"/>
                      <a:pt x="223001" y="1653"/>
                      <a:pt x="287266" y="106"/>
                    </a:cubicBezTo>
                    <a:cubicBezTo>
                      <a:pt x="351531" y="-1441"/>
                      <a:pt x="421930" y="14413"/>
                      <a:pt x="518347" y="25969"/>
                    </a:cubicBezTo>
                    <a:lnTo>
                      <a:pt x="865766" y="69440"/>
                    </a:lnTo>
                    <a:cubicBezTo>
                      <a:pt x="964432" y="79490"/>
                      <a:pt x="1014079" y="73403"/>
                      <a:pt x="1110346" y="86271"/>
                    </a:cubicBezTo>
                    <a:cubicBezTo>
                      <a:pt x="1206613" y="99139"/>
                      <a:pt x="1399554" y="141565"/>
                      <a:pt x="1443369" y="146645"/>
                    </a:cubicBezTo>
                  </a:path>
                </a:pathLst>
              </a:custGeom>
              <a:solidFill>
                <a:schemeClr val="bg1">
                  <a:lumMod val="65000"/>
                  <a:alpha val="83000"/>
                </a:schemeClr>
              </a:solidFill>
              <a:ln>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7911050" y="4258101"/>
                <a:ext cx="3938288" cy="580860"/>
                <a:chOff x="9080500" y="1184440"/>
                <a:chExt cx="2438400" cy="580860"/>
              </a:xfrm>
            </p:grpSpPr>
            <p:cxnSp>
              <p:nvCxnSpPr>
                <p:cNvPr id="44" name="Straight Arrow Connector 43"/>
                <p:cNvCxnSpPr/>
                <p:nvPr/>
              </p:nvCxnSpPr>
              <p:spPr>
                <a:xfrm>
                  <a:off x="9080500" y="1765300"/>
                  <a:ext cx="2438400" cy="0"/>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090025" y="1184440"/>
                  <a:ext cx="0" cy="577686"/>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sp>
            <p:nvSpPr>
              <p:cNvPr id="43" name="Freeform 42"/>
              <p:cNvSpPr/>
              <p:nvPr/>
            </p:nvSpPr>
            <p:spPr>
              <a:xfrm>
                <a:off x="9240494" y="4499075"/>
                <a:ext cx="1355517" cy="327954"/>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26442 w 1443369"/>
                  <a:gd name="connsiteY8" fmla="*/ 164070 h 271702"/>
                  <a:gd name="connsiteX9" fmla="*/ 1443369 w 1443369"/>
                  <a:gd name="connsiteY9" fmla="*/ 271465 h 271702"/>
                  <a:gd name="connsiteX0" fmla="*/ 0 w 1443369"/>
                  <a:gd name="connsiteY0" fmla="*/ 271716 h 271716"/>
                  <a:gd name="connsiteX1" fmla="*/ 140350 w 1443369"/>
                  <a:gd name="connsiteY1" fmla="*/ 31131 h 271716"/>
                  <a:gd name="connsiteX2" fmla="*/ 253408 w 1443369"/>
                  <a:gd name="connsiteY2" fmla="*/ 216863 h 271716"/>
                  <a:gd name="connsiteX3" fmla="*/ 355628 w 1443369"/>
                  <a:gd name="connsiteY3" fmla="*/ 17 h 271716"/>
                  <a:gd name="connsiteX4" fmla="*/ 469810 w 1443369"/>
                  <a:gd name="connsiteY4" fmla="*/ 204144 h 271716"/>
                  <a:gd name="connsiteX5" fmla="*/ 563921 w 1443369"/>
                  <a:gd name="connsiteY5" fmla="*/ 58119 h 271716"/>
                  <a:gd name="connsiteX6" fmla="*/ 741964 w 1443369"/>
                  <a:gd name="connsiteY6" fmla="*/ 217318 h 271716"/>
                  <a:gd name="connsiteX7" fmla="*/ 851412 w 1443369"/>
                  <a:gd name="connsiteY7" fmla="*/ 76521 h 271716"/>
                  <a:gd name="connsiteX8" fmla="*/ 1126442 w 1443369"/>
                  <a:gd name="connsiteY8" fmla="*/ 164084 h 271716"/>
                  <a:gd name="connsiteX9" fmla="*/ 1443369 w 1443369"/>
                  <a:gd name="connsiteY9" fmla="*/ 271479 h 271716"/>
                  <a:gd name="connsiteX0" fmla="*/ 0 w 1582878"/>
                  <a:gd name="connsiteY0" fmla="*/ 271716 h 271716"/>
                  <a:gd name="connsiteX1" fmla="*/ 279859 w 1582878"/>
                  <a:gd name="connsiteY1" fmla="*/ 31131 h 271716"/>
                  <a:gd name="connsiteX2" fmla="*/ 392917 w 1582878"/>
                  <a:gd name="connsiteY2" fmla="*/ 216863 h 271716"/>
                  <a:gd name="connsiteX3" fmla="*/ 495137 w 1582878"/>
                  <a:gd name="connsiteY3" fmla="*/ 17 h 271716"/>
                  <a:gd name="connsiteX4" fmla="*/ 609319 w 1582878"/>
                  <a:gd name="connsiteY4" fmla="*/ 204144 h 271716"/>
                  <a:gd name="connsiteX5" fmla="*/ 703430 w 1582878"/>
                  <a:gd name="connsiteY5" fmla="*/ 58119 h 271716"/>
                  <a:gd name="connsiteX6" fmla="*/ 881473 w 1582878"/>
                  <a:gd name="connsiteY6" fmla="*/ 217318 h 271716"/>
                  <a:gd name="connsiteX7" fmla="*/ 990921 w 1582878"/>
                  <a:gd name="connsiteY7" fmla="*/ 76521 h 271716"/>
                  <a:gd name="connsiteX8" fmla="*/ 1265951 w 1582878"/>
                  <a:gd name="connsiteY8" fmla="*/ 164084 h 271716"/>
                  <a:gd name="connsiteX9" fmla="*/ 1582878 w 1582878"/>
                  <a:gd name="connsiteY9" fmla="*/ 271479 h 2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78" h="271716">
                    <a:moveTo>
                      <a:pt x="0" y="271716"/>
                    </a:moveTo>
                    <a:cubicBezTo>
                      <a:pt x="83820" y="256476"/>
                      <a:pt x="214373" y="40273"/>
                      <a:pt x="279859" y="31131"/>
                    </a:cubicBezTo>
                    <a:cubicBezTo>
                      <a:pt x="345345" y="21989"/>
                      <a:pt x="357037" y="222049"/>
                      <a:pt x="392917" y="216863"/>
                    </a:cubicBezTo>
                    <a:cubicBezTo>
                      <a:pt x="428797" y="211677"/>
                      <a:pt x="459070" y="2137"/>
                      <a:pt x="495137" y="17"/>
                    </a:cubicBezTo>
                    <a:cubicBezTo>
                      <a:pt x="531204" y="-2103"/>
                      <a:pt x="574604" y="194460"/>
                      <a:pt x="609319" y="204144"/>
                    </a:cubicBezTo>
                    <a:cubicBezTo>
                      <a:pt x="644034" y="213828"/>
                      <a:pt x="658071" y="55923"/>
                      <a:pt x="703430" y="58119"/>
                    </a:cubicBezTo>
                    <a:cubicBezTo>
                      <a:pt x="748789" y="60315"/>
                      <a:pt x="833558" y="214251"/>
                      <a:pt x="881473" y="217318"/>
                    </a:cubicBezTo>
                    <a:cubicBezTo>
                      <a:pt x="929388" y="220385"/>
                      <a:pt x="926841" y="85393"/>
                      <a:pt x="990921" y="76521"/>
                    </a:cubicBezTo>
                    <a:cubicBezTo>
                      <a:pt x="1055001" y="67649"/>
                      <a:pt x="1167292" y="131591"/>
                      <a:pt x="1265951" y="164084"/>
                    </a:cubicBezTo>
                    <a:cubicBezTo>
                      <a:pt x="1364610" y="196577"/>
                      <a:pt x="1539063" y="266399"/>
                      <a:pt x="1582878" y="271479"/>
                    </a:cubicBezTo>
                  </a:path>
                </a:pathLst>
              </a:custGeom>
              <a:solidFill>
                <a:schemeClr val="bg1">
                  <a:lumMod val="75000"/>
                  <a:alpha val="74000"/>
                </a:schemeClr>
              </a:solidFill>
              <a:ln>
                <a:solidFill>
                  <a:schemeClr val="bg1">
                    <a:lumMod val="6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39"/>
            <p:cNvSpPr/>
            <p:nvPr/>
          </p:nvSpPr>
          <p:spPr>
            <a:xfrm>
              <a:off x="19906616" y="8712647"/>
              <a:ext cx="2266679" cy="327954"/>
            </a:xfrm>
            <a:custGeom>
              <a:avLst/>
              <a:gdLst>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784860 w 1082040"/>
                <a:gd name="connsiteY7" fmla="*/ 305751 h 701991"/>
                <a:gd name="connsiteX8" fmla="*/ 944880 w 1082040"/>
                <a:gd name="connsiteY8" fmla="*/ 625791 h 701991"/>
                <a:gd name="connsiteX9" fmla="*/ 1082040 w 1082040"/>
                <a:gd name="connsiteY9" fmla="*/ 701991 h 701991"/>
                <a:gd name="connsiteX0" fmla="*/ 0 w 1082040"/>
                <a:gd name="connsiteY0" fmla="*/ 701991 h 701991"/>
                <a:gd name="connsiteX1" fmla="*/ 236220 w 1082040"/>
                <a:gd name="connsiteY1" fmla="*/ 572451 h 701991"/>
                <a:gd name="connsiteX2" fmla="*/ 411480 w 1082040"/>
                <a:gd name="connsiteY2" fmla="*/ 107631 h 701991"/>
                <a:gd name="connsiteX3" fmla="*/ 480060 w 1082040"/>
                <a:gd name="connsiteY3" fmla="*/ 8571 h 701991"/>
                <a:gd name="connsiteX4" fmla="*/ 571500 w 1082040"/>
                <a:gd name="connsiteY4" fmla="*/ 260031 h 701991"/>
                <a:gd name="connsiteX5" fmla="*/ 640080 w 1082040"/>
                <a:gd name="connsiteY5" fmla="*/ 587691 h 701991"/>
                <a:gd name="connsiteX6" fmla="*/ 762000 w 1082040"/>
                <a:gd name="connsiteY6" fmla="*/ 488631 h 701991"/>
                <a:gd name="connsiteX7" fmla="*/ 830580 w 1082040"/>
                <a:gd name="connsiteY7" fmla="*/ 305751 h 701991"/>
                <a:gd name="connsiteX8" fmla="*/ 944880 w 1082040"/>
                <a:gd name="connsiteY8" fmla="*/ 625791 h 701991"/>
                <a:gd name="connsiteX9" fmla="*/ 1082040 w 1082040"/>
                <a:gd name="connsiteY9" fmla="*/ 701991 h 701991"/>
                <a:gd name="connsiteX0" fmla="*/ 0 w 1082040"/>
                <a:gd name="connsiteY0" fmla="*/ 696524 h 696524"/>
                <a:gd name="connsiteX1" fmla="*/ 236220 w 1082040"/>
                <a:gd name="connsiteY1" fmla="*/ 566984 h 696524"/>
                <a:gd name="connsiteX2" fmla="*/ 297180 w 1082040"/>
                <a:gd name="connsiteY2" fmla="*/ 429824 h 696524"/>
                <a:gd name="connsiteX3" fmla="*/ 480060 w 1082040"/>
                <a:gd name="connsiteY3" fmla="*/ 3104 h 696524"/>
                <a:gd name="connsiteX4" fmla="*/ 571500 w 1082040"/>
                <a:gd name="connsiteY4" fmla="*/ 254564 h 696524"/>
                <a:gd name="connsiteX5" fmla="*/ 640080 w 1082040"/>
                <a:gd name="connsiteY5" fmla="*/ 582224 h 696524"/>
                <a:gd name="connsiteX6" fmla="*/ 762000 w 1082040"/>
                <a:gd name="connsiteY6" fmla="*/ 483164 h 696524"/>
                <a:gd name="connsiteX7" fmla="*/ 830580 w 1082040"/>
                <a:gd name="connsiteY7" fmla="*/ 300284 h 696524"/>
                <a:gd name="connsiteX8" fmla="*/ 944880 w 1082040"/>
                <a:gd name="connsiteY8" fmla="*/ 620324 h 696524"/>
                <a:gd name="connsiteX9" fmla="*/ 1082040 w 1082040"/>
                <a:gd name="connsiteY9" fmla="*/ 696524 h 696524"/>
                <a:gd name="connsiteX0" fmla="*/ 0 w 1082040"/>
                <a:gd name="connsiteY0" fmla="*/ 555912 h 555912"/>
                <a:gd name="connsiteX1" fmla="*/ 236220 w 1082040"/>
                <a:gd name="connsiteY1" fmla="*/ 426372 h 555912"/>
                <a:gd name="connsiteX2" fmla="*/ 297180 w 1082040"/>
                <a:gd name="connsiteY2" fmla="*/ 289212 h 555912"/>
                <a:gd name="connsiteX3" fmla="*/ 403860 w 1082040"/>
                <a:gd name="connsiteY3" fmla="*/ 7272 h 555912"/>
                <a:gd name="connsiteX4" fmla="*/ 571500 w 1082040"/>
                <a:gd name="connsiteY4" fmla="*/ 113952 h 555912"/>
                <a:gd name="connsiteX5" fmla="*/ 640080 w 1082040"/>
                <a:gd name="connsiteY5" fmla="*/ 441612 h 555912"/>
                <a:gd name="connsiteX6" fmla="*/ 762000 w 1082040"/>
                <a:gd name="connsiteY6" fmla="*/ 342552 h 555912"/>
                <a:gd name="connsiteX7" fmla="*/ 830580 w 1082040"/>
                <a:gd name="connsiteY7" fmla="*/ 159672 h 555912"/>
                <a:gd name="connsiteX8" fmla="*/ 944880 w 1082040"/>
                <a:gd name="connsiteY8" fmla="*/ 479712 h 555912"/>
                <a:gd name="connsiteX9" fmla="*/ 1082040 w 1082040"/>
                <a:gd name="connsiteY9" fmla="*/ 555912 h 555912"/>
                <a:gd name="connsiteX0" fmla="*/ 0 w 1082040"/>
                <a:gd name="connsiteY0" fmla="*/ 548886 h 548886"/>
                <a:gd name="connsiteX1" fmla="*/ 236220 w 1082040"/>
                <a:gd name="connsiteY1" fmla="*/ 419346 h 548886"/>
                <a:gd name="connsiteX2" fmla="*/ 297180 w 1082040"/>
                <a:gd name="connsiteY2" fmla="*/ 282186 h 548886"/>
                <a:gd name="connsiteX3" fmla="*/ 403860 w 1082040"/>
                <a:gd name="connsiteY3" fmla="*/ 246 h 548886"/>
                <a:gd name="connsiteX4" fmla="*/ 510540 w 1082040"/>
                <a:gd name="connsiteY4" fmla="*/ 236466 h 548886"/>
                <a:gd name="connsiteX5" fmla="*/ 640080 w 1082040"/>
                <a:gd name="connsiteY5" fmla="*/ 434586 h 548886"/>
                <a:gd name="connsiteX6" fmla="*/ 762000 w 1082040"/>
                <a:gd name="connsiteY6" fmla="*/ 335526 h 548886"/>
                <a:gd name="connsiteX7" fmla="*/ 830580 w 1082040"/>
                <a:gd name="connsiteY7" fmla="*/ 152646 h 548886"/>
                <a:gd name="connsiteX8" fmla="*/ 944880 w 1082040"/>
                <a:gd name="connsiteY8" fmla="*/ 472686 h 548886"/>
                <a:gd name="connsiteX9" fmla="*/ 1082040 w 1082040"/>
                <a:gd name="connsiteY9" fmla="*/ 548886 h 548886"/>
                <a:gd name="connsiteX0" fmla="*/ 0 w 1082040"/>
                <a:gd name="connsiteY0" fmla="*/ 548894 h 548894"/>
                <a:gd name="connsiteX1" fmla="*/ 236220 w 1082040"/>
                <a:gd name="connsiteY1" fmla="*/ 419354 h 548894"/>
                <a:gd name="connsiteX2" fmla="*/ 297180 w 1082040"/>
                <a:gd name="connsiteY2" fmla="*/ 282194 h 548894"/>
                <a:gd name="connsiteX3" fmla="*/ 403860 w 1082040"/>
                <a:gd name="connsiteY3" fmla="*/ 254 h 548894"/>
                <a:gd name="connsiteX4" fmla="*/ 510540 w 1082040"/>
                <a:gd name="connsiteY4" fmla="*/ 236474 h 548894"/>
                <a:gd name="connsiteX5" fmla="*/ 533400 w 1082040"/>
                <a:gd name="connsiteY5" fmla="*/ 472694 h 548894"/>
                <a:gd name="connsiteX6" fmla="*/ 762000 w 1082040"/>
                <a:gd name="connsiteY6" fmla="*/ 335534 h 548894"/>
                <a:gd name="connsiteX7" fmla="*/ 830580 w 1082040"/>
                <a:gd name="connsiteY7" fmla="*/ 152654 h 548894"/>
                <a:gd name="connsiteX8" fmla="*/ 944880 w 1082040"/>
                <a:gd name="connsiteY8" fmla="*/ 472694 h 548894"/>
                <a:gd name="connsiteX9" fmla="*/ 1082040 w 1082040"/>
                <a:gd name="connsiteY9" fmla="*/ 548894 h 548894"/>
                <a:gd name="connsiteX0" fmla="*/ 0 w 1082040"/>
                <a:gd name="connsiteY0" fmla="*/ 548747 h 548747"/>
                <a:gd name="connsiteX1" fmla="*/ 236220 w 1082040"/>
                <a:gd name="connsiteY1" fmla="*/ 41920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8747 h 548747"/>
                <a:gd name="connsiteX1" fmla="*/ 152400 w 1082040"/>
                <a:gd name="connsiteY1" fmla="*/ 434447 h 548747"/>
                <a:gd name="connsiteX2" fmla="*/ 297180 w 1082040"/>
                <a:gd name="connsiteY2" fmla="*/ 282047 h 548747"/>
                <a:gd name="connsiteX3" fmla="*/ 403860 w 1082040"/>
                <a:gd name="connsiteY3" fmla="*/ 107 h 548747"/>
                <a:gd name="connsiteX4" fmla="*/ 449580 w 1082040"/>
                <a:gd name="connsiteY4" fmla="*/ 251567 h 548747"/>
                <a:gd name="connsiteX5" fmla="*/ 533400 w 1082040"/>
                <a:gd name="connsiteY5" fmla="*/ 472547 h 548747"/>
                <a:gd name="connsiteX6" fmla="*/ 762000 w 1082040"/>
                <a:gd name="connsiteY6" fmla="*/ 335387 h 548747"/>
                <a:gd name="connsiteX7" fmla="*/ 830580 w 1082040"/>
                <a:gd name="connsiteY7" fmla="*/ 152507 h 548747"/>
                <a:gd name="connsiteX8" fmla="*/ 944880 w 1082040"/>
                <a:gd name="connsiteY8" fmla="*/ 472547 h 548747"/>
                <a:gd name="connsiteX9" fmla="*/ 1082040 w 1082040"/>
                <a:gd name="connsiteY9" fmla="*/ 548747 h 548747"/>
                <a:gd name="connsiteX0" fmla="*/ 0 w 1082040"/>
                <a:gd name="connsiteY0" fmla="*/ 549046 h 549046"/>
                <a:gd name="connsiteX1" fmla="*/ 152400 w 1082040"/>
                <a:gd name="connsiteY1" fmla="*/ 434746 h 549046"/>
                <a:gd name="connsiteX2" fmla="*/ 243840 w 1082040"/>
                <a:gd name="connsiteY2" fmla="*/ 312826 h 549046"/>
                <a:gd name="connsiteX3" fmla="*/ 403860 w 1082040"/>
                <a:gd name="connsiteY3" fmla="*/ 406 h 549046"/>
                <a:gd name="connsiteX4" fmla="*/ 449580 w 1082040"/>
                <a:gd name="connsiteY4" fmla="*/ 251866 h 549046"/>
                <a:gd name="connsiteX5" fmla="*/ 533400 w 1082040"/>
                <a:gd name="connsiteY5" fmla="*/ 472846 h 549046"/>
                <a:gd name="connsiteX6" fmla="*/ 762000 w 1082040"/>
                <a:gd name="connsiteY6" fmla="*/ 335686 h 549046"/>
                <a:gd name="connsiteX7" fmla="*/ 830580 w 1082040"/>
                <a:gd name="connsiteY7" fmla="*/ 152806 h 549046"/>
                <a:gd name="connsiteX8" fmla="*/ 944880 w 1082040"/>
                <a:gd name="connsiteY8" fmla="*/ 472846 h 549046"/>
                <a:gd name="connsiteX9" fmla="*/ 1082040 w 1082040"/>
                <a:gd name="connsiteY9" fmla="*/ 549046 h 549046"/>
                <a:gd name="connsiteX0" fmla="*/ 0 w 1082040"/>
                <a:gd name="connsiteY0" fmla="*/ 480641 h 480641"/>
                <a:gd name="connsiteX1" fmla="*/ 152400 w 1082040"/>
                <a:gd name="connsiteY1" fmla="*/ 366341 h 480641"/>
                <a:gd name="connsiteX2" fmla="*/ 243840 w 1082040"/>
                <a:gd name="connsiteY2" fmla="*/ 244421 h 480641"/>
                <a:gd name="connsiteX3" fmla="*/ 350520 w 1082040"/>
                <a:gd name="connsiteY3" fmla="*/ 581 h 480641"/>
                <a:gd name="connsiteX4" fmla="*/ 449580 w 1082040"/>
                <a:gd name="connsiteY4" fmla="*/ 183461 h 480641"/>
                <a:gd name="connsiteX5" fmla="*/ 533400 w 1082040"/>
                <a:gd name="connsiteY5" fmla="*/ 404441 h 480641"/>
                <a:gd name="connsiteX6" fmla="*/ 762000 w 1082040"/>
                <a:gd name="connsiteY6" fmla="*/ 267281 h 480641"/>
                <a:gd name="connsiteX7" fmla="*/ 830580 w 1082040"/>
                <a:gd name="connsiteY7" fmla="*/ 84401 h 480641"/>
                <a:gd name="connsiteX8" fmla="*/ 944880 w 1082040"/>
                <a:gd name="connsiteY8" fmla="*/ 404441 h 480641"/>
                <a:gd name="connsiteX9" fmla="*/ 1082040 w 1082040"/>
                <a:gd name="connsiteY9" fmla="*/ 480641 h 480641"/>
                <a:gd name="connsiteX0" fmla="*/ 0 w 1082040"/>
                <a:gd name="connsiteY0" fmla="*/ 480101 h 480101"/>
                <a:gd name="connsiteX1" fmla="*/ 152400 w 1082040"/>
                <a:gd name="connsiteY1" fmla="*/ 365801 h 480101"/>
                <a:gd name="connsiteX2" fmla="*/ 243840 w 1082040"/>
                <a:gd name="connsiteY2" fmla="*/ 243881 h 480101"/>
                <a:gd name="connsiteX3" fmla="*/ 350520 w 1082040"/>
                <a:gd name="connsiteY3" fmla="*/ 41 h 480101"/>
                <a:gd name="connsiteX4" fmla="*/ 449580 w 1082040"/>
                <a:gd name="connsiteY4" fmla="*/ 182921 h 480101"/>
                <a:gd name="connsiteX5" fmla="*/ 533400 w 1082040"/>
                <a:gd name="connsiteY5" fmla="*/ 403901 h 480101"/>
                <a:gd name="connsiteX6" fmla="*/ 762000 w 1082040"/>
                <a:gd name="connsiteY6" fmla="*/ 266741 h 480101"/>
                <a:gd name="connsiteX7" fmla="*/ 830580 w 1082040"/>
                <a:gd name="connsiteY7" fmla="*/ 83861 h 480101"/>
                <a:gd name="connsiteX8" fmla="*/ 944880 w 1082040"/>
                <a:gd name="connsiteY8" fmla="*/ 403901 h 480101"/>
                <a:gd name="connsiteX9" fmla="*/ 1082040 w 1082040"/>
                <a:gd name="connsiteY9" fmla="*/ 480101 h 480101"/>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762000 w 1082040"/>
                <a:gd name="connsiteY6" fmla="*/ 26825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830580 w 1082040"/>
                <a:gd name="connsiteY7" fmla="*/ 8537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24840 w 1082040"/>
                <a:gd name="connsiteY6" fmla="*/ 29873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612 h 481612"/>
                <a:gd name="connsiteX1" fmla="*/ 152400 w 1082040"/>
                <a:gd name="connsiteY1" fmla="*/ 367312 h 481612"/>
                <a:gd name="connsiteX2" fmla="*/ 243840 w 1082040"/>
                <a:gd name="connsiteY2" fmla="*/ 245392 h 481612"/>
                <a:gd name="connsiteX3" fmla="*/ 350520 w 1082040"/>
                <a:gd name="connsiteY3" fmla="*/ 1552 h 481612"/>
                <a:gd name="connsiteX4" fmla="*/ 441960 w 1082040"/>
                <a:gd name="connsiteY4" fmla="*/ 153952 h 481612"/>
                <a:gd name="connsiteX5" fmla="*/ 533400 w 1082040"/>
                <a:gd name="connsiteY5" fmla="*/ 405412 h 481612"/>
                <a:gd name="connsiteX6" fmla="*/ 647700 w 1082040"/>
                <a:gd name="connsiteY6" fmla="*/ 306352 h 481612"/>
                <a:gd name="connsiteX7" fmla="*/ 746760 w 1082040"/>
                <a:gd name="connsiteY7" fmla="*/ 131092 h 481612"/>
                <a:gd name="connsiteX8" fmla="*/ 944880 w 1082040"/>
                <a:gd name="connsiteY8" fmla="*/ 405412 h 481612"/>
                <a:gd name="connsiteX9" fmla="*/ 1082040 w 1082040"/>
                <a:gd name="connsiteY9" fmla="*/ 481612 h 481612"/>
                <a:gd name="connsiteX0" fmla="*/ 0 w 1082040"/>
                <a:gd name="connsiteY0" fmla="*/ 481184 h 481184"/>
                <a:gd name="connsiteX1" fmla="*/ 152400 w 1082040"/>
                <a:gd name="connsiteY1" fmla="*/ 366884 h 481184"/>
                <a:gd name="connsiteX2" fmla="*/ 205740 w 1082040"/>
                <a:gd name="connsiteY2" fmla="*/ 229724 h 481184"/>
                <a:gd name="connsiteX3" fmla="*/ 350520 w 1082040"/>
                <a:gd name="connsiteY3" fmla="*/ 1124 h 481184"/>
                <a:gd name="connsiteX4" fmla="*/ 441960 w 1082040"/>
                <a:gd name="connsiteY4" fmla="*/ 153524 h 481184"/>
                <a:gd name="connsiteX5" fmla="*/ 533400 w 1082040"/>
                <a:gd name="connsiteY5" fmla="*/ 404984 h 481184"/>
                <a:gd name="connsiteX6" fmla="*/ 647700 w 1082040"/>
                <a:gd name="connsiteY6" fmla="*/ 305924 h 481184"/>
                <a:gd name="connsiteX7" fmla="*/ 746760 w 1082040"/>
                <a:gd name="connsiteY7" fmla="*/ 130664 h 481184"/>
                <a:gd name="connsiteX8" fmla="*/ 944880 w 1082040"/>
                <a:gd name="connsiteY8" fmla="*/ 404984 h 481184"/>
                <a:gd name="connsiteX9" fmla="*/ 1082040 w 1082040"/>
                <a:gd name="connsiteY9" fmla="*/ 481184 h 48118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4770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46760 w 1082040"/>
                <a:gd name="connsiteY7" fmla="*/ 8554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944880 w 1082040"/>
                <a:gd name="connsiteY8" fmla="*/ 359864 h 436064"/>
                <a:gd name="connsiteX9" fmla="*/ 1082040 w 1082040"/>
                <a:gd name="connsiteY9" fmla="*/ 436064 h 436064"/>
                <a:gd name="connsiteX0" fmla="*/ 0 w 1082040"/>
                <a:gd name="connsiteY0" fmla="*/ 436064 h 436064"/>
                <a:gd name="connsiteX1" fmla="*/ 152400 w 1082040"/>
                <a:gd name="connsiteY1" fmla="*/ 321764 h 436064"/>
                <a:gd name="connsiteX2" fmla="*/ 205740 w 1082040"/>
                <a:gd name="connsiteY2" fmla="*/ 184604 h 436064"/>
                <a:gd name="connsiteX3" fmla="*/ 335280 w 1082040"/>
                <a:gd name="connsiteY3" fmla="*/ 1724 h 436064"/>
                <a:gd name="connsiteX4" fmla="*/ 441960 w 1082040"/>
                <a:gd name="connsiteY4" fmla="*/ 108404 h 436064"/>
                <a:gd name="connsiteX5" fmla="*/ 533400 w 1082040"/>
                <a:gd name="connsiteY5" fmla="*/ 359864 h 436064"/>
                <a:gd name="connsiteX6" fmla="*/ 624840 w 1082040"/>
                <a:gd name="connsiteY6" fmla="*/ 260804 h 436064"/>
                <a:gd name="connsiteX7" fmla="*/ 739140 w 1082040"/>
                <a:gd name="connsiteY7" fmla="*/ 207464 h 436064"/>
                <a:gd name="connsiteX8" fmla="*/ 845820 w 1082040"/>
                <a:gd name="connsiteY8" fmla="*/ 337004 h 436064"/>
                <a:gd name="connsiteX9" fmla="*/ 1082040 w 1082040"/>
                <a:gd name="connsiteY9" fmla="*/ 436064 h 436064"/>
                <a:gd name="connsiteX0" fmla="*/ 0 w 975360"/>
                <a:gd name="connsiteY0" fmla="*/ 436064 h 436064"/>
                <a:gd name="connsiteX1" fmla="*/ 152400 w 975360"/>
                <a:gd name="connsiteY1" fmla="*/ 321764 h 436064"/>
                <a:gd name="connsiteX2" fmla="*/ 20574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6064 h 436064"/>
                <a:gd name="connsiteX1" fmla="*/ 152400 w 975360"/>
                <a:gd name="connsiteY1" fmla="*/ 321764 h 436064"/>
                <a:gd name="connsiteX2" fmla="*/ 236220 w 975360"/>
                <a:gd name="connsiteY2" fmla="*/ 184604 h 436064"/>
                <a:gd name="connsiteX3" fmla="*/ 335280 w 975360"/>
                <a:gd name="connsiteY3" fmla="*/ 1724 h 436064"/>
                <a:gd name="connsiteX4" fmla="*/ 441960 w 975360"/>
                <a:gd name="connsiteY4" fmla="*/ 108404 h 436064"/>
                <a:gd name="connsiteX5" fmla="*/ 533400 w 975360"/>
                <a:gd name="connsiteY5" fmla="*/ 359864 h 436064"/>
                <a:gd name="connsiteX6" fmla="*/ 624840 w 975360"/>
                <a:gd name="connsiteY6" fmla="*/ 260804 h 436064"/>
                <a:gd name="connsiteX7" fmla="*/ 739140 w 975360"/>
                <a:gd name="connsiteY7" fmla="*/ 207464 h 436064"/>
                <a:gd name="connsiteX8" fmla="*/ 845820 w 975360"/>
                <a:gd name="connsiteY8" fmla="*/ 337004 h 436064"/>
                <a:gd name="connsiteX9" fmla="*/ 975360 w 975360"/>
                <a:gd name="connsiteY9" fmla="*/ 420824 h 436064"/>
                <a:gd name="connsiteX0" fmla="*/ 0 w 975360"/>
                <a:gd name="connsiteY0" fmla="*/ 434531 h 434531"/>
                <a:gd name="connsiteX1" fmla="*/ 152400 w 975360"/>
                <a:gd name="connsiteY1" fmla="*/ 320231 h 434531"/>
                <a:gd name="connsiteX2" fmla="*/ 236220 w 975360"/>
                <a:gd name="connsiteY2" fmla="*/ 183071 h 434531"/>
                <a:gd name="connsiteX3" fmla="*/ 335280 w 975360"/>
                <a:gd name="connsiteY3" fmla="*/ 191 h 434531"/>
                <a:gd name="connsiteX4" fmla="*/ 411480 w 975360"/>
                <a:gd name="connsiteY4" fmla="*/ 152591 h 434531"/>
                <a:gd name="connsiteX5" fmla="*/ 533400 w 975360"/>
                <a:gd name="connsiteY5" fmla="*/ 358331 h 434531"/>
                <a:gd name="connsiteX6" fmla="*/ 624840 w 975360"/>
                <a:gd name="connsiteY6" fmla="*/ 259271 h 434531"/>
                <a:gd name="connsiteX7" fmla="*/ 739140 w 975360"/>
                <a:gd name="connsiteY7" fmla="*/ 205931 h 434531"/>
                <a:gd name="connsiteX8" fmla="*/ 845820 w 975360"/>
                <a:gd name="connsiteY8" fmla="*/ 335471 h 434531"/>
                <a:gd name="connsiteX9" fmla="*/ 975360 w 975360"/>
                <a:gd name="connsiteY9" fmla="*/ 419291 h 434531"/>
                <a:gd name="connsiteX0" fmla="*/ 0 w 975360"/>
                <a:gd name="connsiteY0" fmla="*/ 436063 h 436063"/>
                <a:gd name="connsiteX1" fmla="*/ 152400 w 975360"/>
                <a:gd name="connsiteY1" fmla="*/ 321763 h 436063"/>
                <a:gd name="connsiteX2" fmla="*/ 236220 w 975360"/>
                <a:gd name="connsiteY2" fmla="*/ 184603 h 436063"/>
                <a:gd name="connsiteX3" fmla="*/ 335280 w 975360"/>
                <a:gd name="connsiteY3" fmla="*/ 1723 h 436063"/>
                <a:gd name="connsiteX4" fmla="*/ 434340 w 975360"/>
                <a:gd name="connsiteY4" fmla="*/ 108403 h 436063"/>
                <a:gd name="connsiteX5" fmla="*/ 533400 w 975360"/>
                <a:gd name="connsiteY5" fmla="*/ 359863 h 436063"/>
                <a:gd name="connsiteX6" fmla="*/ 624840 w 975360"/>
                <a:gd name="connsiteY6" fmla="*/ 260803 h 436063"/>
                <a:gd name="connsiteX7" fmla="*/ 739140 w 975360"/>
                <a:gd name="connsiteY7" fmla="*/ 207463 h 436063"/>
                <a:gd name="connsiteX8" fmla="*/ 845820 w 975360"/>
                <a:gd name="connsiteY8" fmla="*/ 337003 h 436063"/>
                <a:gd name="connsiteX9" fmla="*/ 975360 w 975360"/>
                <a:gd name="connsiteY9" fmla="*/ 420823 h 436063"/>
                <a:gd name="connsiteX0" fmla="*/ 0 w 975360"/>
                <a:gd name="connsiteY0" fmla="*/ 435276 h 435276"/>
                <a:gd name="connsiteX1" fmla="*/ 152400 w 975360"/>
                <a:gd name="connsiteY1" fmla="*/ 32097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39140 w 975360"/>
                <a:gd name="connsiteY7" fmla="*/ 20667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58190 w 975360"/>
                <a:gd name="connsiteY7" fmla="*/ 225726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24840 w 975360"/>
                <a:gd name="connsiteY6" fmla="*/ 2600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276 h 435276"/>
                <a:gd name="connsiteX1" fmla="*/ 130175 w 975360"/>
                <a:gd name="connsiteY1" fmla="*/ 327326 h 435276"/>
                <a:gd name="connsiteX2" fmla="*/ 213360 w 975360"/>
                <a:gd name="connsiteY2" fmla="*/ 160956 h 435276"/>
                <a:gd name="connsiteX3" fmla="*/ 335280 w 975360"/>
                <a:gd name="connsiteY3" fmla="*/ 936 h 435276"/>
                <a:gd name="connsiteX4" fmla="*/ 434340 w 975360"/>
                <a:gd name="connsiteY4" fmla="*/ 107616 h 435276"/>
                <a:gd name="connsiteX5" fmla="*/ 533400 w 975360"/>
                <a:gd name="connsiteY5" fmla="*/ 359076 h 435276"/>
                <a:gd name="connsiteX6" fmla="*/ 631190 w 975360"/>
                <a:gd name="connsiteY6" fmla="*/ 272716 h 435276"/>
                <a:gd name="connsiteX7" fmla="*/ 726440 w 975360"/>
                <a:gd name="connsiteY7" fmla="*/ 209851 h 435276"/>
                <a:gd name="connsiteX8" fmla="*/ 845820 w 975360"/>
                <a:gd name="connsiteY8" fmla="*/ 336216 h 435276"/>
                <a:gd name="connsiteX9" fmla="*/ 975360 w 975360"/>
                <a:gd name="connsiteY9" fmla="*/ 420036 h 435276"/>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6440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31190 w 975360"/>
                <a:gd name="connsiteY6" fmla="*/ 27291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0237 h 43547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6587 h 435477"/>
                <a:gd name="connsiteX0" fmla="*/ 0 w 975360"/>
                <a:gd name="connsiteY0" fmla="*/ 435477 h 439287"/>
                <a:gd name="connsiteX1" fmla="*/ 130175 w 975360"/>
                <a:gd name="connsiteY1" fmla="*/ 327527 h 439287"/>
                <a:gd name="connsiteX2" fmla="*/ 216751 w 975360"/>
                <a:gd name="connsiteY2" fmla="*/ 167507 h 439287"/>
                <a:gd name="connsiteX3" fmla="*/ 335280 w 975360"/>
                <a:gd name="connsiteY3" fmla="*/ 1137 h 439287"/>
                <a:gd name="connsiteX4" fmla="*/ 434340 w 975360"/>
                <a:gd name="connsiteY4" fmla="*/ 107817 h 439287"/>
                <a:gd name="connsiteX5" fmla="*/ 533400 w 975360"/>
                <a:gd name="connsiteY5" fmla="*/ 359277 h 439287"/>
                <a:gd name="connsiteX6" fmla="*/ 624407 w 975360"/>
                <a:gd name="connsiteY6" fmla="*/ 279267 h 439287"/>
                <a:gd name="connsiteX7" fmla="*/ 723049 w 975360"/>
                <a:gd name="connsiteY7" fmla="*/ 210052 h 439287"/>
                <a:gd name="connsiteX8" fmla="*/ 845820 w 975360"/>
                <a:gd name="connsiteY8" fmla="*/ 336417 h 439287"/>
                <a:gd name="connsiteX9" fmla="*/ 975360 w 975360"/>
                <a:gd name="connsiteY9" fmla="*/ 439287 h 439287"/>
                <a:gd name="connsiteX0" fmla="*/ 0 w 975360"/>
                <a:gd name="connsiteY0" fmla="*/ 435477 h 435477"/>
                <a:gd name="connsiteX1" fmla="*/ 130175 w 975360"/>
                <a:gd name="connsiteY1" fmla="*/ 327527 h 435477"/>
                <a:gd name="connsiteX2" fmla="*/ 216751 w 975360"/>
                <a:gd name="connsiteY2" fmla="*/ 167507 h 435477"/>
                <a:gd name="connsiteX3" fmla="*/ 335280 w 975360"/>
                <a:gd name="connsiteY3" fmla="*/ 1137 h 435477"/>
                <a:gd name="connsiteX4" fmla="*/ 434340 w 975360"/>
                <a:gd name="connsiteY4" fmla="*/ 107817 h 435477"/>
                <a:gd name="connsiteX5" fmla="*/ 533400 w 975360"/>
                <a:gd name="connsiteY5" fmla="*/ 359277 h 435477"/>
                <a:gd name="connsiteX6" fmla="*/ 624407 w 975360"/>
                <a:gd name="connsiteY6" fmla="*/ 279267 h 435477"/>
                <a:gd name="connsiteX7" fmla="*/ 723049 w 975360"/>
                <a:gd name="connsiteY7" fmla="*/ 210052 h 435477"/>
                <a:gd name="connsiteX8" fmla="*/ 845820 w 975360"/>
                <a:gd name="connsiteY8" fmla="*/ 336417 h 435477"/>
                <a:gd name="connsiteX9" fmla="*/ 975360 w 975360"/>
                <a:gd name="connsiteY9" fmla="*/ 429762 h 435477"/>
                <a:gd name="connsiteX0" fmla="*/ 0 w 975360"/>
                <a:gd name="connsiteY0" fmla="*/ 429319 h 429762"/>
                <a:gd name="connsiteX1" fmla="*/ 130175 w 975360"/>
                <a:gd name="connsiteY1" fmla="*/ 327527 h 429762"/>
                <a:gd name="connsiteX2" fmla="*/ 216751 w 975360"/>
                <a:gd name="connsiteY2" fmla="*/ 167507 h 429762"/>
                <a:gd name="connsiteX3" fmla="*/ 335280 w 975360"/>
                <a:gd name="connsiteY3" fmla="*/ 1137 h 429762"/>
                <a:gd name="connsiteX4" fmla="*/ 434340 w 975360"/>
                <a:gd name="connsiteY4" fmla="*/ 107817 h 429762"/>
                <a:gd name="connsiteX5" fmla="*/ 533400 w 975360"/>
                <a:gd name="connsiteY5" fmla="*/ 359277 h 429762"/>
                <a:gd name="connsiteX6" fmla="*/ 624407 w 975360"/>
                <a:gd name="connsiteY6" fmla="*/ 279267 h 429762"/>
                <a:gd name="connsiteX7" fmla="*/ 723049 w 975360"/>
                <a:gd name="connsiteY7" fmla="*/ 210052 h 429762"/>
                <a:gd name="connsiteX8" fmla="*/ 845820 w 975360"/>
                <a:gd name="connsiteY8" fmla="*/ 336417 h 429762"/>
                <a:gd name="connsiteX9" fmla="*/ 975360 w 975360"/>
                <a:gd name="connsiteY9" fmla="*/ 429762 h 429762"/>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723049 w 975360"/>
                <a:gd name="connsiteY7" fmla="*/ 209660 h 429370"/>
                <a:gd name="connsiteX8" fmla="*/ 845820 w 975360"/>
                <a:gd name="connsiteY8" fmla="*/ 336025 h 429370"/>
                <a:gd name="connsiteX9" fmla="*/ 975360 w 975360"/>
                <a:gd name="connsiteY9" fmla="*/ 429370 h 429370"/>
                <a:gd name="connsiteX0" fmla="*/ 0 w 975360"/>
                <a:gd name="connsiteY0" fmla="*/ 428927 h 429370"/>
                <a:gd name="connsiteX1" fmla="*/ 130175 w 975360"/>
                <a:gd name="connsiteY1" fmla="*/ 327135 h 429370"/>
                <a:gd name="connsiteX2" fmla="*/ 216751 w 975360"/>
                <a:gd name="connsiteY2" fmla="*/ 167115 h 429370"/>
                <a:gd name="connsiteX3" fmla="*/ 335280 w 975360"/>
                <a:gd name="connsiteY3" fmla="*/ 745 h 429370"/>
                <a:gd name="connsiteX4" fmla="*/ 434340 w 975360"/>
                <a:gd name="connsiteY4" fmla="*/ 107425 h 429370"/>
                <a:gd name="connsiteX5" fmla="*/ 563922 w 975360"/>
                <a:gd name="connsiteY5" fmla="*/ 144573 h 429370"/>
                <a:gd name="connsiteX6" fmla="*/ 624407 w 975360"/>
                <a:gd name="connsiteY6" fmla="*/ 278875 h 429370"/>
                <a:gd name="connsiteX7" fmla="*/ 890922 w 975360"/>
                <a:gd name="connsiteY7" fmla="*/ 90597 h 429370"/>
                <a:gd name="connsiteX8" fmla="*/ 845820 w 975360"/>
                <a:gd name="connsiteY8" fmla="*/ 336025 h 429370"/>
                <a:gd name="connsiteX9" fmla="*/ 975360 w 9753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845820 w 1407760"/>
                <a:gd name="connsiteY8" fmla="*/ 336025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905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624407 w 1407760"/>
                <a:gd name="connsiteY6" fmla="*/ 2788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8927 h 429370"/>
                <a:gd name="connsiteX1" fmla="*/ 130175 w 1407760"/>
                <a:gd name="connsiteY1" fmla="*/ 327135 h 429370"/>
                <a:gd name="connsiteX2" fmla="*/ 216751 w 1407760"/>
                <a:gd name="connsiteY2" fmla="*/ 167115 h 429370"/>
                <a:gd name="connsiteX3" fmla="*/ 335280 w 1407760"/>
                <a:gd name="connsiteY3" fmla="*/ 745 h 429370"/>
                <a:gd name="connsiteX4" fmla="*/ 434340 w 1407760"/>
                <a:gd name="connsiteY4" fmla="*/ 107425 h 429370"/>
                <a:gd name="connsiteX5" fmla="*/ 563922 w 1407760"/>
                <a:gd name="connsiteY5" fmla="*/ 144573 h 429370"/>
                <a:gd name="connsiteX6" fmla="*/ 736323 w 1407760"/>
                <a:gd name="connsiteY6" fmla="*/ 355075 h 429370"/>
                <a:gd name="connsiteX7" fmla="*/ 890922 w 1407760"/>
                <a:gd name="connsiteY7" fmla="*/ 166797 h 429370"/>
                <a:gd name="connsiteX8" fmla="*/ 1074737 w 1407760"/>
                <a:gd name="connsiteY8" fmla="*/ 288400 h 429370"/>
                <a:gd name="connsiteX9" fmla="*/ 1407760 w 1407760"/>
                <a:gd name="connsiteY9" fmla="*/ 429370 h 429370"/>
                <a:gd name="connsiteX0" fmla="*/ 0 w 1407760"/>
                <a:gd name="connsiteY0" fmla="*/ 429024 h 429467"/>
                <a:gd name="connsiteX1" fmla="*/ 130175 w 1407760"/>
                <a:gd name="connsiteY1" fmla="*/ 327232 h 429467"/>
                <a:gd name="connsiteX2" fmla="*/ 216751 w 1407760"/>
                <a:gd name="connsiteY2" fmla="*/ 167212 h 429467"/>
                <a:gd name="connsiteX3" fmla="*/ 335280 w 1407760"/>
                <a:gd name="connsiteY3" fmla="*/ 842 h 429467"/>
                <a:gd name="connsiteX4" fmla="*/ 434340 w 1407760"/>
                <a:gd name="connsiteY4" fmla="*/ 107522 h 429467"/>
                <a:gd name="connsiteX5" fmla="*/ 528312 w 1407760"/>
                <a:gd name="connsiteY5" fmla="*/ 216107 h 429467"/>
                <a:gd name="connsiteX6" fmla="*/ 736323 w 1407760"/>
                <a:gd name="connsiteY6" fmla="*/ 355172 h 429467"/>
                <a:gd name="connsiteX7" fmla="*/ 890922 w 1407760"/>
                <a:gd name="connsiteY7" fmla="*/ 166894 h 429467"/>
                <a:gd name="connsiteX8" fmla="*/ 1074737 w 1407760"/>
                <a:gd name="connsiteY8" fmla="*/ 288497 h 429467"/>
                <a:gd name="connsiteX9" fmla="*/ 1407760 w 1407760"/>
                <a:gd name="connsiteY9" fmla="*/ 429467 h 429467"/>
                <a:gd name="connsiteX0" fmla="*/ 0 w 1407760"/>
                <a:gd name="connsiteY0" fmla="*/ 322736 h 323179"/>
                <a:gd name="connsiteX1" fmla="*/ 130175 w 1407760"/>
                <a:gd name="connsiteY1" fmla="*/ 220944 h 323179"/>
                <a:gd name="connsiteX2" fmla="*/ 216751 w 1407760"/>
                <a:gd name="connsiteY2" fmla="*/ 60924 h 323179"/>
                <a:gd name="connsiteX3" fmla="*/ 320019 w 1407760"/>
                <a:gd name="connsiteY3" fmla="*/ 51717 h 323179"/>
                <a:gd name="connsiteX4" fmla="*/ 434340 w 1407760"/>
                <a:gd name="connsiteY4" fmla="*/ 1234 h 323179"/>
                <a:gd name="connsiteX5" fmla="*/ 528312 w 1407760"/>
                <a:gd name="connsiteY5" fmla="*/ 109819 h 323179"/>
                <a:gd name="connsiteX6" fmla="*/ 736323 w 1407760"/>
                <a:gd name="connsiteY6" fmla="*/ 248884 h 323179"/>
                <a:gd name="connsiteX7" fmla="*/ 890922 w 1407760"/>
                <a:gd name="connsiteY7" fmla="*/ 60606 h 323179"/>
                <a:gd name="connsiteX8" fmla="*/ 1074737 w 1407760"/>
                <a:gd name="connsiteY8" fmla="*/ 182209 h 323179"/>
                <a:gd name="connsiteX9" fmla="*/ 1407760 w 1407760"/>
                <a:gd name="connsiteY9" fmla="*/ 323179 h 323179"/>
                <a:gd name="connsiteX0" fmla="*/ 0 w 1407760"/>
                <a:gd name="connsiteY0" fmla="*/ 322924 h 323367"/>
                <a:gd name="connsiteX1" fmla="*/ 13017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07760"/>
                <a:gd name="connsiteY0" fmla="*/ 322924 h 323367"/>
                <a:gd name="connsiteX1" fmla="*/ 114915 w 1407760"/>
                <a:gd name="connsiteY1" fmla="*/ 221132 h 323367"/>
                <a:gd name="connsiteX2" fmla="*/ 206577 w 1407760"/>
                <a:gd name="connsiteY2" fmla="*/ 108737 h 323367"/>
                <a:gd name="connsiteX3" fmla="*/ 320019 w 1407760"/>
                <a:gd name="connsiteY3" fmla="*/ 51905 h 323367"/>
                <a:gd name="connsiteX4" fmla="*/ 434340 w 1407760"/>
                <a:gd name="connsiteY4" fmla="*/ 1422 h 323367"/>
                <a:gd name="connsiteX5" fmla="*/ 528312 w 1407760"/>
                <a:gd name="connsiteY5" fmla="*/ 110007 h 323367"/>
                <a:gd name="connsiteX6" fmla="*/ 736323 w 1407760"/>
                <a:gd name="connsiteY6" fmla="*/ 249072 h 323367"/>
                <a:gd name="connsiteX7" fmla="*/ 890922 w 1407760"/>
                <a:gd name="connsiteY7" fmla="*/ 60794 h 323367"/>
                <a:gd name="connsiteX8" fmla="*/ 1074737 w 1407760"/>
                <a:gd name="connsiteY8" fmla="*/ 182397 h 323367"/>
                <a:gd name="connsiteX9" fmla="*/ 1407760 w 1407760"/>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66845 w 1438282"/>
                <a:gd name="connsiteY6" fmla="*/ 249072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736323 w 1438282"/>
                <a:gd name="connsiteY6" fmla="*/ 633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303874 h 323367"/>
                <a:gd name="connsiteX1" fmla="*/ 145437 w 1438282"/>
                <a:gd name="connsiteY1" fmla="*/ 221132 h 323367"/>
                <a:gd name="connsiteX2" fmla="*/ 237099 w 1438282"/>
                <a:gd name="connsiteY2" fmla="*/ 108737 h 323367"/>
                <a:gd name="connsiteX3" fmla="*/ 350541 w 1438282"/>
                <a:gd name="connsiteY3" fmla="*/ 51905 h 323367"/>
                <a:gd name="connsiteX4" fmla="*/ 464862 w 1438282"/>
                <a:gd name="connsiteY4" fmla="*/ 1422 h 323367"/>
                <a:gd name="connsiteX5" fmla="*/ 558834 w 1438282"/>
                <a:gd name="connsiteY5" fmla="*/ 110007 h 323367"/>
                <a:gd name="connsiteX6" fmla="*/ 690539 w 1438282"/>
                <a:gd name="connsiteY6" fmla="*/ 291935 h 323367"/>
                <a:gd name="connsiteX7" fmla="*/ 921444 w 1438282"/>
                <a:gd name="connsiteY7" fmla="*/ 60794 h 323367"/>
                <a:gd name="connsiteX8" fmla="*/ 1105259 w 1438282"/>
                <a:gd name="connsiteY8" fmla="*/ 182397 h 323367"/>
                <a:gd name="connsiteX9" fmla="*/ 1438282 w 1438282"/>
                <a:gd name="connsiteY9" fmla="*/ 323367 h 323367"/>
                <a:gd name="connsiteX0" fmla="*/ 0 w 1438282"/>
                <a:gd name="connsiteY0" fmla="*/ 259597 h 279090"/>
                <a:gd name="connsiteX1" fmla="*/ 145437 w 1438282"/>
                <a:gd name="connsiteY1" fmla="*/ 176855 h 279090"/>
                <a:gd name="connsiteX2" fmla="*/ 237099 w 1438282"/>
                <a:gd name="connsiteY2" fmla="*/ 64460 h 279090"/>
                <a:gd name="connsiteX3" fmla="*/ 350541 w 1438282"/>
                <a:gd name="connsiteY3" fmla="*/ 7628 h 279090"/>
                <a:gd name="connsiteX4" fmla="*/ 439427 w 1438282"/>
                <a:gd name="connsiteY4" fmla="*/ 233370 h 279090"/>
                <a:gd name="connsiteX5" fmla="*/ 558834 w 1438282"/>
                <a:gd name="connsiteY5" fmla="*/ 65730 h 279090"/>
                <a:gd name="connsiteX6" fmla="*/ 690539 w 1438282"/>
                <a:gd name="connsiteY6" fmla="*/ 247658 h 279090"/>
                <a:gd name="connsiteX7" fmla="*/ 921444 w 1438282"/>
                <a:gd name="connsiteY7" fmla="*/ 16517 h 279090"/>
                <a:gd name="connsiteX8" fmla="*/ 1105259 w 1438282"/>
                <a:gd name="connsiteY8" fmla="*/ 138120 h 279090"/>
                <a:gd name="connsiteX9" fmla="*/ 1438282 w 1438282"/>
                <a:gd name="connsiteY9" fmla="*/ 279090 h 279090"/>
                <a:gd name="connsiteX0" fmla="*/ 0 w 1438282"/>
                <a:gd name="connsiteY0" fmla="*/ 251970 h 271463"/>
                <a:gd name="connsiteX1" fmla="*/ 145437 w 1438282"/>
                <a:gd name="connsiteY1" fmla="*/ 169228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8890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90539 w 1438282"/>
                <a:gd name="connsiteY6" fmla="*/ 2400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1970 h 271463"/>
                <a:gd name="connsiteX1" fmla="*/ 135263 w 1438282"/>
                <a:gd name="connsiteY1" fmla="*/ 31115 h 271463"/>
                <a:gd name="connsiteX2" fmla="*/ 242187 w 1438282"/>
                <a:gd name="connsiteY2" fmla="*/ 223521 h 271463"/>
                <a:gd name="connsiteX3" fmla="*/ 350541 w 1438282"/>
                <a:gd name="connsiteY3" fmla="*/ 1 h 271463"/>
                <a:gd name="connsiteX4" fmla="*/ 439427 w 1438282"/>
                <a:gd name="connsiteY4" fmla="*/ 225743 h 271463"/>
                <a:gd name="connsiteX5" fmla="*/ 558834 w 1438282"/>
                <a:gd name="connsiteY5" fmla="*/ 58103 h 271463"/>
                <a:gd name="connsiteX6" fmla="*/ 685451 w 1438282"/>
                <a:gd name="connsiteY6" fmla="*/ 125731 h 271463"/>
                <a:gd name="connsiteX7" fmla="*/ 921444 w 1438282"/>
                <a:gd name="connsiteY7" fmla="*/ 61277 h 271463"/>
                <a:gd name="connsiteX8" fmla="*/ 1105259 w 1438282"/>
                <a:gd name="connsiteY8" fmla="*/ 130493 h 271463"/>
                <a:gd name="connsiteX9" fmla="*/ 1438282 w 1438282"/>
                <a:gd name="connsiteY9" fmla="*/ 271463 h 271463"/>
                <a:gd name="connsiteX0" fmla="*/ 0 w 1438282"/>
                <a:gd name="connsiteY0" fmla="*/ 253196 h 272689"/>
                <a:gd name="connsiteX1" fmla="*/ 135263 w 1438282"/>
                <a:gd name="connsiteY1" fmla="*/ 32341 h 272689"/>
                <a:gd name="connsiteX2" fmla="*/ 242187 w 1438282"/>
                <a:gd name="connsiteY2" fmla="*/ 224747 h 272689"/>
                <a:gd name="connsiteX3" fmla="*/ 350541 w 1438282"/>
                <a:gd name="connsiteY3" fmla="*/ 1227 h 272689"/>
                <a:gd name="connsiteX4" fmla="*/ 439427 w 1438282"/>
                <a:gd name="connsiteY4" fmla="*/ 131719 h 272689"/>
                <a:gd name="connsiteX5" fmla="*/ 558834 w 1438282"/>
                <a:gd name="connsiteY5" fmla="*/ 59329 h 272689"/>
                <a:gd name="connsiteX6" fmla="*/ 685451 w 1438282"/>
                <a:gd name="connsiteY6" fmla="*/ 126957 h 272689"/>
                <a:gd name="connsiteX7" fmla="*/ 921444 w 1438282"/>
                <a:gd name="connsiteY7" fmla="*/ 62503 h 272689"/>
                <a:gd name="connsiteX8" fmla="*/ 1105259 w 1438282"/>
                <a:gd name="connsiteY8" fmla="*/ 131719 h 272689"/>
                <a:gd name="connsiteX9" fmla="*/ 1438282 w 1438282"/>
                <a:gd name="connsiteY9" fmla="*/ 272689 h 272689"/>
                <a:gd name="connsiteX0" fmla="*/ 0 w 1438282"/>
                <a:gd name="connsiteY0" fmla="*/ 252102 h 271595"/>
                <a:gd name="connsiteX1" fmla="*/ 135263 w 1438282"/>
                <a:gd name="connsiteY1" fmla="*/ 31247 h 271595"/>
                <a:gd name="connsiteX2" fmla="*/ 252361 w 1438282"/>
                <a:gd name="connsiteY2" fmla="*/ 104590 h 271595"/>
                <a:gd name="connsiteX3" fmla="*/ 350541 w 1438282"/>
                <a:gd name="connsiteY3" fmla="*/ 133 h 271595"/>
                <a:gd name="connsiteX4" fmla="*/ 439427 w 1438282"/>
                <a:gd name="connsiteY4" fmla="*/ 130625 h 271595"/>
                <a:gd name="connsiteX5" fmla="*/ 558834 w 1438282"/>
                <a:gd name="connsiteY5" fmla="*/ 58235 h 271595"/>
                <a:gd name="connsiteX6" fmla="*/ 685451 w 1438282"/>
                <a:gd name="connsiteY6" fmla="*/ 125863 h 271595"/>
                <a:gd name="connsiteX7" fmla="*/ 921444 w 1438282"/>
                <a:gd name="connsiteY7" fmla="*/ 61409 h 271595"/>
                <a:gd name="connsiteX8" fmla="*/ 1105259 w 1438282"/>
                <a:gd name="connsiteY8" fmla="*/ 130625 h 271595"/>
                <a:gd name="connsiteX9" fmla="*/ 1438282 w 1438282"/>
                <a:gd name="connsiteY9" fmla="*/ 271595 h 271595"/>
                <a:gd name="connsiteX0" fmla="*/ 0 w 1438282"/>
                <a:gd name="connsiteY0" fmla="*/ 251980 h 271473"/>
                <a:gd name="connsiteX1" fmla="*/ 135263 w 1438282"/>
                <a:gd name="connsiteY1" fmla="*/ 31125 h 271473"/>
                <a:gd name="connsiteX2" fmla="*/ 252361 w 1438282"/>
                <a:gd name="connsiteY2" fmla="*/ 104468 h 271473"/>
                <a:gd name="connsiteX3" fmla="*/ 350541 w 1438282"/>
                <a:gd name="connsiteY3" fmla="*/ 11 h 271473"/>
                <a:gd name="connsiteX4" fmla="*/ 434341 w 1438282"/>
                <a:gd name="connsiteY4" fmla="*/ 111453 h 271473"/>
                <a:gd name="connsiteX5" fmla="*/ 558834 w 1438282"/>
                <a:gd name="connsiteY5" fmla="*/ 58113 h 271473"/>
                <a:gd name="connsiteX6" fmla="*/ 685451 w 1438282"/>
                <a:gd name="connsiteY6" fmla="*/ 125741 h 271473"/>
                <a:gd name="connsiteX7" fmla="*/ 921444 w 1438282"/>
                <a:gd name="connsiteY7" fmla="*/ 61287 h 271473"/>
                <a:gd name="connsiteX8" fmla="*/ 1105259 w 1438282"/>
                <a:gd name="connsiteY8" fmla="*/ 130503 h 271473"/>
                <a:gd name="connsiteX9" fmla="*/ 1438282 w 1438282"/>
                <a:gd name="connsiteY9" fmla="*/ 271473 h 271473"/>
                <a:gd name="connsiteX0" fmla="*/ 0 w 1443369"/>
                <a:gd name="connsiteY0" fmla="*/ 271710 h 271710"/>
                <a:gd name="connsiteX1" fmla="*/ 140350 w 1443369"/>
                <a:gd name="connsiteY1" fmla="*/ 31125 h 271710"/>
                <a:gd name="connsiteX2" fmla="*/ 257448 w 1443369"/>
                <a:gd name="connsiteY2" fmla="*/ 104468 h 271710"/>
                <a:gd name="connsiteX3" fmla="*/ 355628 w 1443369"/>
                <a:gd name="connsiteY3" fmla="*/ 11 h 271710"/>
                <a:gd name="connsiteX4" fmla="*/ 439428 w 1443369"/>
                <a:gd name="connsiteY4" fmla="*/ 111453 h 271710"/>
                <a:gd name="connsiteX5" fmla="*/ 563921 w 1443369"/>
                <a:gd name="connsiteY5" fmla="*/ 58113 h 271710"/>
                <a:gd name="connsiteX6" fmla="*/ 690538 w 1443369"/>
                <a:gd name="connsiteY6" fmla="*/ 125741 h 271710"/>
                <a:gd name="connsiteX7" fmla="*/ 926531 w 1443369"/>
                <a:gd name="connsiteY7" fmla="*/ 61287 h 271710"/>
                <a:gd name="connsiteX8" fmla="*/ 1110346 w 1443369"/>
                <a:gd name="connsiteY8" fmla="*/ 130503 h 271710"/>
                <a:gd name="connsiteX9" fmla="*/ 1443369 w 1443369"/>
                <a:gd name="connsiteY9" fmla="*/ 271473 h 271710"/>
                <a:gd name="connsiteX0" fmla="*/ 0 w 1443369"/>
                <a:gd name="connsiteY0" fmla="*/ 273240 h 273240"/>
                <a:gd name="connsiteX1" fmla="*/ 140350 w 1443369"/>
                <a:gd name="connsiteY1" fmla="*/ 32655 h 273240"/>
                <a:gd name="connsiteX2" fmla="*/ 280237 w 1443369"/>
                <a:gd name="connsiteY2" fmla="*/ 210773 h 273240"/>
                <a:gd name="connsiteX3" fmla="*/ 355628 w 1443369"/>
                <a:gd name="connsiteY3" fmla="*/ 1541 h 273240"/>
                <a:gd name="connsiteX4" fmla="*/ 439428 w 1443369"/>
                <a:gd name="connsiteY4" fmla="*/ 112983 h 273240"/>
                <a:gd name="connsiteX5" fmla="*/ 563921 w 1443369"/>
                <a:gd name="connsiteY5" fmla="*/ 59643 h 273240"/>
                <a:gd name="connsiteX6" fmla="*/ 690538 w 1443369"/>
                <a:gd name="connsiteY6" fmla="*/ 127271 h 273240"/>
                <a:gd name="connsiteX7" fmla="*/ 926531 w 1443369"/>
                <a:gd name="connsiteY7" fmla="*/ 62817 h 273240"/>
                <a:gd name="connsiteX8" fmla="*/ 1110346 w 1443369"/>
                <a:gd name="connsiteY8" fmla="*/ 132033 h 273240"/>
                <a:gd name="connsiteX9" fmla="*/ 1443369 w 1443369"/>
                <a:gd name="connsiteY9" fmla="*/ 273003 h 273240"/>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90538 w 1443369"/>
                <a:gd name="connsiteY6" fmla="*/ 125733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30495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926531 w 1443369"/>
                <a:gd name="connsiteY7" fmla="*/ 61279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682942 w 1443369"/>
                <a:gd name="connsiteY6" fmla="*/ 198269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10346 w 1443369"/>
                <a:gd name="connsiteY8" fmla="*/ 186912 h 271702"/>
                <a:gd name="connsiteX9" fmla="*/ 1443369 w 1443369"/>
                <a:gd name="connsiteY9" fmla="*/ 271465 h 271702"/>
                <a:gd name="connsiteX0" fmla="*/ 0 w 1443369"/>
                <a:gd name="connsiteY0" fmla="*/ 271702 h 271702"/>
                <a:gd name="connsiteX1" fmla="*/ 140350 w 1443369"/>
                <a:gd name="connsiteY1" fmla="*/ 31117 h 271702"/>
                <a:gd name="connsiteX2" fmla="*/ 280237 w 1443369"/>
                <a:gd name="connsiteY2" fmla="*/ 209235 h 271702"/>
                <a:gd name="connsiteX3" fmla="*/ 355628 w 1443369"/>
                <a:gd name="connsiteY3" fmla="*/ 3 h 271702"/>
                <a:gd name="connsiteX4" fmla="*/ 469810 w 1443369"/>
                <a:gd name="connsiteY4" fmla="*/ 204130 h 271702"/>
                <a:gd name="connsiteX5" fmla="*/ 563921 w 1443369"/>
                <a:gd name="connsiteY5" fmla="*/ 58105 h 271702"/>
                <a:gd name="connsiteX6" fmla="*/ 741964 w 1443369"/>
                <a:gd name="connsiteY6" fmla="*/ 217304 h 271702"/>
                <a:gd name="connsiteX7" fmla="*/ 851412 w 1443369"/>
                <a:gd name="connsiteY7" fmla="*/ 76507 h 271702"/>
                <a:gd name="connsiteX8" fmla="*/ 1126442 w 1443369"/>
                <a:gd name="connsiteY8" fmla="*/ 164070 h 271702"/>
                <a:gd name="connsiteX9" fmla="*/ 1443369 w 1443369"/>
                <a:gd name="connsiteY9" fmla="*/ 271465 h 271702"/>
                <a:gd name="connsiteX0" fmla="*/ 0 w 1443369"/>
                <a:gd name="connsiteY0" fmla="*/ 271716 h 271716"/>
                <a:gd name="connsiteX1" fmla="*/ 140350 w 1443369"/>
                <a:gd name="connsiteY1" fmla="*/ 31131 h 271716"/>
                <a:gd name="connsiteX2" fmla="*/ 253408 w 1443369"/>
                <a:gd name="connsiteY2" fmla="*/ 216863 h 271716"/>
                <a:gd name="connsiteX3" fmla="*/ 355628 w 1443369"/>
                <a:gd name="connsiteY3" fmla="*/ 17 h 271716"/>
                <a:gd name="connsiteX4" fmla="*/ 469810 w 1443369"/>
                <a:gd name="connsiteY4" fmla="*/ 204144 h 271716"/>
                <a:gd name="connsiteX5" fmla="*/ 563921 w 1443369"/>
                <a:gd name="connsiteY5" fmla="*/ 58119 h 271716"/>
                <a:gd name="connsiteX6" fmla="*/ 741964 w 1443369"/>
                <a:gd name="connsiteY6" fmla="*/ 217318 h 271716"/>
                <a:gd name="connsiteX7" fmla="*/ 851412 w 1443369"/>
                <a:gd name="connsiteY7" fmla="*/ 76521 h 271716"/>
                <a:gd name="connsiteX8" fmla="*/ 1126442 w 1443369"/>
                <a:gd name="connsiteY8" fmla="*/ 164084 h 271716"/>
                <a:gd name="connsiteX9" fmla="*/ 1443369 w 1443369"/>
                <a:gd name="connsiteY9" fmla="*/ 271479 h 271716"/>
                <a:gd name="connsiteX0" fmla="*/ 0 w 1582878"/>
                <a:gd name="connsiteY0" fmla="*/ 271716 h 271716"/>
                <a:gd name="connsiteX1" fmla="*/ 279859 w 1582878"/>
                <a:gd name="connsiteY1" fmla="*/ 31131 h 271716"/>
                <a:gd name="connsiteX2" fmla="*/ 392917 w 1582878"/>
                <a:gd name="connsiteY2" fmla="*/ 216863 h 271716"/>
                <a:gd name="connsiteX3" fmla="*/ 495137 w 1582878"/>
                <a:gd name="connsiteY3" fmla="*/ 17 h 271716"/>
                <a:gd name="connsiteX4" fmla="*/ 609319 w 1582878"/>
                <a:gd name="connsiteY4" fmla="*/ 204144 h 271716"/>
                <a:gd name="connsiteX5" fmla="*/ 703430 w 1582878"/>
                <a:gd name="connsiteY5" fmla="*/ 58119 h 271716"/>
                <a:gd name="connsiteX6" fmla="*/ 881473 w 1582878"/>
                <a:gd name="connsiteY6" fmla="*/ 217318 h 271716"/>
                <a:gd name="connsiteX7" fmla="*/ 990921 w 1582878"/>
                <a:gd name="connsiteY7" fmla="*/ 76521 h 271716"/>
                <a:gd name="connsiteX8" fmla="*/ 1265951 w 1582878"/>
                <a:gd name="connsiteY8" fmla="*/ 164084 h 271716"/>
                <a:gd name="connsiteX9" fmla="*/ 1582878 w 1582878"/>
                <a:gd name="connsiteY9" fmla="*/ 271479 h 2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2878" h="271716">
                  <a:moveTo>
                    <a:pt x="0" y="271716"/>
                  </a:moveTo>
                  <a:cubicBezTo>
                    <a:pt x="83820" y="256476"/>
                    <a:pt x="214373" y="40273"/>
                    <a:pt x="279859" y="31131"/>
                  </a:cubicBezTo>
                  <a:cubicBezTo>
                    <a:pt x="345345" y="21989"/>
                    <a:pt x="357037" y="222049"/>
                    <a:pt x="392917" y="216863"/>
                  </a:cubicBezTo>
                  <a:cubicBezTo>
                    <a:pt x="428797" y="211677"/>
                    <a:pt x="459070" y="2137"/>
                    <a:pt x="495137" y="17"/>
                  </a:cubicBezTo>
                  <a:cubicBezTo>
                    <a:pt x="531204" y="-2103"/>
                    <a:pt x="574604" y="194460"/>
                    <a:pt x="609319" y="204144"/>
                  </a:cubicBezTo>
                  <a:cubicBezTo>
                    <a:pt x="644034" y="213828"/>
                    <a:pt x="658071" y="55923"/>
                    <a:pt x="703430" y="58119"/>
                  </a:cubicBezTo>
                  <a:cubicBezTo>
                    <a:pt x="748789" y="60315"/>
                    <a:pt x="833558" y="214251"/>
                    <a:pt x="881473" y="217318"/>
                  </a:cubicBezTo>
                  <a:cubicBezTo>
                    <a:pt x="929388" y="220385"/>
                    <a:pt x="926841" y="85393"/>
                    <a:pt x="990921" y="76521"/>
                  </a:cubicBezTo>
                  <a:cubicBezTo>
                    <a:pt x="1055001" y="67649"/>
                    <a:pt x="1167292" y="131591"/>
                    <a:pt x="1265951" y="164084"/>
                  </a:cubicBezTo>
                  <a:cubicBezTo>
                    <a:pt x="1364610" y="196577"/>
                    <a:pt x="1539063" y="266399"/>
                    <a:pt x="1582878" y="271479"/>
                  </a:cubicBezTo>
                </a:path>
              </a:pathLst>
            </a:custGeom>
            <a:solidFill>
              <a:schemeClr val="bg1">
                <a:lumMod val="65000"/>
                <a:alpha val="74000"/>
              </a:schemeClr>
            </a:solidFill>
            <a:ln>
              <a:solidFill>
                <a:schemeClr val="bg1">
                  <a:lumMod val="6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p:cNvSpPr/>
          <p:nvPr/>
        </p:nvSpPr>
        <p:spPr>
          <a:xfrm>
            <a:off x="0" y="-63062"/>
            <a:ext cx="1951175" cy="1169551"/>
          </a:xfrm>
          <a:prstGeom prst="rect">
            <a:avLst/>
          </a:prstGeom>
        </p:spPr>
        <p:txBody>
          <a:bodyPr wrap="none">
            <a:spAutoFit/>
          </a:bodyPr>
          <a:lstStyle/>
          <a:p>
            <a:r>
              <a:rPr lang="en-US" sz="7000" b="1" i="1" dirty="0"/>
              <a:t>Fig </a:t>
            </a:r>
            <a:r>
              <a:rPr lang="en-US" sz="7000" b="1" i="1" dirty="0" smtClean="0"/>
              <a:t>4</a:t>
            </a:r>
            <a:endParaRPr lang="en-US" sz="7000" b="1" i="1" dirty="0"/>
          </a:p>
        </p:txBody>
      </p:sp>
    </p:spTree>
    <p:extLst>
      <p:ext uri="{BB962C8B-B14F-4D97-AF65-F5344CB8AC3E}">
        <p14:creationId xmlns:p14="http://schemas.microsoft.com/office/powerpoint/2010/main" val="170894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p:cNvGraphicFramePr>
            <a:graphicFrameLocks noGrp="1"/>
          </p:cNvGraphicFramePr>
          <p:nvPr>
            <p:extLst>
              <p:ext uri="{D42A27DB-BD31-4B8C-83A1-F6EECF244321}">
                <p14:modId xmlns:p14="http://schemas.microsoft.com/office/powerpoint/2010/main" val="1114895347"/>
              </p:ext>
            </p:extLst>
          </p:nvPr>
        </p:nvGraphicFramePr>
        <p:xfrm>
          <a:off x="9593036" y="2821522"/>
          <a:ext cx="3976914" cy="4539688"/>
        </p:xfrm>
        <a:graphic>
          <a:graphicData uri="http://schemas.openxmlformats.org/drawingml/2006/table">
            <a:tbl>
              <a:tblPr firstRow="1" bandRow="1">
                <a:tableStyleId>{5C22544A-7EE6-4342-B048-85BDC9FD1C3A}</a:tableStyleId>
              </a:tblPr>
              <a:tblGrid>
                <a:gridCol w="2262701"/>
                <a:gridCol w="1714213"/>
              </a:tblGrid>
              <a:tr h="1407868">
                <a:tc>
                  <a:txBody>
                    <a:bodyPr/>
                    <a:lstStyle/>
                    <a:p>
                      <a:pPr algn="ctr"/>
                      <a:r>
                        <a:rPr lang="en-US" sz="2600" dirty="0" smtClean="0">
                          <a:latin typeface="Arial" panose="020B0604020202020204" pitchFamily="34" charset="0"/>
                          <a:cs typeface="Arial" panose="020B0604020202020204" pitchFamily="34" charset="0"/>
                        </a:rPr>
                        <a:t>Resolution (</a:t>
                      </a:r>
                      <a:r>
                        <a:rPr lang="en-US" sz="2600" dirty="0" err="1" smtClean="0">
                          <a:latin typeface="Arial" panose="020B0604020202020204" pitchFamily="34" charset="0"/>
                          <a:cs typeface="Arial" panose="020B0604020202020204" pitchFamily="34" charset="0"/>
                        </a:rPr>
                        <a:t>kbs</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txBody>
                  <a:tcPr anchor="ctr"/>
                </a:tc>
                <a:tc>
                  <a:txBody>
                    <a:bodyPr/>
                    <a:lstStyle/>
                    <a:p>
                      <a:pPr algn="ctr"/>
                      <a:r>
                        <a:rPr lang="en-US" sz="1800" b="1" dirty="0" smtClean="0">
                          <a:latin typeface="Arial" panose="020B0604020202020204" pitchFamily="34" charset="0"/>
                          <a:cs typeface="Arial" panose="020B0604020202020204" pitchFamily="34" charset="0"/>
                        </a:rPr>
                        <a:t>Is NA12878</a:t>
                      </a:r>
                      <a:r>
                        <a:rPr lang="en-US" sz="1800" b="1" baseline="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vulnerable </a:t>
                      </a:r>
                    </a:p>
                    <a:p>
                      <a:pPr algn="ctr"/>
                      <a:r>
                        <a:rPr lang="en-US" sz="1800" b="1" dirty="0" smtClean="0">
                          <a:latin typeface="Arial" panose="020B0604020202020204" pitchFamily="34" charset="0"/>
                          <a:cs typeface="Arial" panose="020B0604020202020204" pitchFamily="34" charset="0"/>
                        </a:rPr>
                        <a:t>among 1kG samples?</a:t>
                      </a:r>
                      <a:endParaRPr lang="en-US" dirty="0">
                        <a:latin typeface="Arial" panose="020B0604020202020204" pitchFamily="34" charset="0"/>
                        <a:cs typeface="Arial" panose="020B0604020202020204" pitchFamily="34" charset="0"/>
                      </a:endParaRPr>
                    </a:p>
                  </a:txBody>
                  <a:tcPr anchor="ctr"/>
                </a:tc>
              </a:tr>
              <a:tr h="532787">
                <a:tc>
                  <a:txBody>
                    <a:bodyP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tr>
              <a:tr h="532787">
                <a:tc>
                  <a:txBody>
                    <a:bodyPr/>
                    <a:lstStyle/>
                    <a:p>
                      <a:pPr algn="ctr"/>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tr>
              <a:tr h="532787">
                <a:tc>
                  <a:txBody>
                    <a:bodyPr/>
                    <a:lstStyle/>
                    <a:p>
                      <a:pPr algn="ctr"/>
                      <a:r>
                        <a:rPr lang="en-US" dirty="0" smtClean="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tr>
              <a:tr h="532787">
                <a:tc>
                  <a:txBody>
                    <a:bodyPr/>
                    <a:lstStyle/>
                    <a:p>
                      <a:pPr algn="ctr"/>
                      <a:r>
                        <a:rPr lang="en-US" dirty="0" smtClean="0">
                          <a:latin typeface="Arial" panose="020B0604020202020204" pitchFamily="34" charset="0"/>
                          <a:cs typeface="Arial" panose="020B0604020202020204" pitchFamily="34" charset="0"/>
                        </a:rPr>
                        <a:t>25</a:t>
                      </a:r>
                      <a:endParaRPr lang="en-US" dirty="0">
                        <a:latin typeface="Arial" panose="020B0604020202020204" pitchFamily="34" charset="0"/>
                        <a:cs typeface="Arial" panose="020B0604020202020204" pitchFamily="34" charset="0"/>
                      </a:endParaRP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tr>
              <a:tr h="532787">
                <a:tc>
                  <a:txBody>
                    <a:bodyPr/>
                    <a:lstStyle/>
                    <a:p>
                      <a:pPr algn="ctr"/>
                      <a:r>
                        <a:rPr lang="en-US" dirty="0" smtClean="0">
                          <a:latin typeface="Arial" panose="020B0604020202020204" pitchFamily="34" charset="0"/>
                          <a:cs typeface="Arial" panose="020B0604020202020204" pitchFamily="34" charset="0"/>
                        </a:rPr>
                        <a:t>50</a:t>
                      </a:r>
                      <a:endParaRPr lang="en-US" dirty="0">
                        <a:latin typeface="Arial" panose="020B0604020202020204" pitchFamily="34" charset="0"/>
                        <a:cs typeface="Arial" panose="020B0604020202020204" pitchFamily="34" charset="0"/>
                      </a:endParaRP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tr>
            </a:tbl>
          </a:graphicData>
        </a:graphic>
      </p:graphicFrame>
      <p:sp>
        <p:nvSpPr>
          <p:cNvPr id="3" name="Rectangle 2"/>
          <p:cNvSpPr/>
          <p:nvPr/>
        </p:nvSpPr>
        <p:spPr>
          <a:xfrm>
            <a:off x="4453659" y="2803820"/>
            <a:ext cx="3394364" cy="324196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53660" y="2817674"/>
            <a:ext cx="858982" cy="83127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266132" y="5519310"/>
            <a:ext cx="581892" cy="52647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84933" y="3607378"/>
            <a:ext cx="27709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48169" y="3884474"/>
            <a:ext cx="858982" cy="83127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46938" y="4397092"/>
            <a:ext cx="1219201" cy="113607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7157" y="3441129"/>
            <a:ext cx="498763" cy="4710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49411" y="4688038"/>
            <a:ext cx="498763" cy="4710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4237361" y="2623705"/>
            <a:ext cx="1058545" cy="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45841" y="2619375"/>
            <a:ext cx="0" cy="932584"/>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467520" y="6634595"/>
            <a:ext cx="3685309" cy="762000"/>
            <a:chOff x="1413164" y="4862945"/>
            <a:chExt cx="3685309" cy="762000"/>
          </a:xfrm>
        </p:grpSpPr>
        <p:sp>
          <p:nvSpPr>
            <p:cNvPr id="21" name="Freeform 20"/>
            <p:cNvSpPr/>
            <p:nvPr/>
          </p:nvSpPr>
          <p:spPr>
            <a:xfrm>
              <a:off x="1428750" y="5078512"/>
              <a:ext cx="3398686" cy="529808"/>
            </a:xfrm>
            <a:custGeom>
              <a:avLst/>
              <a:gdLst>
                <a:gd name="connsiteX0" fmla="*/ 10493 w 3412989"/>
                <a:gd name="connsiteY0" fmla="*/ 529808 h 529808"/>
                <a:gd name="connsiteX1" fmla="*/ 18113 w 3412989"/>
                <a:gd name="connsiteY1" fmla="*/ 34508 h 529808"/>
                <a:gd name="connsiteX2" fmla="*/ 178133 w 3412989"/>
                <a:gd name="connsiteY2" fmla="*/ 42128 h 529808"/>
                <a:gd name="connsiteX3" fmla="*/ 300053 w 3412989"/>
                <a:gd name="connsiteY3" fmla="*/ 42128 h 529808"/>
                <a:gd name="connsiteX4" fmla="*/ 414353 w 3412989"/>
                <a:gd name="connsiteY4" fmla="*/ 42128 h 529808"/>
                <a:gd name="connsiteX5" fmla="*/ 665813 w 3412989"/>
                <a:gd name="connsiteY5" fmla="*/ 34508 h 529808"/>
                <a:gd name="connsiteX6" fmla="*/ 734393 w 3412989"/>
                <a:gd name="connsiteY6" fmla="*/ 34508 h 529808"/>
                <a:gd name="connsiteX7" fmla="*/ 757253 w 3412989"/>
                <a:gd name="connsiteY7" fmla="*/ 118328 h 529808"/>
                <a:gd name="connsiteX8" fmla="*/ 787733 w 3412989"/>
                <a:gd name="connsiteY8" fmla="*/ 232628 h 529808"/>
                <a:gd name="connsiteX9" fmla="*/ 909653 w 3412989"/>
                <a:gd name="connsiteY9" fmla="*/ 232628 h 529808"/>
                <a:gd name="connsiteX10" fmla="*/ 1039193 w 3412989"/>
                <a:gd name="connsiteY10" fmla="*/ 232628 h 529808"/>
                <a:gd name="connsiteX11" fmla="*/ 1077293 w 3412989"/>
                <a:gd name="connsiteY11" fmla="*/ 72608 h 529808"/>
                <a:gd name="connsiteX12" fmla="*/ 1496393 w 3412989"/>
                <a:gd name="connsiteY12" fmla="*/ 42128 h 529808"/>
                <a:gd name="connsiteX13" fmla="*/ 1854533 w 3412989"/>
                <a:gd name="connsiteY13" fmla="*/ 42128 h 529808"/>
                <a:gd name="connsiteX14" fmla="*/ 1915493 w 3412989"/>
                <a:gd name="connsiteY14" fmla="*/ 148808 h 529808"/>
                <a:gd name="connsiteX15" fmla="*/ 2502233 w 3412989"/>
                <a:gd name="connsiteY15" fmla="*/ 156428 h 529808"/>
                <a:gd name="connsiteX16" fmla="*/ 2753693 w 3412989"/>
                <a:gd name="connsiteY16" fmla="*/ 141188 h 529808"/>
                <a:gd name="connsiteX17" fmla="*/ 2814653 w 3412989"/>
                <a:gd name="connsiteY17" fmla="*/ 49748 h 529808"/>
                <a:gd name="connsiteX18" fmla="*/ 3058493 w 3412989"/>
                <a:gd name="connsiteY18" fmla="*/ 42128 h 529808"/>
                <a:gd name="connsiteX19" fmla="*/ 3363293 w 3412989"/>
                <a:gd name="connsiteY19" fmla="*/ 49748 h 529808"/>
                <a:gd name="connsiteX20" fmla="*/ 3409013 w 3412989"/>
                <a:gd name="connsiteY20" fmla="*/ 529808 h 529808"/>
                <a:gd name="connsiteX0" fmla="*/ 10493 w 3412989"/>
                <a:gd name="connsiteY0" fmla="*/ 529808 h 529808"/>
                <a:gd name="connsiteX1" fmla="*/ 18113 w 3412989"/>
                <a:gd name="connsiteY1" fmla="*/ 34508 h 529808"/>
                <a:gd name="connsiteX2" fmla="*/ 178133 w 3412989"/>
                <a:gd name="connsiteY2" fmla="*/ 42128 h 529808"/>
                <a:gd name="connsiteX3" fmla="*/ 300053 w 3412989"/>
                <a:gd name="connsiteY3" fmla="*/ 42128 h 529808"/>
                <a:gd name="connsiteX4" fmla="*/ 414353 w 3412989"/>
                <a:gd name="connsiteY4" fmla="*/ 42128 h 529808"/>
                <a:gd name="connsiteX5" fmla="*/ 665813 w 3412989"/>
                <a:gd name="connsiteY5" fmla="*/ 34508 h 529808"/>
                <a:gd name="connsiteX6" fmla="*/ 734393 w 3412989"/>
                <a:gd name="connsiteY6" fmla="*/ 34508 h 529808"/>
                <a:gd name="connsiteX7" fmla="*/ 757253 w 3412989"/>
                <a:gd name="connsiteY7" fmla="*/ 118328 h 529808"/>
                <a:gd name="connsiteX8" fmla="*/ 787733 w 3412989"/>
                <a:gd name="connsiteY8" fmla="*/ 232628 h 529808"/>
                <a:gd name="connsiteX9" fmla="*/ 909653 w 3412989"/>
                <a:gd name="connsiteY9" fmla="*/ 232628 h 529808"/>
                <a:gd name="connsiteX10" fmla="*/ 1039193 w 3412989"/>
                <a:gd name="connsiteY10" fmla="*/ 232628 h 529808"/>
                <a:gd name="connsiteX11" fmla="*/ 1077293 w 3412989"/>
                <a:gd name="connsiteY11" fmla="*/ 72608 h 529808"/>
                <a:gd name="connsiteX12" fmla="*/ 1496393 w 3412989"/>
                <a:gd name="connsiteY12" fmla="*/ 42128 h 529808"/>
                <a:gd name="connsiteX13" fmla="*/ 1854533 w 3412989"/>
                <a:gd name="connsiteY13" fmla="*/ 42128 h 529808"/>
                <a:gd name="connsiteX14" fmla="*/ 1915493 w 3412989"/>
                <a:gd name="connsiteY14" fmla="*/ 148808 h 529808"/>
                <a:gd name="connsiteX15" fmla="*/ 2502233 w 3412989"/>
                <a:gd name="connsiteY15" fmla="*/ 156428 h 529808"/>
                <a:gd name="connsiteX16" fmla="*/ 2753693 w 3412989"/>
                <a:gd name="connsiteY16" fmla="*/ 141188 h 529808"/>
                <a:gd name="connsiteX17" fmla="*/ 2814653 w 3412989"/>
                <a:gd name="connsiteY17" fmla="*/ 49748 h 529808"/>
                <a:gd name="connsiteX18" fmla="*/ 3058493 w 3412989"/>
                <a:gd name="connsiteY18" fmla="*/ 42128 h 529808"/>
                <a:gd name="connsiteX19" fmla="*/ 3363293 w 3412989"/>
                <a:gd name="connsiteY19" fmla="*/ 49748 h 529808"/>
                <a:gd name="connsiteX20" fmla="*/ 3409013 w 3412989"/>
                <a:gd name="connsiteY20" fmla="*/ 529808 h 529808"/>
                <a:gd name="connsiteX21" fmla="*/ 10493 w 3412989"/>
                <a:gd name="connsiteY21" fmla="*/ 529808 h 52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2989" h="529808">
                  <a:moveTo>
                    <a:pt x="10493" y="529808"/>
                  </a:moveTo>
                  <a:cubicBezTo>
                    <a:pt x="333" y="322798"/>
                    <a:pt x="-9827" y="115788"/>
                    <a:pt x="18113" y="34508"/>
                  </a:cubicBezTo>
                  <a:cubicBezTo>
                    <a:pt x="46053" y="-46772"/>
                    <a:pt x="131143" y="40858"/>
                    <a:pt x="178133" y="42128"/>
                  </a:cubicBezTo>
                  <a:cubicBezTo>
                    <a:pt x="225123" y="43398"/>
                    <a:pt x="300053" y="42128"/>
                    <a:pt x="300053" y="42128"/>
                  </a:cubicBezTo>
                  <a:lnTo>
                    <a:pt x="414353" y="42128"/>
                  </a:lnTo>
                  <a:lnTo>
                    <a:pt x="665813" y="34508"/>
                  </a:lnTo>
                  <a:cubicBezTo>
                    <a:pt x="719153" y="33238"/>
                    <a:pt x="719153" y="20538"/>
                    <a:pt x="734393" y="34508"/>
                  </a:cubicBezTo>
                  <a:cubicBezTo>
                    <a:pt x="749633" y="48478"/>
                    <a:pt x="748363" y="85308"/>
                    <a:pt x="757253" y="118328"/>
                  </a:cubicBezTo>
                  <a:cubicBezTo>
                    <a:pt x="766143" y="151348"/>
                    <a:pt x="762333" y="213578"/>
                    <a:pt x="787733" y="232628"/>
                  </a:cubicBezTo>
                  <a:cubicBezTo>
                    <a:pt x="813133" y="251678"/>
                    <a:pt x="909653" y="232628"/>
                    <a:pt x="909653" y="232628"/>
                  </a:cubicBezTo>
                  <a:cubicBezTo>
                    <a:pt x="951563" y="232628"/>
                    <a:pt x="1011253" y="259298"/>
                    <a:pt x="1039193" y="232628"/>
                  </a:cubicBezTo>
                  <a:cubicBezTo>
                    <a:pt x="1067133" y="205958"/>
                    <a:pt x="1001093" y="104358"/>
                    <a:pt x="1077293" y="72608"/>
                  </a:cubicBezTo>
                  <a:cubicBezTo>
                    <a:pt x="1153493" y="40858"/>
                    <a:pt x="1366853" y="47208"/>
                    <a:pt x="1496393" y="42128"/>
                  </a:cubicBezTo>
                  <a:cubicBezTo>
                    <a:pt x="1625933" y="37048"/>
                    <a:pt x="1784683" y="24348"/>
                    <a:pt x="1854533" y="42128"/>
                  </a:cubicBezTo>
                  <a:cubicBezTo>
                    <a:pt x="1924383" y="59908"/>
                    <a:pt x="1807543" y="129758"/>
                    <a:pt x="1915493" y="148808"/>
                  </a:cubicBezTo>
                  <a:cubicBezTo>
                    <a:pt x="2023443" y="167858"/>
                    <a:pt x="2362533" y="157698"/>
                    <a:pt x="2502233" y="156428"/>
                  </a:cubicBezTo>
                  <a:cubicBezTo>
                    <a:pt x="2641933" y="155158"/>
                    <a:pt x="2701623" y="158968"/>
                    <a:pt x="2753693" y="141188"/>
                  </a:cubicBezTo>
                  <a:cubicBezTo>
                    <a:pt x="2805763" y="123408"/>
                    <a:pt x="2763853" y="66258"/>
                    <a:pt x="2814653" y="49748"/>
                  </a:cubicBezTo>
                  <a:cubicBezTo>
                    <a:pt x="2865453" y="33238"/>
                    <a:pt x="2967053" y="42128"/>
                    <a:pt x="3058493" y="42128"/>
                  </a:cubicBezTo>
                  <a:cubicBezTo>
                    <a:pt x="3149933" y="42128"/>
                    <a:pt x="3304873" y="-31532"/>
                    <a:pt x="3363293" y="49748"/>
                  </a:cubicBezTo>
                  <a:cubicBezTo>
                    <a:pt x="3421713" y="131028"/>
                    <a:pt x="3415363" y="330418"/>
                    <a:pt x="3409013" y="529808"/>
                  </a:cubicBezTo>
                  <a:lnTo>
                    <a:pt x="10493" y="529808"/>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1413164" y="5611091"/>
              <a:ext cx="3685309"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27018" y="4862945"/>
              <a:ext cx="0" cy="76200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1" name="Right Arrow 30"/>
          <p:cNvSpPr/>
          <p:nvPr/>
        </p:nvSpPr>
        <p:spPr>
          <a:xfrm rot="5400000">
            <a:off x="5835237" y="6256565"/>
            <a:ext cx="582805" cy="3265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87329" y="3962797"/>
            <a:ext cx="2251271"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Hi-C Contact </a:t>
            </a:r>
            <a:endParaRPr lang="en-US" sz="2400" dirty="0" smtClean="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Matrix</a:t>
            </a:r>
            <a:endParaRPr lang="en-US" sz="2400" dirty="0">
              <a:latin typeface="Arial" panose="020B0604020202020204" pitchFamily="34" charset="0"/>
              <a:cs typeface="Arial" panose="020B0604020202020204" pitchFamily="34" charset="0"/>
            </a:endParaRPr>
          </a:p>
        </p:txBody>
      </p:sp>
      <p:grpSp>
        <p:nvGrpSpPr>
          <p:cNvPr id="11" name="Group 10"/>
          <p:cNvGrpSpPr/>
          <p:nvPr/>
        </p:nvGrpSpPr>
        <p:grpSpPr>
          <a:xfrm>
            <a:off x="12352916" y="4272196"/>
            <a:ext cx="726169" cy="3024173"/>
            <a:chOff x="9355608" y="3197160"/>
            <a:chExt cx="726169" cy="2540610"/>
          </a:xfrm>
        </p:grpSpPr>
        <p:sp>
          <p:nvSpPr>
            <p:cNvPr id="33" name="Cross 32"/>
            <p:cNvSpPr/>
            <p:nvPr/>
          </p:nvSpPr>
          <p:spPr>
            <a:xfrm rot="2743477">
              <a:off x="9559049" y="4830264"/>
              <a:ext cx="352846" cy="406767"/>
            </a:xfrm>
            <a:prstGeom prst="plus">
              <a:avLst>
                <a:gd name="adj" fmla="val 426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Shape 34"/>
            <p:cNvSpPr/>
            <p:nvPr/>
          </p:nvSpPr>
          <p:spPr>
            <a:xfrm rot="3437101" flipH="1">
              <a:off x="9557122" y="2995646"/>
              <a:ext cx="286855" cy="689884"/>
            </a:xfrm>
            <a:prstGeom prst="corner">
              <a:avLst>
                <a:gd name="adj1" fmla="val 36667"/>
                <a:gd name="adj2" fmla="val 4173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Shape 39"/>
            <p:cNvSpPr/>
            <p:nvPr/>
          </p:nvSpPr>
          <p:spPr>
            <a:xfrm rot="3437101" flipH="1">
              <a:off x="9593407" y="3525418"/>
              <a:ext cx="286855" cy="689884"/>
            </a:xfrm>
            <a:prstGeom prst="corner">
              <a:avLst>
                <a:gd name="adj1" fmla="val 36667"/>
                <a:gd name="adj2" fmla="val 4173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Shape 40"/>
            <p:cNvSpPr/>
            <p:nvPr/>
          </p:nvSpPr>
          <p:spPr>
            <a:xfrm rot="3437101" flipH="1">
              <a:off x="9564379" y="4062447"/>
              <a:ext cx="286855" cy="689884"/>
            </a:xfrm>
            <a:prstGeom prst="corner">
              <a:avLst>
                <a:gd name="adj1" fmla="val 36667"/>
                <a:gd name="adj2" fmla="val 4173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rot="2743477">
              <a:off x="9538015" y="5359393"/>
              <a:ext cx="349986" cy="406767"/>
            </a:xfrm>
            <a:prstGeom prst="plus">
              <a:avLst>
                <a:gd name="adj" fmla="val 426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1885950" y="6738819"/>
            <a:ext cx="2462925" cy="646331"/>
          </a:xfrm>
          <a:prstGeom prst="rect">
            <a:avLst/>
          </a:prstGeom>
        </p:spPr>
        <p:txBody>
          <a:bodyPr wrap="square">
            <a:spAutoFit/>
          </a:bodyPr>
          <a:lstStyle/>
          <a:p>
            <a:pPr algn="r"/>
            <a:r>
              <a:rPr lang="en-US" dirty="0">
                <a:latin typeface="Arial" panose="020B0604020202020204" pitchFamily="34" charset="0"/>
                <a:cs typeface="Arial" panose="020B0604020202020204" pitchFamily="34" charset="0"/>
              </a:rPr>
              <a:t>Genomic Signal </a:t>
            </a:r>
          </a:p>
          <a:p>
            <a:pPr algn="r"/>
            <a:r>
              <a:rPr lang="en-US" dirty="0">
                <a:latin typeface="Arial" panose="020B0604020202020204" pitchFamily="34" charset="0"/>
                <a:cs typeface="Arial" panose="020B0604020202020204" pitchFamily="34" charset="0"/>
              </a:rPr>
              <a:t>Profile</a:t>
            </a:r>
          </a:p>
        </p:txBody>
      </p:sp>
      <p:sp>
        <p:nvSpPr>
          <p:cNvPr id="30" name="Rectangle 29"/>
          <p:cNvSpPr/>
          <p:nvPr/>
        </p:nvSpPr>
        <p:spPr>
          <a:xfrm>
            <a:off x="6084766" y="6228578"/>
            <a:ext cx="2582984" cy="307777"/>
          </a:xfrm>
          <a:prstGeom prst="rect">
            <a:avLst/>
          </a:prstGeom>
        </p:spPr>
        <p:txBody>
          <a:bodyPr wrap="square">
            <a:spAutoFit/>
          </a:bodyPr>
          <a:lstStyle/>
          <a:p>
            <a:pPr algn="r"/>
            <a:r>
              <a:rPr lang="en-US" sz="1400" b="1" dirty="0">
                <a:latin typeface="Arial" panose="020B0604020202020204" pitchFamily="34" charset="0"/>
                <a:cs typeface="Arial" panose="020B0604020202020204" pitchFamily="34" charset="0"/>
              </a:rPr>
              <a:t>Add rows for each column</a:t>
            </a:r>
          </a:p>
        </p:txBody>
      </p:sp>
      <p:sp>
        <p:nvSpPr>
          <p:cNvPr id="28" name="Rectangle 27"/>
          <p:cNvSpPr/>
          <p:nvPr/>
        </p:nvSpPr>
        <p:spPr>
          <a:xfrm>
            <a:off x="0" y="-63062"/>
            <a:ext cx="1951175" cy="1169551"/>
          </a:xfrm>
          <a:prstGeom prst="rect">
            <a:avLst/>
          </a:prstGeom>
        </p:spPr>
        <p:txBody>
          <a:bodyPr wrap="none">
            <a:spAutoFit/>
          </a:bodyPr>
          <a:lstStyle/>
          <a:p>
            <a:r>
              <a:rPr lang="en-US" sz="7000" b="1" i="1" dirty="0"/>
              <a:t>Fig 5</a:t>
            </a:r>
          </a:p>
        </p:txBody>
      </p:sp>
      <p:sp>
        <p:nvSpPr>
          <p:cNvPr id="34" name="Rectangle 33"/>
          <p:cNvSpPr/>
          <p:nvPr/>
        </p:nvSpPr>
        <p:spPr>
          <a:xfrm>
            <a:off x="4251725" y="1136699"/>
            <a:ext cx="3906946" cy="1077218"/>
          </a:xfrm>
          <a:prstGeom prst="rect">
            <a:avLst/>
          </a:prstGeom>
        </p:spPr>
        <p:txBody>
          <a:bodyPr wrap="square">
            <a:spAutoFit/>
          </a:bodyPr>
          <a:lstStyle/>
          <a:p>
            <a:pPr marL="514350" indent="-514350" algn="ctr">
              <a:buAutoNum type="alphaLcParenR"/>
            </a:pPr>
            <a:r>
              <a:rPr lang="en-US" sz="3200" dirty="0" smtClean="0">
                <a:latin typeface="Arial" panose="020B0604020202020204" pitchFamily="34" charset="0"/>
                <a:cs typeface="Arial" panose="020B0604020202020204" pitchFamily="34" charset="0"/>
              </a:rPr>
              <a:t>Signal Profile</a:t>
            </a:r>
          </a:p>
          <a:p>
            <a:pPr algn="ctr"/>
            <a:r>
              <a:rPr lang="en-US" sz="3200" dirty="0" smtClean="0">
                <a:latin typeface="Arial" panose="020B0604020202020204" pitchFamily="34" charset="0"/>
                <a:cs typeface="Arial" panose="020B0604020202020204" pitchFamily="34" charset="0"/>
              </a:rPr>
              <a:t>Generation</a:t>
            </a:r>
            <a:endParaRPr lang="en-US" sz="3200" dirty="0">
              <a:latin typeface="Arial" panose="020B0604020202020204" pitchFamily="34" charset="0"/>
              <a:cs typeface="Arial" panose="020B0604020202020204" pitchFamily="34" charset="0"/>
            </a:endParaRPr>
          </a:p>
        </p:txBody>
      </p:sp>
      <p:sp>
        <p:nvSpPr>
          <p:cNvPr id="36" name="Rectangle 35"/>
          <p:cNvSpPr/>
          <p:nvPr/>
        </p:nvSpPr>
        <p:spPr>
          <a:xfrm>
            <a:off x="9536564" y="1136699"/>
            <a:ext cx="3906946" cy="1077218"/>
          </a:xfrm>
          <a:prstGeom prst="rect">
            <a:avLst/>
          </a:prstGeom>
        </p:spPr>
        <p:txBody>
          <a:bodyPr wrap="square">
            <a:spAutoFit/>
          </a:bodyPr>
          <a:lstStyle/>
          <a:p>
            <a:pPr algn="ctr"/>
            <a:r>
              <a:rPr lang="en-US" sz="3200" dirty="0" smtClean="0">
                <a:latin typeface="Arial" panose="020B0604020202020204" pitchFamily="34" charset="0"/>
                <a:cs typeface="Arial" panose="020B0604020202020204" pitchFamily="34" charset="0"/>
              </a:rPr>
              <a:t>b) Vulnerability of NA12878</a:t>
            </a:r>
            <a:endParaRPr lang="en-US" sz="3200" dirty="0">
              <a:latin typeface="Arial" panose="020B0604020202020204" pitchFamily="34" charset="0"/>
              <a:cs typeface="Arial" panose="020B0604020202020204" pitchFamily="34" charset="0"/>
            </a:endParaRPr>
          </a:p>
        </p:txBody>
      </p:sp>
      <p:sp>
        <p:nvSpPr>
          <p:cNvPr id="37" name="Rectangle 36"/>
          <p:cNvSpPr/>
          <p:nvPr/>
        </p:nvSpPr>
        <p:spPr>
          <a:xfrm>
            <a:off x="3177979" y="2210197"/>
            <a:ext cx="3264411" cy="369332"/>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Genomic Coordinates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835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44033" y="4508938"/>
            <a:ext cx="8726748" cy="1169551"/>
          </a:xfrm>
          <a:prstGeom prst="rect">
            <a:avLst/>
          </a:prstGeom>
        </p:spPr>
        <p:txBody>
          <a:bodyPr wrap="none">
            <a:spAutoFit/>
          </a:bodyPr>
          <a:lstStyle/>
          <a:p>
            <a:r>
              <a:rPr lang="en-US" sz="7000" b="1" i="1" dirty="0" smtClean="0"/>
              <a:t>Supplementary Figures</a:t>
            </a:r>
            <a:endParaRPr lang="en-US" sz="7000" b="1" i="1" dirty="0"/>
          </a:p>
        </p:txBody>
      </p:sp>
    </p:spTree>
    <p:extLst>
      <p:ext uri="{BB962C8B-B14F-4D97-AF65-F5344CB8AC3E}">
        <p14:creationId xmlns:p14="http://schemas.microsoft.com/office/powerpoint/2010/main" val="3643743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Nd9GcR6klzF2d7r8xG6x06kjxW4TtA0tdKYtXvSluUlUkPRNptrDcw5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6920" y="1735446"/>
            <a:ext cx="4298087" cy="2620784"/>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
        <p:nvSpPr>
          <p:cNvPr id="2" name="Title 1"/>
          <p:cNvSpPr>
            <a:spLocks noGrp="1"/>
          </p:cNvSpPr>
          <p:nvPr>
            <p:ph type="title"/>
          </p:nvPr>
        </p:nvSpPr>
        <p:spPr>
          <a:xfrm>
            <a:off x="3018049" y="-221187"/>
            <a:ext cx="20505420" cy="2584848"/>
          </a:xfrm>
        </p:spPr>
        <p:txBody>
          <a:bodyPr/>
          <a:lstStyle/>
          <a:p>
            <a:pPr algn="ctr"/>
            <a:r>
              <a:rPr lang="en-US" dirty="0" smtClean="0"/>
              <a:t>What is a linking attack?</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82125445"/>
              </p:ext>
            </p:extLst>
          </p:nvPr>
        </p:nvGraphicFramePr>
        <p:xfrm>
          <a:off x="11026639" y="6548250"/>
          <a:ext cx="12733712" cy="6905867"/>
        </p:xfrm>
        <a:graphic>
          <a:graphicData uri="http://schemas.openxmlformats.org/drawingml/2006/table">
            <a:tbl>
              <a:tblPr firstRow="1" bandRow="1">
                <a:tableStyleId>{5C22544A-7EE6-4342-B048-85BDC9FD1C3A}</a:tableStyleId>
              </a:tblPr>
              <a:tblGrid>
                <a:gridCol w="3183428"/>
                <a:gridCol w="3183428"/>
                <a:gridCol w="3183428"/>
                <a:gridCol w="3183428"/>
              </a:tblGrid>
              <a:tr h="1507231">
                <a:tc>
                  <a:txBody>
                    <a:bodyPr/>
                    <a:lstStyle/>
                    <a:p>
                      <a:pPr algn="ctr"/>
                      <a:r>
                        <a:rPr lang="en-US" sz="3000" dirty="0" smtClean="0">
                          <a:latin typeface="Arial" panose="020B0604020202020204" pitchFamily="34" charset="0"/>
                          <a:cs typeface="Arial" panose="020B0604020202020204" pitchFamily="34" charset="0"/>
                        </a:rPr>
                        <a:t>User (ID)</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Movie (ID)</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Date of Rating</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Rating</a:t>
                      </a:r>
                    </a:p>
                    <a:p>
                      <a:pPr algn="ctr"/>
                      <a:r>
                        <a:rPr lang="en-US" sz="3000" dirty="0" smtClean="0">
                          <a:latin typeface="Arial" panose="020B0604020202020204" pitchFamily="34" charset="0"/>
                          <a:cs typeface="Arial" panose="020B0604020202020204" pitchFamily="34" charset="0"/>
                        </a:rPr>
                        <a:t>[1,2,3,4,5]</a:t>
                      </a:r>
                      <a:endParaRPr lang="en-US" sz="3000" dirty="0">
                        <a:latin typeface="Arial" panose="020B0604020202020204" pitchFamily="34" charset="0"/>
                        <a:cs typeface="Arial" panose="020B0604020202020204" pitchFamily="34" charset="0"/>
                      </a:endParaRPr>
                    </a:p>
                  </a:txBody>
                  <a:tcPr marL="178308" marR="178308" marT="89154" marB="89154" anchor="ctr"/>
                </a:tc>
              </a:tr>
              <a:tr h="1031905">
                <a:tc>
                  <a:txBody>
                    <a:bodyPr/>
                    <a:lstStyle/>
                    <a:p>
                      <a:pPr algn="ctr"/>
                      <a:r>
                        <a:rPr lang="en-US" sz="3000" dirty="0" smtClean="0">
                          <a:latin typeface="Arial" panose="020B0604020202020204" pitchFamily="34" charset="0"/>
                          <a:cs typeface="Arial" panose="020B0604020202020204" pitchFamily="34" charset="0"/>
                        </a:rPr>
                        <a:t>NTFLX-0</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NTFLX-19</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10/12/2008</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1</a:t>
                      </a:r>
                      <a:endParaRPr lang="en-US" sz="3000" dirty="0">
                        <a:latin typeface="Arial" panose="020B0604020202020204" pitchFamily="34" charset="0"/>
                        <a:cs typeface="Arial" panose="020B0604020202020204" pitchFamily="34" charset="0"/>
                      </a:endParaRPr>
                    </a:p>
                  </a:txBody>
                  <a:tcPr marL="178308" marR="178308" marT="89154" marB="89154" anchor="ctr"/>
                </a:tc>
              </a:tr>
              <a:tr h="1031905">
                <a:tc>
                  <a:txBody>
                    <a:bodyPr/>
                    <a:lstStyle/>
                    <a:p>
                      <a:pPr algn="ctr"/>
                      <a:r>
                        <a:rPr lang="en-US" sz="3000" dirty="0" smtClean="0">
                          <a:latin typeface="Arial" panose="020B0604020202020204" pitchFamily="34" charset="0"/>
                          <a:cs typeface="Arial" panose="020B0604020202020204" pitchFamily="34" charset="0"/>
                        </a:rPr>
                        <a:t>NTFLX-1</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NTFLX-116</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4/23/2009</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3</a:t>
                      </a:r>
                      <a:endParaRPr lang="en-US" sz="3000" dirty="0">
                        <a:latin typeface="Arial" panose="020B0604020202020204" pitchFamily="34" charset="0"/>
                        <a:cs typeface="Arial" panose="020B0604020202020204" pitchFamily="34" charset="0"/>
                      </a:endParaRPr>
                    </a:p>
                  </a:txBody>
                  <a:tcPr marL="178308" marR="178308" marT="89154" marB="89154" anchor="ctr"/>
                </a:tc>
              </a:tr>
              <a:tr h="1031905">
                <a:tc>
                  <a:txBody>
                    <a:bodyPr/>
                    <a:lstStyle/>
                    <a:p>
                      <a:pPr algn="ctr"/>
                      <a:r>
                        <a:rPr lang="en-US" sz="3000" dirty="0" smtClean="0">
                          <a:latin typeface="Arial" panose="020B0604020202020204" pitchFamily="34" charset="0"/>
                          <a:cs typeface="Arial" panose="020B0604020202020204" pitchFamily="34" charset="0"/>
                        </a:rPr>
                        <a:t>NTFLX-2</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NTFLX-92</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5/27/2010</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2</a:t>
                      </a:r>
                      <a:endParaRPr lang="en-US" sz="3000" dirty="0">
                        <a:latin typeface="Arial" panose="020B0604020202020204" pitchFamily="34" charset="0"/>
                        <a:cs typeface="Arial" panose="020B0604020202020204" pitchFamily="34" charset="0"/>
                      </a:endParaRPr>
                    </a:p>
                  </a:txBody>
                  <a:tcPr marL="178308" marR="178308" marT="89154" marB="89154" anchor="ctr"/>
                </a:tc>
              </a:tr>
              <a:tr h="1031905">
                <a:tc>
                  <a:txBody>
                    <a:bodyPr/>
                    <a:lstStyle/>
                    <a:p>
                      <a:pPr algn="ctr"/>
                      <a:r>
                        <a:rPr lang="en-US" sz="3000" dirty="0" smtClean="0">
                          <a:latin typeface="Arial" panose="020B0604020202020204" pitchFamily="34" charset="0"/>
                          <a:cs typeface="Arial" panose="020B0604020202020204" pitchFamily="34" charset="0"/>
                        </a:rPr>
                        <a:t>NTFLX-1</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NTFLX-666</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6/6/2016</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5</a:t>
                      </a:r>
                      <a:endParaRPr lang="en-US" sz="3000" dirty="0">
                        <a:latin typeface="Arial" panose="020B0604020202020204" pitchFamily="34" charset="0"/>
                        <a:cs typeface="Arial" panose="020B0604020202020204" pitchFamily="34" charset="0"/>
                      </a:endParaRPr>
                    </a:p>
                  </a:txBody>
                  <a:tcPr marL="178308" marR="178308" marT="89154" marB="89154" anchor="ctr"/>
                </a:tc>
              </a:tr>
              <a:tr h="633714">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r>
              <a:tr h="633714">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r>
            </a:tbl>
          </a:graphicData>
        </a:graphic>
      </p:graphicFrame>
      <p:cxnSp>
        <p:nvCxnSpPr>
          <p:cNvPr id="9" name="Straight Arrow Connector 8"/>
          <p:cNvCxnSpPr/>
          <p:nvPr/>
        </p:nvCxnSpPr>
        <p:spPr>
          <a:xfrm>
            <a:off x="10533141" y="6538946"/>
            <a:ext cx="0" cy="6872964"/>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27045" y="8621777"/>
            <a:ext cx="4616969" cy="1412694"/>
          </a:xfrm>
          <a:prstGeom prst="rect">
            <a:avLst/>
          </a:prstGeom>
          <a:noFill/>
        </p:spPr>
        <p:txBody>
          <a:bodyPr wrap="none" rtlCol="0">
            <a:spAutoFit/>
          </a:bodyPr>
          <a:lstStyle/>
          <a:p>
            <a:pPr algn="r"/>
            <a:r>
              <a:rPr lang="en-US" sz="4290" dirty="0">
                <a:latin typeface="Arial" panose="020B0604020202020204" pitchFamily="34" charset="0"/>
                <a:cs typeface="Arial" panose="020B0604020202020204" pitchFamily="34" charset="0"/>
              </a:rPr>
              <a:t>100 million ratings</a:t>
            </a:r>
          </a:p>
          <a:p>
            <a:pPr algn="r"/>
            <a:r>
              <a:rPr lang="en-US" sz="4290" dirty="0">
                <a:latin typeface="Arial" panose="020B0604020202020204" pitchFamily="34" charset="0"/>
                <a:cs typeface="Arial" panose="020B0604020202020204" pitchFamily="34" charset="0"/>
              </a:rPr>
              <a:t>500,000 users</a:t>
            </a:r>
          </a:p>
        </p:txBody>
      </p:sp>
      <p:cxnSp>
        <p:nvCxnSpPr>
          <p:cNvPr id="16" name="Straight Connector 15"/>
          <p:cNvCxnSpPr/>
          <p:nvPr/>
        </p:nvCxnSpPr>
        <p:spPr>
          <a:xfrm>
            <a:off x="10530438" y="13410696"/>
            <a:ext cx="132160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537668" y="6552801"/>
            <a:ext cx="13207847" cy="38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35263" y="10143308"/>
            <a:ext cx="6208751" cy="1412694"/>
          </a:xfrm>
          <a:prstGeom prst="rect">
            <a:avLst/>
          </a:prstGeom>
          <a:noFill/>
        </p:spPr>
        <p:txBody>
          <a:bodyPr wrap="none" rtlCol="0">
            <a:spAutoFit/>
          </a:bodyPr>
          <a:lstStyle/>
          <a:p>
            <a:pPr algn="r"/>
            <a:r>
              <a:rPr lang="en-US" sz="4290" dirty="0">
                <a:latin typeface="Arial" panose="020B0604020202020204" pitchFamily="34" charset="0"/>
                <a:cs typeface="Arial" panose="020B0604020202020204" pitchFamily="34" charset="0"/>
              </a:rPr>
              <a:t>200 movie ratings/user</a:t>
            </a:r>
          </a:p>
          <a:p>
            <a:pPr algn="r"/>
            <a:r>
              <a:rPr lang="en-US" sz="4290" dirty="0">
                <a:latin typeface="Arial" panose="020B0604020202020204" pitchFamily="34" charset="0"/>
                <a:cs typeface="Arial" panose="020B0604020202020204" pitchFamily="34" charset="0"/>
              </a:rPr>
              <a:t>5,000 users/movie rating</a:t>
            </a:r>
          </a:p>
        </p:txBody>
      </p:sp>
      <p:sp>
        <p:nvSpPr>
          <p:cNvPr id="3" name="Rectangle 2"/>
          <p:cNvSpPr/>
          <p:nvPr/>
        </p:nvSpPr>
        <p:spPr>
          <a:xfrm>
            <a:off x="12375723" y="5053426"/>
            <a:ext cx="14961788" cy="1532727"/>
          </a:xfrm>
          <a:prstGeom prst="rect">
            <a:avLst/>
          </a:prstGeom>
        </p:spPr>
        <p:txBody>
          <a:bodyPr wrap="none">
            <a:spAutoFit/>
          </a:bodyPr>
          <a:lstStyle/>
          <a:p>
            <a:r>
              <a:rPr lang="en-US" sz="4680" dirty="0"/>
              <a:t>Anonymized Netflix Prize Training Dataset </a:t>
            </a:r>
          </a:p>
          <a:p>
            <a:pPr algn="ctr"/>
            <a:r>
              <a:rPr lang="en-US" sz="4680" dirty="0"/>
              <a:t>made available to contestants</a:t>
            </a:r>
          </a:p>
        </p:txBody>
      </p:sp>
      <p:sp>
        <p:nvSpPr>
          <p:cNvPr id="4" name="TextBox 3"/>
          <p:cNvSpPr txBox="1"/>
          <p:nvPr/>
        </p:nvSpPr>
        <p:spPr>
          <a:xfrm>
            <a:off x="886389" y="6622960"/>
            <a:ext cx="4441216" cy="632481"/>
          </a:xfrm>
          <a:prstGeom prst="rect">
            <a:avLst/>
          </a:prstGeom>
          <a:noFill/>
        </p:spPr>
        <p:txBody>
          <a:bodyPr wrap="none" rtlCol="0">
            <a:spAutoFit/>
          </a:bodyPr>
          <a:lstStyle/>
          <a:p>
            <a:r>
              <a:rPr lang="en-US" sz="3510" dirty="0"/>
              <a:t>Movie ratings database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80" y="1671918"/>
            <a:ext cx="4754880" cy="47548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8103" y="1791082"/>
            <a:ext cx="3318960" cy="1659000"/>
          </a:xfrm>
          <a:prstGeom prst="rect">
            <a:avLst/>
          </a:prstGeom>
          <a:scene3d>
            <a:camera prst="orthographicFront">
              <a:rot lat="17999990" lon="0" rev="0"/>
            </a:camera>
            <a:lightRig rig="threePt" dir="t"/>
          </a:scene3d>
        </p:spPr>
      </p:pic>
      <p:sp>
        <p:nvSpPr>
          <p:cNvPr id="12" name="Right Arrow 11"/>
          <p:cNvSpPr/>
          <p:nvPr/>
        </p:nvSpPr>
        <p:spPr>
          <a:xfrm rot="1575299">
            <a:off x="5115440" y="4357864"/>
            <a:ext cx="5204406" cy="2010017"/>
          </a:xfrm>
          <a:custGeom>
            <a:avLst/>
            <a:gdLst>
              <a:gd name="connsiteX0" fmla="*/ 0 w 1712421"/>
              <a:gd name="connsiteY0" fmla="*/ 287716 h 1030778"/>
              <a:gd name="connsiteX1" fmla="*/ 1197032 w 1712421"/>
              <a:gd name="connsiteY1" fmla="*/ 287716 h 1030778"/>
              <a:gd name="connsiteX2" fmla="*/ 1197032 w 1712421"/>
              <a:gd name="connsiteY2" fmla="*/ 0 h 1030778"/>
              <a:gd name="connsiteX3" fmla="*/ 1712421 w 1712421"/>
              <a:gd name="connsiteY3" fmla="*/ 515389 h 1030778"/>
              <a:gd name="connsiteX4" fmla="*/ 1197032 w 1712421"/>
              <a:gd name="connsiteY4" fmla="*/ 1030778 h 1030778"/>
              <a:gd name="connsiteX5" fmla="*/ 1197032 w 1712421"/>
              <a:gd name="connsiteY5" fmla="*/ 743062 h 1030778"/>
              <a:gd name="connsiteX6" fmla="*/ 0 w 1712421"/>
              <a:gd name="connsiteY6" fmla="*/ 743062 h 1030778"/>
              <a:gd name="connsiteX7" fmla="*/ 0 w 1712421"/>
              <a:gd name="connsiteY7" fmla="*/ 287716 h 1030778"/>
              <a:gd name="connsiteX0" fmla="*/ 0 w 1712421"/>
              <a:gd name="connsiteY0" fmla="*/ 743062 h 1030778"/>
              <a:gd name="connsiteX1" fmla="*/ 1197032 w 1712421"/>
              <a:gd name="connsiteY1" fmla="*/ 287716 h 1030778"/>
              <a:gd name="connsiteX2" fmla="*/ 1197032 w 1712421"/>
              <a:gd name="connsiteY2" fmla="*/ 0 h 1030778"/>
              <a:gd name="connsiteX3" fmla="*/ 1712421 w 1712421"/>
              <a:gd name="connsiteY3" fmla="*/ 515389 h 1030778"/>
              <a:gd name="connsiteX4" fmla="*/ 1197032 w 1712421"/>
              <a:gd name="connsiteY4" fmla="*/ 1030778 h 1030778"/>
              <a:gd name="connsiteX5" fmla="*/ 1197032 w 1712421"/>
              <a:gd name="connsiteY5" fmla="*/ 743062 h 1030778"/>
              <a:gd name="connsiteX6" fmla="*/ 0 w 1712421"/>
              <a:gd name="connsiteY6" fmla="*/ 743062 h 1030778"/>
              <a:gd name="connsiteX0" fmla="*/ 0 w 2298459"/>
              <a:gd name="connsiteY0" fmla="*/ 494528 h 1030778"/>
              <a:gd name="connsiteX1" fmla="*/ 1783070 w 2298459"/>
              <a:gd name="connsiteY1" fmla="*/ 287716 h 1030778"/>
              <a:gd name="connsiteX2" fmla="*/ 1783070 w 2298459"/>
              <a:gd name="connsiteY2" fmla="*/ 0 h 1030778"/>
              <a:gd name="connsiteX3" fmla="*/ 2298459 w 2298459"/>
              <a:gd name="connsiteY3" fmla="*/ 515389 h 1030778"/>
              <a:gd name="connsiteX4" fmla="*/ 1783070 w 2298459"/>
              <a:gd name="connsiteY4" fmla="*/ 1030778 h 1030778"/>
              <a:gd name="connsiteX5" fmla="*/ 1783070 w 2298459"/>
              <a:gd name="connsiteY5" fmla="*/ 743062 h 1030778"/>
              <a:gd name="connsiteX6" fmla="*/ 0 w 2298459"/>
              <a:gd name="connsiteY6" fmla="*/ 494528 h 103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8459" h="1030778">
                <a:moveTo>
                  <a:pt x="0" y="494528"/>
                </a:moveTo>
                <a:lnTo>
                  <a:pt x="1783070" y="287716"/>
                </a:lnTo>
                <a:lnTo>
                  <a:pt x="1783070" y="0"/>
                </a:lnTo>
                <a:lnTo>
                  <a:pt x="2298459" y="515389"/>
                </a:lnTo>
                <a:lnTo>
                  <a:pt x="1783070" y="1030778"/>
                </a:lnTo>
                <a:lnTo>
                  <a:pt x="1783070" y="743062"/>
                </a:lnTo>
                <a:lnTo>
                  <a:pt x="0" y="4945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10"/>
          </a:p>
        </p:txBody>
      </p:sp>
      <p:sp>
        <p:nvSpPr>
          <p:cNvPr id="19" name="Rectangle 18"/>
          <p:cNvSpPr/>
          <p:nvPr/>
        </p:nvSpPr>
        <p:spPr>
          <a:xfrm>
            <a:off x="0" y="-63062"/>
            <a:ext cx="2844048" cy="1169551"/>
          </a:xfrm>
          <a:prstGeom prst="rect">
            <a:avLst/>
          </a:prstGeom>
        </p:spPr>
        <p:txBody>
          <a:bodyPr wrap="none">
            <a:spAutoFit/>
          </a:bodyPr>
          <a:lstStyle/>
          <a:p>
            <a:r>
              <a:rPr lang="en-US" sz="7000" b="1" i="1" dirty="0"/>
              <a:t>Fig </a:t>
            </a:r>
            <a:r>
              <a:rPr lang="en-US" sz="7000" b="1" i="1" dirty="0" smtClean="0"/>
              <a:t>S1a</a:t>
            </a:r>
            <a:endParaRPr lang="en-US" sz="7000" b="1" i="1" dirty="0"/>
          </a:p>
        </p:txBody>
      </p:sp>
    </p:spTree>
    <p:extLst>
      <p:ext uri="{BB962C8B-B14F-4D97-AF65-F5344CB8AC3E}">
        <p14:creationId xmlns:p14="http://schemas.microsoft.com/office/powerpoint/2010/main" val="391691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490" y="-354805"/>
            <a:ext cx="20505420" cy="2584848"/>
          </a:xfrm>
        </p:spPr>
        <p:txBody>
          <a:bodyPr/>
          <a:lstStyle/>
          <a:p>
            <a:pPr algn="ctr"/>
            <a:r>
              <a:rPr lang="en-US" dirty="0" smtClean="0"/>
              <a:t>Linking Attacks: Case of Netflix Prize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605" y="1852581"/>
            <a:ext cx="4714583" cy="26519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35314" y="1818665"/>
            <a:ext cx="5649394" cy="271978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721657932"/>
              </p:ext>
            </p:extLst>
          </p:nvPr>
        </p:nvGraphicFramePr>
        <p:xfrm>
          <a:off x="0" y="5249235"/>
          <a:ext cx="11967788" cy="7676062"/>
        </p:xfrm>
        <a:graphic>
          <a:graphicData uri="http://schemas.openxmlformats.org/drawingml/2006/table">
            <a:tbl>
              <a:tblPr firstRow="1" bandRow="1">
                <a:tableStyleId>{5C22544A-7EE6-4342-B048-85BDC9FD1C3A}</a:tableStyleId>
              </a:tblPr>
              <a:tblGrid>
                <a:gridCol w="2991947"/>
                <a:gridCol w="2991947"/>
                <a:gridCol w="2991947"/>
                <a:gridCol w="2991947"/>
              </a:tblGrid>
              <a:tr h="1713246">
                <a:tc>
                  <a:txBody>
                    <a:bodyPr/>
                    <a:lstStyle/>
                    <a:p>
                      <a:pPr algn="ctr"/>
                      <a:r>
                        <a:rPr lang="en-US" sz="3000" dirty="0" smtClean="0">
                          <a:latin typeface="Arial" panose="020B0604020202020204" pitchFamily="34" charset="0"/>
                          <a:cs typeface="Arial" panose="020B0604020202020204" pitchFamily="34" charset="0"/>
                        </a:rPr>
                        <a:t>User (ID)</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Movie (ID)</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Date of Grade</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Grade [1,2,3,4,5]</a:t>
                      </a:r>
                      <a:endParaRPr lang="en-US" sz="3000" dirty="0">
                        <a:latin typeface="Arial" panose="020B0604020202020204" pitchFamily="34" charset="0"/>
                        <a:cs typeface="Arial" panose="020B0604020202020204" pitchFamily="34" charset="0"/>
                      </a:endParaRPr>
                    </a:p>
                  </a:txBody>
                  <a:tcPr marL="178308" marR="178308" marT="89154" marB="89154" anchor="ctr"/>
                </a:tc>
              </a:tr>
              <a:tr h="1172950">
                <a:tc>
                  <a:txBody>
                    <a:bodyPr/>
                    <a:lstStyle/>
                    <a:p>
                      <a:pPr algn="ctr"/>
                      <a:r>
                        <a:rPr lang="en-US" sz="3000" dirty="0" smtClean="0">
                          <a:latin typeface="Arial" panose="020B0604020202020204" pitchFamily="34" charset="0"/>
                          <a:cs typeface="Arial" panose="020B0604020202020204" pitchFamily="34" charset="0"/>
                        </a:rPr>
                        <a:t>NTFLX-0</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NTFLX-19</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10/12/2008</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1</a:t>
                      </a:r>
                      <a:endParaRPr lang="en-US" sz="3000" dirty="0">
                        <a:latin typeface="Arial" panose="020B0604020202020204" pitchFamily="34" charset="0"/>
                        <a:cs typeface="Arial" panose="020B0604020202020204" pitchFamily="34" charset="0"/>
                      </a:endParaRPr>
                    </a:p>
                  </a:txBody>
                  <a:tcPr marL="178308" marR="178308" marT="89154" marB="89154" anchor="ctr"/>
                </a:tc>
              </a:tr>
              <a:tr h="1172950">
                <a:tc>
                  <a:txBody>
                    <a:bodyPr/>
                    <a:lstStyle/>
                    <a:p>
                      <a:pPr algn="ctr"/>
                      <a:r>
                        <a:rPr lang="en-US" sz="3000" dirty="0" smtClean="0">
                          <a:latin typeface="Arial" panose="020B0604020202020204" pitchFamily="34" charset="0"/>
                          <a:cs typeface="Arial" panose="020B0604020202020204" pitchFamily="34" charset="0"/>
                        </a:rPr>
                        <a:t>NTFLX-1</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c>
                  <a:txBody>
                    <a:bodyPr/>
                    <a:lstStyle/>
                    <a:p>
                      <a:pPr algn="ctr"/>
                      <a:r>
                        <a:rPr lang="en-US" sz="3000" dirty="0" smtClean="0">
                          <a:latin typeface="Arial" panose="020B0604020202020204" pitchFamily="34" charset="0"/>
                          <a:cs typeface="Arial" panose="020B0604020202020204" pitchFamily="34" charset="0"/>
                        </a:rPr>
                        <a:t>NTFLX-116</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c>
                  <a:txBody>
                    <a:bodyPr/>
                    <a:lstStyle/>
                    <a:p>
                      <a:pPr algn="ctr"/>
                      <a:r>
                        <a:rPr lang="en-US" sz="3000" dirty="0" smtClean="0">
                          <a:latin typeface="Arial" panose="020B0604020202020204" pitchFamily="34" charset="0"/>
                          <a:cs typeface="Arial" panose="020B0604020202020204" pitchFamily="34" charset="0"/>
                        </a:rPr>
                        <a:t>4/23/2009</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c>
                  <a:txBody>
                    <a:bodyPr/>
                    <a:lstStyle/>
                    <a:p>
                      <a:pPr algn="ctr"/>
                      <a:r>
                        <a:rPr lang="en-US" sz="3000" dirty="0" smtClean="0">
                          <a:latin typeface="Arial" panose="020B0604020202020204" pitchFamily="34" charset="0"/>
                          <a:cs typeface="Arial" panose="020B0604020202020204" pitchFamily="34" charset="0"/>
                        </a:rPr>
                        <a:t>3</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r>
              <a:tr h="1172950">
                <a:tc>
                  <a:txBody>
                    <a:bodyPr/>
                    <a:lstStyle/>
                    <a:p>
                      <a:pPr algn="ctr"/>
                      <a:r>
                        <a:rPr lang="en-US" sz="3000" dirty="0" smtClean="0">
                          <a:latin typeface="Arial" panose="020B0604020202020204" pitchFamily="34" charset="0"/>
                          <a:cs typeface="Arial" panose="020B0604020202020204" pitchFamily="34" charset="0"/>
                        </a:rPr>
                        <a:t>NTFLX-2</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NTFLX-92</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5/27/2010</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2</a:t>
                      </a:r>
                      <a:endParaRPr lang="en-US" sz="3000" dirty="0">
                        <a:latin typeface="Arial" panose="020B0604020202020204" pitchFamily="34" charset="0"/>
                        <a:cs typeface="Arial" panose="020B0604020202020204" pitchFamily="34" charset="0"/>
                      </a:endParaRPr>
                    </a:p>
                  </a:txBody>
                  <a:tcPr marL="178308" marR="178308" marT="89154" marB="89154" anchor="ctr"/>
                </a:tc>
              </a:tr>
              <a:tr h="1172950">
                <a:tc>
                  <a:txBody>
                    <a:bodyPr/>
                    <a:lstStyle/>
                    <a:p>
                      <a:pPr algn="ctr"/>
                      <a:r>
                        <a:rPr lang="en-US" sz="3000" dirty="0" smtClean="0">
                          <a:latin typeface="Arial" panose="020B0604020202020204" pitchFamily="34" charset="0"/>
                          <a:cs typeface="Arial" panose="020B0604020202020204" pitchFamily="34" charset="0"/>
                        </a:rPr>
                        <a:t>NTFLX-1</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c>
                  <a:txBody>
                    <a:bodyPr/>
                    <a:lstStyle/>
                    <a:p>
                      <a:pPr algn="ctr"/>
                      <a:r>
                        <a:rPr lang="en-US" sz="3000" dirty="0" smtClean="0">
                          <a:latin typeface="Arial" panose="020B0604020202020204" pitchFamily="34" charset="0"/>
                          <a:cs typeface="Arial" panose="020B0604020202020204" pitchFamily="34" charset="0"/>
                        </a:rPr>
                        <a:t>NTFLX-666</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c>
                  <a:txBody>
                    <a:bodyPr/>
                    <a:lstStyle/>
                    <a:p>
                      <a:pPr algn="ctr"/>
                      <a:r>
                        <a:rPr lang="en-US" sz="3000" dirty="0" smtClean="0">
                          <a:latin typeface="Arial" panose="020B0604020202020204" pitchFamily="34" charset="0"/>
                          <a:cs typeface="Arial" panose="020B0604020202020204" pitchFamily="34" charset="0"/>
                        </a:rPr>
                        <a:t>6/6/2016</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c>
                  <a:txBody>
                    <a:bodyPr/>
                    <a:lstStyle/>
                    <a:p>
                      <a:pPr algn="ctr"/>
                      <a:r>
                        <a:rPr lang="en-US" sz="3000" dirty="0" smtClean="0">
                          <a:latin typeface="Arial" panose="020B0604020202020204" pitchFamily="34" charset="0"/>
                          <a:cs typeface="Arial" panose="020B0604020202020204" pitchFamily="34" charset="0"/>
                        </a:rPr>
                        <a:t>5</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r>
              <a:tr h="632654">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r>
              <a:tr h="632654">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5005426"/>
              </p:ext>
            </p:extLst>
          </p:nvPr>
        </p:nvGraphicFramePr>
        <p:xfrm>
          <a:off x="12634478" y="5234585"/>
          <a:ext cx="11051064" cy="7802991"/>
        </p:xfrm>
        <a:graphic>
          <a:graphicData uri="http://schemas.openxmlformats.org/drawingml/2006/table">
            <a:tbl>
              <a:tblPr firstRow="1" bandRow="1">
                <a:tableStyleId>{5C22544A-7EE6-4342-B048-85BDC9FD1C3A}</a:tableStyleId>
              </a:tblPr>
              <a:tblGrid>
                <a:gridCol w="2762766"/>
                <a:gridCol w="2762766"/>
                <a:gridCol w="2762766"/>
                <a:gridCol w="2762766"/>
              </a:tblGrid>
              <a:tr h="1874940">
                <a:tc>
                  <a:txBody>
                    <a:bodyPr/>
                    <a:lstStyle/>
                    <a:p>
                      <a:pPr algn="ctr"/>
                      <a:r>
                        <a:rPr lang="en-US" sz="3000" dirty="0" smtClean="0">
                          <a:latin typeface="Arial" panose="020B0604020202020204" pitchFamily="34" charset="0"/>
                          <a:cs typeface="Arial" panose="020B0604020202020204" pitchFamily="34" charset="0"/>
                        </a:rPr>
                        <a:t>User (ID)</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Movie (ID)</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Date of Grade</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Grade [0-10]</a:t>
                      </a:r>
                      <a:endParaRPr lang="en-US" sz="3000" dirty="0">
                        <a:latin typeface="Arial" panose="020B0604020202020204" pitchFamily="34" charset="0"/>
                        <a:cs typeface="Arial" panose="020B0604020202020204" pitchFamily="34" charset="0"/>
                      </a:endParaRPr>
                    </a:p>
                  </a:txBody>
                  <a:tcPr marL="178308" marR="178308" marT="89154" marB="89154" anchor="ctr"/>
                </a:tc>
              </a:tr>
              <a:tr h="1283653">
                <a:tc>
                  <a:txBody>
                    <a:bodyPr/>
                    <a:lstStyle/>
                    <a:p>
                      <a:pPr algn="ctr"/>
                      <a:r>
                        <a:rPr lang="en-US" sz="3000" dirty="0" smtClean="0">
                          <a:latin typeface="Arial" panose="020B0604020202020204" pitchFamily="34" charset="0"/>
                          <a:cs typeface="Arial" panose="020B0604020202020204" pitchFamily="34" charset="0"/>
                        </a:rPr>
                        <a:t>IMDB-0</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c>
                  <a:txBody>
                    <a:bodyPr/>
                    <a:lstStyle/>
                    <a:p>
                      <a:pPr algn="ctr"/>
                      <a:r>
                        <a:rPr lang="en-US" sz="3000" dirty="0" smtClean="0">
                          <a:latin typeface="Arial" panose="020B0604020202020204" pitchFamily="34" charset="0"/>
                          <a:cs typeface="Arial" panose="020B0604020202020204" pitchFamily="34" charset="0"/>
                        </a:rPr>
                        <a:t>IMDB-173</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Arial" panose="020B0604020202020204" pitchFamily="34" charset="0"/>
                          <a:cs typeface="Arial" panose="020B0604020202020204" pitchFamily="34" charset="0"/>
                        </a:rPr>
                        <a:t>4/20/2009</a:t>
                      </a:r>
                    </a:p>
                  </a:txBody>
                  <a:tcPr marL="178308" marR="178308" marT="89154" marB="89154" anchor="ctr">
                    <a:solidFill>
                      <a:srgbClr val="FF0000"/>
                    </a:solidFill>
                  </a:tcPr>
                </a:tc>
                <a:tc>
                  <a:txBody>
                    <a:bodyPr/>
                    <a:lstStyle/>
                    <a:p>
                      <a:pPr algn="ctr"/>
                      <a:r>
                        <a:rPr lang="en-US" sz="3000" dirty="0" smtClean="0">
                          <a:latin typeface="Arial" panose="020B0604020202020204" pitchFamily="34" charset="0"/>
                          <a:cs typeface="Arial" panose="020B0604020202020204" pitchFamily="34" charset="0"/>
                        </a:rPr>
                        <a:t>5</a:t>
                      </a:r>
                      <a:endParaRPr lang="en-US" sz="3000" dirty="0">
                        <a:latin typeface="Arial" panose="020B0604020202020204" pitchFamily="34" charset="0"/>
                        <a:cs typeface="Arial" panose="020B0604020202020204" pitchFamily="34" charset="0"/>
                      </a:endParaRPr>
                    </a:p>
                  </a:txBody>
                  <a:tcPr marL="178308" marR="178308" marT="89154" marB="89154" anchor="ctr">
                    <a:solidFill>
                      <a:srgbClr val="FF0000"/>
                    </a:solidFill>
                  </a:tcPr>
                </a:tc>
              </a:tr>
              <a:tr h="1283653">
                <a:tc>
                  <a:txBody>
                    <a:bodyPr/>
                    <a:lstStyle/>
                    <a:p>
                      <a:pPr algn="ctr"/>
                      <a:r>
                        <a:rPr lang="en-US" sz="3000" dirty="0" smtClean="0">
                          <a:latin typeface="Arial" panose="020B0604020202020204" pitchFamily="34" charset="0"/>
                          <a:cs typeface="Arial" panose="020B0604020202020204" pitchFamily="34" charset="0"/>
                        </a:rPr>
                        <a:t>IMDB-1</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IMDB-18</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Arial" panose="020B0604020202020204" pitchFamily="34" charset="0"/>
                          <a:cs typeface="Arial" panose="020B0604020202020204" pitchFamily="34" charset="0"/>
                        </a:rPr>
                        <a:t>10/18/2008</a:t>
                      </a: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0</a:t>
                      </a:r>
                      <a:endParaRPr lang="en-US" sz="3000" dirty="0">
                        <a:latin typeface="Arial" panose="020B0604020202020204" pitchFamily="34" charset="0"/>
                        <a:cs typeface="Arial" panose="020B0604020202020204" pitchFamily="34" charset="0"/>
                      </a:endParaRPr>
                    </a:p>
                  </a:txBody>
                  <a:tcPr marL="178308" marR="178308" marT="89154" marB="89154" anchor="ctr"/>
                </a:tc>
              </a:tr>
              <a:tr h="1283653">
                <a:tc>
                  <a:txBody>
                    <a:bodyPr/>
                    <a:lstStyle/>
                    <a:p>
                      <a:pPr algn="ctr"/>
                      <a:r>
                        <a:rPr lang="en-US" sz="3000" dirty="0" smtClean="0">
                          <a:latin typeface="Arial" panose="020B0604020202020204" pitchFamily="34" charset="0"/>
                          <a:cs typeface="Arial" panose="020B0604020202020204" pitchFamily="34" charset="0"/>
                        </a:rPr>
                        <a:t>IMDB-2</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IMDB-341</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5/27/2010</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r>
              <a:tr h="692364">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r>
              <a:tr h="692364">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r>
              <a:tr h="692364">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c>
                  <a:txBody>
                    <a:bodyPr/>
                    <a:lstStyle/>
                    <a:p>
                      <a:pPr algn="ct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txBody>
                  <a:tcPr marL="178308" marR="178308" marT="89154" marB="89154" anchor="ctr"/>
                </a:tc>
              </a:tr>
            </a:tbl>
          </a:graphicData>
        </a:graphic>
      </p:graphicFrame>
      <p:sp>
        <p:nvSpPr>
          <p:cNvPr id="3" name="TextBox 2"/>
          <p:cNvSpPr txBox="1"/>
          <p:nvPr/>
        </p:nvSpPr>
        <p:spPr>
          <a:xfrm>
            <a:off x="14704065" y="4517500"/>
            <a:ext cx="6732933" cy="632481"/>
          </a:xfrm>
          <a:prstGeom prst="rect">
            <a:avLst/>
          </a:prstGeom>
          <a:noFill/>
        </p:spPr>
        <p:txBody>
          <a:bodyPr wrap="none" rtlCol="0">
            <a:spAutoFit/>
          </a:bodyPr>
          <a:lstStyle/>
          <a:p>
            <a:r>
              <a:rPr lang="en-US" sz="3510" dirty="0">
                <a:latin typeface="Arial" panose="020B0604020202020204" pitchFamily="34" charset="0"/>
                <a:cs typeface="Arial" panose="020B0604020202020204" pitchFamily="34" charset="0"/>
              </a:rPr>
              <a:t>Names available for many users!</a:t>
            </a:r>
          </a:p>
        </p:txBody>
      </p:sp>
      <p:cxnSp>
        <p:nvCxnSpPr>
          <p:cNvPr id="10" name="Straight Arrow Connector 9"/>
          <p:cNvCxnSpPr>
            <a:stCxn id="14" idx="0"/>
          </p:cNvCxnSpPr>
          <p:nvPr/>
        </p:nvCxnSpPr>
        <p:spPr>
          <a:xfrm flipV="1">
            <a:off x="11937702" y="7649029"/>
            <a:ext cx="689727" cy="910771"/>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1937702" y="8559800"/>
            <a:ext cx="328468" cy="2400300"/>
          </a:xfrm>
          <a:custGeom>
            <a:avLst/>
            <a:gdLst>
              <a:gd name="connsiteX0" fmla="*/ 16933 w 140343"/>
              <a:gd name="connsiteY0" fmla="*/ 0 h 863600"/>
              <a:gd name="connsiteX1" fmla="*/ 101600 w 140343"/>
              <a:gd name="connsiteY1" fmla="*/ 372533 h 863600"/>
              <a:gd name="connsiteX2" fmla="*/ 135467 w 140343"/>
              <a:gd name="connsiteY2" fmla="*/ 728133 h 863600"/>
              <a:gd name="connsiteX3" fmla="*/ 0 w 140343"/>
              <a:gd name="connsiteY3" fmla="*/ 863600 h 863600"/>
              <a:gd name="connsiteX0" fmla="*/ 16933 w 156122"/>
              <a:gd name="connsiteY0" fmla="*/ 0 h 863600"/>
              <a:gd name="connsiteX1" fmla="*/ 143436 w 156122"/>
              <a:gd name="connsiteY1" fmla="*/ 187263 h 863600"/>
              <a:gd name="connsiteX2" fmla="*/ 135467 w 156122"/>
              <a:gd name="connsiteY2" fmla="*/ 728133 h 863600"/>
              <a:gd name="connsiteX3" fmla="*/ 0 w 156122"/>
              <a:gd name="connsiteY3" fmla="*/ 863600 h 863600"/>
              <a:gd name="connsiteX0" fmla="*/ 16933 w 169032"/>
              <a:gd name="connsiteY0" fmla="*/ 0 h 863600"/>
              <a:gd name="connsiteX1" fmla="*/ 143436 w 169032"/>
              <a:gd name="connsiteY1" fmla="*/ 187263 h 863600"/>
              <a:gd name="connsiteX2" fmla="*/ 135467 w 169032"/>
              <a:gd name="connsiteY2" fmla="*/ 728133 h 863600"/>
              <a:gd name="connsiteX3" fmla="*/ 0 w 169032"/>
              <a:gd name="connsiteY3" fmla="*/ 863600 h 863600"/>
              <a:gd name="connsiteX0" fmla="*/ 0 w 171171"/>
              <a:gd name="connsiteY0" fmla="*/ 0 h 875553"/>
              <a:gd name="connsiteX1" fmla="*/ 156385 w 171171"/>
              <a:gd name="connsiteY1" fmla="*/ 199216 h 875553"/>
              <a:gd name="connsiteX2" fmla="*/ 148416 w 171171"/>
              <a:gd name="connsiteY2" fmla="*/ 740086 h 875553"/>
              <a:gd name="connsiteX3" fmla="*/ 12949 w 171171"/>
              <a:gd name="connsiteY3" fmla="*/ 875553 h 875553"/>
              <a:gd name="connsiteX0" fmla="*/ 0 w 171171"/>
              <a:gd name="connsiteY0" fmla="*/ 0 h 875553"/>
              <a:gd name="connsiteX1" fmla="*/ 156385 w 171171"/>
              <a:gd name="connsiteY1" fmla="*/ 199216 h 875553"/>
              <a:gd name="connsiteX2" fmla="*/ 148416 w 171171"/>
              <a:gd name="connsiteY2" fmla="*/ 740086 h 875553"/>
              <a:gd name="connsiteX3" fmla="*/ 12949 w 171171"/>
              <a:gd name="connsiteY3" fmla="*/ 875553 h 875553"/>
              <a:gd name="connsiteX0" fmla="*/ 0 w 171477"/>
              <a:gd name="connsiteY0" fmla="*/ 0 h 869576"/>
              <a:gd name="connsiteX1" fmla="*/ 156385 w 171477"/>
              <a:gd name="connsiteY1" fmla="*/ 199216 h 869576"/>
              <a:gd name="connsiteX2" fmla="*/ 148416 w 171477"/>
              <a:gd name="connsiteY2" fmla="*/ 740086 h 869576"/>
              <a:gd name="connsiteX3" fmla="*/ 6972 w 171477"/>
              <a:gd name="connsiteY3" fmla="*/ 869576 h 869576"/>
              <a:gd name="connsiteX0" fmla="*/ 0 w 171477"/>
              <a:gd name="connsiteY0" fmla="*/ 0 h 869576"/>
              <a:gd name="connsiteX1" fmla="*/ 156385 w 171477"/>
              <a:gd name="connsiteY1" fmla="*/ 199216 h 869576"/>
              <a:gd name="connsiteX2" fmla="*/ 148416 w 171477"/>
              <a:gd name="connsiteY2" fmla="*/ 692708 h 869576"/>
              <a:gd name="connsiteX3" fmla="*/ 6972 w 171477"/>
              <a:gd name="connsiteY3" fmla="*/ 869576 h 869576"/>
              <a:gd name="connsiteX0" fmla="*/ 0 w 168445"/>
              <a:gd name="connsiteY0" fmla="*/ 0 h 869576"/>
              <a:gd name="connsiteX1" fmla="*/ 151647 w 168445"/>
              <a:gd name="connsiteY1" fmla="*/ 213430 h 869576"/>
              <a:gd name="connsiteX2" fmla="*/ 148416 w 168445"/>
              <a:gd name="connsiteY2" fmla="*/ 692708 h 869576"/>
              <a:gd name="connsiteX3" fmla="*/ 6972 w 168445"/>
              <a:gd name="connsiteY3" fmla="*/ 869576 h 869576"/>
              <a:gd name="connsiteX0" fmla="*/ 0 w 168445"/>
              <a:gd name="connsiteY0" fmla="*/ 0 h 869576"/>
              <a:gd name="connsiteX1" fmla="*/ 151647 w 168445"/>
              <a:gd name="connsiteY1" fmla="*/ 213430 h 869576"/>
              <a:gd name="connsiteX2" fmla="*/ 148416 w 168445"/>
              <a:gd name="connsiteY2" fmla="*/ 692708 h 869576"/>
              <a:gd name="connsiteX3" fmla="*/ 6972 w 168445"/>
              <a:gd name="connsiteY3" fmla="*/ 869576 h 869576"/>
              <a:gd name="connsiteX0" fmla="*/ 0 w 168445"/>
              <a:gd name="connsiteY0" fmla="*/ 0 h 869576"/>
              <a:gd name="connsiteX1" fmla="*/ 151647 w 168445"/>
              <a:gd name="connsiteY1" fmla="*/ 241857 h 869576"/>
              <a:gd name="connsiteX2" fmla="*/ 148416 w 168445"/>
              <a:gd name="connsiteY2" fmla="*/ 692708 h 869576"/>
              <a:gd name="connsiteX3" fmla="*/ 6972 w 168445"/>
              <a:gd name="connsiteY3" fmla="*/ 869576 h 869576"/>
            </a:gdLst>
            <a:ahLst/>
            <a:cxnLst>
              <a:cxn ang="0">
                <a:pos x="connsiteX0" y="connsiteY0"/>
              </a:cxn>
              <a:cxn ang="0">
                <a:pos x="connsiteX1" y="connsiteY1"/>
              </a:cxn>
              <a:cxn ang="0">
                <a:pos x="connsiteX2" y="connsiteY2"/>
              </a:cxn>
              <a:cxn ang="0">
                <a:pos x="connsiteX3" y="connsiteY3"/>
              </a:cxn>
            </a:cxnLst>
            <a:rect l="l" t="t" r="r" b="b"/>
            <a:pathLst>
              <a:path w="168445" h="869576">
                <a:moveTo>
                  <a:pt x="0" y="0"/>
                </a:moveTo>
                <a:cubicBezTo>
                  <a:pt x="104173" y="101683"/>
                  <a:pt x="126911" y="126406"/>
                  <a:pt x="151647" y="241857"/>
                </a:cubicBezTo>
                <a:cubicBezTo>
                  <a:pt x="176383" y="357308"/>
                  <a:pt x="172529" y="588088"/>
                  <a:pt x="148416" y="692708"/>
                </a:cubicBezTo>
                <a:cubicBezTo>
                  <a:pt x="124304" y="797328"/>
                  <a:pt x="66239" y="842765"/>
                  <a:pt x="6972" y="869576"/>
                </a:cubicBezTo>
              </a:path>
            </a:pathLst>
          </a:custGeom>
          <a:noFill/>
          <a:ln w="7620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10"/>
          </a:p>
        </p:txBody>
      </p:sp>
      <p:cxnSp>
        <p:nvCxnSpPr>
          <p:cNvPr id="15" name="Straight Arrow Connector 14"/>
          <p:cNvCxnSpPr/>
          <p:nvPr/>
        </p:nvCxnSpPr>
        <p:spPr>
          <a:xfrm>
            <a:off x="8300174" y="3178557"/>
            <a:ext cx="7008652" cy="0"/>
          </a:xfrm>
          <a:prstGeom prst="straightConnector1">
            <a:avLst/>
          </a:prstGeom>
          <a:ln w="1174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3062"/>
            <a:ext cx="2844048" cy="1169551"/>
          </a:xfrm>
          <a:prstGeom prst="rect">
            <a:avLst/>
          </a:prstGeom>
        </p:spPr>
        <p:txBody>
          <a:bodyPr wrap="none">
            <a:spAutoFit/>
          </a:bodyPr>
          <a:lstStyle/>
          <a:p>
            <a:r>
              <a:rPr lang="en-US" sz="7000" b="1" i="1" dirty="0"/>
              <a:t>Fig </a:t>
            </a:r>
            <a:r>
              <a:rPr lang="en-US" sz="7000" b="1" i="1" dirty="0" smtClean="0"/>
              <a:t>S1b</a:t>
            </a:r>
            <a:endParaRPr lang="en-US" sz="7000" b="1" i="1" dirty="0"/>
          </a:p>
        </p:txBody>
      </p:sp>
    </p:spTree>
    <p:extLst>
      <p:ext uri="{BB962C8B-B14F-4D97-AF65-F5344CB8AC3E}">
        <p14:creationId xmlns:p14="http://schemas.microsoft.com/office/powerpoint/2010/main" val="1430715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68"/>
            <a:ext cx="2844048" cy="1169551"/>
          </a:xfrm>
          <a:prstGeom prst="rect">
            <a:avLst/>
          </a:prstGeom>
        </p:spPr>
        <p:txBody>
          <a:bodyPr wrap="none">
            <a:spAutoFit/>
          </a:bodyPr>
          <a:lstStyle/>
          <a:p>
            <a:r>
              <a:rPr lang="en-US" sz="7000" b="1" i="1" dirty="0"/>
              <a:t>Fig </a:t>
            </a:r>
            <a:r>
              <a:rPr lang="en-US" sz="7000" b="1" i="1" dirty="0" smtClean="0"/>
              <a:t>S2a</a:t>
            </a:r>
            <a:endParaRPr lang="en-US" sz="7000" b="1" i="1" dirty="0"/>
          </a:p>
        </p:txBody>
      </p:sp>
      <p:cxnSp>
        <p:nvCxnSpPr>
          <p:cNvPr id="9" name="Straight Connector 8"/>
          <p:cNvCxnSpPr/>
          <p:nvPr/>
        </p:nvCxnSpPr>
        <p:spPr>
          <a:xfrm>
            <a:off x="1188720" y="4645739"/>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5133419"/>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58240" y="5682059"/>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31866" y="6200219"/>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10640" y="6870779"/>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20240" y="7541339"/>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49680" y="8242379"/>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21954" y="4645739"/>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19496" y="5131967"/>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78411" y="5690767"/>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58981" y="6213281"/>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01781" y="6873681"/>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96866" y="7541338"/>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58238" y="8238024"/>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9098505"/>
            <a:ext cx="3983783" cy="646331"/>
          </a:xfrm>
          <a:prstGeom prst="rect">
            <a:avLst/>
          </a:prstGeom>
        </p:spPr>
        <p:txBody>
          <a:bodyPr wrap="none">
            <a:spAutoFit/>
          </a:bodyPr>
          <a:lstStyle/>
          <a:p>
            <a:r>
              <a:rPr lang="en-US" sz="3600" dirty="0" smtClean="0">
                <a:latin typeface="Consolas" panose="020B0609020204030204" pitchFamily="49" charset="0"/>
                <a:cs typeface="Consolas" panose="020B0609020204030204" pitchFamily="49" charset="0"/>
              </a:rPr>
              <a:t>GATATGCAGTATAT…</a:t>
            </a:r>
            <a:endParaRPr lang="en-US" sz="3600" dirty="0"/>
          </a:p>
        </p:txBody>
      </p:sp>
      <p:sp>
        <p:nvSpPr>
          <p:cNvPr id="34" name="Isosceles Triangle 33"/>
          <p:cNvSpPr/>
          <p:nvPr/>
        </p:nvSpPr>
        <p:spPr>
          <a:xfrm>
            <a:off x="0" y="8279967"/>
            <a:ext cx="3805084" cy="952520"/>
          </a:xfrm>
          <a:prstGeom prst="triangle">
            <a:avLst>
              <a:gd name="adj" fmla="val 4090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5032294" y="8155710"/>
            <a:ext cx="8724264" cy="0"/>
          </a:xfrm>
          <a:prstGeom prst="straightConnector1">
            <a:avLst/>
          </a:prstGeom>
          <a:ln w="476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145351" y="8253402"/>
            <a:ext cx="4219938" cy="646331"/>
          </a:xfrm>
          <a:prstGeom prst="rect">
            <a:avLst/>
          </a:prstGeom>
          <a:noFill/>
        </p:spPr>
        <p:txBody>
          <a:bodyPr wrap="none" rtlCol="0">
            <a:spAutoFit/>
          </a:bodyPr>
          <a:lstStyle/>
          <a:p>
            <a:r>
              <a:rPr lang="en-US" sz="3600" dirty="0" smtClean="0"/>
              <a:t>Genomic Coordinates</a:t>
            </a:r>
            <a:endParaRPr lang="en-US" sz="3600" dirty="0"/>
          </a:p>
        </p:txBody>
      </p:sp>
      <p:grpSp>
        <p:nvGrpSpPr>
          <p:cNvPr id="53" name="Group 52"/>
          <p:cNvGrpSpPr/>
          <p:nvPr/>
        </p:nvGrpSpPr>
        <p:grpSpPr>
          <a:xfrm flipH="1">
            <a:off x="7509235" y="7157883"/>
            <a:ext cx="2139406" cy="0"/>
            <a:chOff x="5403903" y="2939845"/>
            <a:chExt cx="2139406" cy="0"/>
          </a:xfrm>
        </p:grpSpPr>
        <p:cxnSp>
          <p:nvCxnSpPr>
            <p:cNvPr id="39" name="Straight Connector 38"/>
            <p:cNvCxnSpPr/>
            <p:nvPr/>
          </p:nvCxnSpPr>
          <p:spPr>
            <a:xfrm>
              <a:off x="5470669" y="293984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03903" y="2939845"/>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482313" y="7408136"/>
            <a:ext cx="2177144" cy="1452"/>
            <a:chOff x="5701445" y="3426073"/>
            <a:chExt cx="2177144" cy="1452"/>
          </a:xfrm>
        </p:grpSpPr>
        <p:cxnSp>
          <p:nvCxnSpPr>
            <p:cNvPr id="40" name="Straight Connector 39"/>
            <p:cNvCxnSpPr/>
            <p:nvPr/>
          </p:nvCxnSpPr>
          <p:spPr>
            <a:xfrm>
              <a:off x="5805949" y="342752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01445" y="3426073"/>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8940531" y="7633764"/>
            <a:ext cx="2152469" cy="8708"/>
            <a:chOff x="5360360" y="3976165"/>
            <a:chExt cx="2152469" cy="8708"/>
          </a:xfrm>
        </p:grpSpPr>
        <p:cxnSp>
          <p:nvCxnSpPr>
            <p:cNvPr id="41" name="Straight Connector 40"/>
            <p:cNvCxnSpPr/>
            <p:nvPr/>
          </p:nvCxnSpPr>
          <p:spPr>
            <a:xfrm>
              <a:off x="5440189" y="397616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60360" y="3984873"/>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H="1">
            <a:off x="6541927" y="7627513"/>
            <a:ext cx="2181499" cy="0"/>
            <a:chOff x="5940930" y="4500856"/>
            <a:chExt cx="2181499" cy="0"/>
          </a:xfrm>
        </p:grpSpPr>
        <p:cxnSp>
          <p:nvCxnSpPr>
            <p:cNvPr id="42" name="Straight Connector 41"/>
            <p:cNvCxnSpPr/>
            <p:nvPr/>
          </p:nvCxnSpPr>
          <p:spPr>
            <a:xfrm>
              <a:off x="6049789" y="4500856"/>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940930" y="4500856"/>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flipH="1">
            <a:off x="10568237" y="7878587"/>
            <a:ext cx="2181499" cy="2902"/>
            <a:chOff x="5483730" y="5164885"/>
            <a:chExt cx="2181499" cy="2902"/>
          </a:xfrm>
        </p:grpSpPr>
        <p:cxnSp>
          <p:nvCxnSpPr>
            <p:cNvPr id="43" name="Straight Connector 42"/>
            <p:cNvCxnSpPr/>
            <p:nvPr/>
          </p:nvCxnSpPr>
          <p:spPr>
            <a:xfrm>
              <a:off x="5592589" y="516488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83730" y="5167787"/>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8184148" y="7870721"/>
            <a:ext cx="2196014" cy="1"/>
            <a:chOff x="6078815" y="5835444"/>
            <a:chExt cx="2196014" cy="1"/>
          </a:xfrm>
        </p:grpSpPr>
        <p:cxnSp>
          <p:nvCxnSpPr>
            <p:cNvPr id="44" name="Straight Connector 43"/>
            <p:cNvCxnSpPr/>
            <p:nvPr/>
          </p:nvCxnSpPr>
          <p:spPr>
            <a:xfrm>
              <a:off x="6202189" y="583544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78815" y="5835444"/>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775713" y="7891158"/>
            <a:ext cx="2164082" cy="0"/>
            <a:chOff x="5440187" y="6534307"/>
            <a:chExt cx="2164082" cy="0"/>
          </a:xfrm>
        </p:grpSpPr>
        <p:cxnSp>
          <p:nvCxnSpPr>
            <p:cNvPr id="45" name="Straight Connector 44"/>
            <p:cNvCxnSpPr/>
            <p:nvPr/>
          </p:nvCxnSpPr>
          <p:spPr>
            <a:xfrm>
              <a:off x="5531629" y="6534307"/>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440187" y="6534307"/>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Circular Arrow 60"/>
          <p:cNvSpPr/>
          <p:nvPr/>
        </p:nvSpPr>
        <p:spPr>
          <a:xfrm>
            <a:off x="3691289" y="4319867"/>
            <a:ext cx="4167469" cy="2034119"/>
          </a:xfrm>
          <a:custGeom>
            <a:avLst/>
            <a:gdLst>
              <a:gd name="connsiteX0" fmla="*/ 282063 w 4513007"/>
              <a:gd name="connsiteY0" fmla="*/ 2448232 h 4896464"/>
              <a:gd name="connsiteX1" fmla="*/ 1950079 w 4513007"/>
              <a:gd name="connsiteY1" fmla="*/ 308309 h 4896464"/>
              <a:gd name="connsiteX2" fmla="*/ 4164355 w 4513007"/>
              <a:gd name="connsiteY2" fmla="*/ 1890406 h 4896464"/>
              <a:gd name="connsiteX3" fmla="*/ 4437132 w 4513007"/>
              <a:gd name="connsiteY3" fmla="*/ 1890406 h 4896464"/>
              <a:gd name="connsiteX4" fmla="*/ 3948881 w 4513007"/>
              <a:gd name="connsiteY4" fmla="*/ 2448232 h 4896464"/>
              <a:gd name="connsiteX5" fmla="*/ 3308880 w 4513007"/>
              <a:gd name="connsiteY5" fmla="*/ 1890406 h 4896464"/>
              <a:gd name="connsiteX6" fmla="*/ 3578563 w 4513007"/>
              <a:gd name="connsiteY6" fmla="*/ 1890406 h 4896464"/>
              <a:gd name="connsiteX7" fmla="*/ 1940596 w 4513007"/>
              <a:gd name="connsiteY7" fmla="*/ 886898 h 4896464"/>
              <a:gd name="connsiteX8" fmla="*/ 846189 w 4513007"/>
              <a:gd name="connsiteY8" fmla="*/ 2448232 h 4896464"/>
              <a:gd name="connsiteX9" fmla="*/ 282063 w 4513007"/>
              <a:gd name="connsiteY9" fmla="*/ 2448232 h 4896464"/>
              <a:gd name="connsiteX0" fmla="*/ 2 w 4155071"/>
              <a:gd name="connsiteY0" fmla="*/ 2166397 h 2170675"/>
              <a:gd name="connsiteX1" fmla="*/ 1668018 w 4155071"/>
              <a:gd name="connsiteY1" fmla="*/ 26474 h 2170675"/>
              <a:gd name="connsiteX2" fmla="*/ 3882294 w 4155071"/>
              <a:gd name="connsiteY2" fmla="*/ 1608571 h 2170675"/>
              <a:gd name="connsiteX3" fmla="*/ 4155071 w 4155071"/>
              <a:gd name="connsiteY3" fmla="*/ 1608571 h 2170675"/>
              <a:gd name="connsiteX4" fmla="*/ 3666820 w 4155071"/>
              <a:gd name="connsiteY4" fmla="*/ 2166397 h 2170675"/>
              <a:gd name="connsiteX5" fmla="*/ 3026819 w 4155071"/>
              <a:gd name="connsiteY5" fmla="*/ 1608571 h 2170675"/>
              <a:gd name="connsiteX6" fmla="*/ 3296502 w 4155071"/>
              <a:gd name="connsiteY6" fmla="*/ 1608571 h 2170675"/>
              <a:gd name="connsiteX7" fmla="*/ 1658535 w 4155071"/>
              <a:gd name="connsiteY7" fmla="*/ 605063 h 2170675"/>
              <a:gd name="connsiteX8" fmla="*/ 2 w 4155071"/>
              <a:gd name="connsiteY8" fmla="*/ 2166397 h 2170675"/>
              <a:gd name="connsiteX0" fmla="*/ 2 w 4155071"/>
              <a:gd name="connsiteY0" fmla="*/ 2166397 h 2170599"/>
              <a:gd name="connsiteX1" fmla="*/ 1668018 w 4155071"/>
              <a:gd name="connsiteY1" fmla="*/ 26474 h 2170599"/>
              <a:gd name="connsiteX2" fmla="*/ 3882294 w 4155071"/>
              <a:gd name="connsiteY2" fmla="*/ 1608571 h 2170599"/>
              <a:gd name="connsiteX3" fmla="*/ 4155071 w 4155071"/>
              <a:gd name="connsiteY3" fmla="*/ 1608571 h 2170599"/>
              <a:gd name="connsiteX4" fmla="*/ 3666820 w 4155071"/>
              <a:gd name="connsiteY4" fmla="*/ 2166397 h 2170599"/>
              <a:gd name="connsiteX5" fmla="*/ 3026819 w 4155071"/>
              <a:gd name="connsiteY5" fmla="*/ 1608571 h 2170599"/>
              <a:gd name="connsiteX6" fmla="*/ 3296502 w 4155071"/>
              <a:gd name="connsiteY6" fmla="*/ 1608571 h 2170599"/>
              <a:gd name="connsiteX7" fmla="*/ 1393064 w 4155071"/>
              <a:gd name="connsiteY7" fmla="*/ 575566 h 2170599"/>
              <a:gd name="connsiteX8" fmla="*/ 2 w 4155071"/>
              <a:gd name="connsiteY8" fmla="*/ 2166397 h 2170599"/>
              <a:gd name="connsiteX0" fmla="*/ 2 w 4155071"/>
              <a:gd name="connsiteY0" fmla="*/ 2166397 h 2170599"/>
              <a:gd name="connsiteX1" fmla="*/ 1668018 w 4155071"/>
              <a:gd name="connsiteY1" fmla="*/ 26474 h 2170599"/>
              <a:gd name="connsiteX2" fmla="*/ 3882294 w 4155071"/>
              <a:gd name="connsiteY2" fmla="*/ 1608571 h 2170599"/>
              <a:gd name="connsiteX3" fmla="*/ 4155071 w 4155071"/>
              <a:gd name="connsiteY3" fmla="*/ 1608571 h 2170599"/>
              <a:gd name="connsiteX4" fmla="*/ 3666820 w 4155071"/>
              <a:gd name="connsiteY4" fmla="*/ 2166397 h 2170599"/>
              <a:gd name="connsiteX5" fmla="*/ 3026819 w 4155071"/>
              <a:gd name="connsiteY5" fmla="*/ 1608571 h 2170599"/>
              <a:gd name="connsiteX6" fmla="*/ 3296502 w 4155071"/>
              <a:gd name="connsiteY6" fmla="*/ 1608571 h 2170599"/>
              <a:gd name="connsiteX7" fmla="*/ 1393064 w 4155071"/>
              <a:gd name="connsiteY7" fmla="*/ 575566 h 2170599"/>
              <a:gd name="connsiteX8" fmla="*/ 2 w 4155071"/>
              <a:gd name="connsiteY8" fmla="*/ 2166397 h 2170599"/>
              <a:gd name="connsiteX0" fmla="*/ 2 w 4155071"/>
              <a:gd name="connsiteY0" fmla="*/ 2166397 h 2170599"/>
              <a:gd name="connsiteX1" fmla="*/ 1668018 w 4155071"/>
              <a:gd name="connsiteY1" fmla="*/ 26474 h 2170599"/>
              <a:gd name="connsiteX2" fmla="*/ 3882294 w 4155071"/>
              <a:gd name="connsiteY2" fmla="*/ 1608571 h 2170599"/>
              <a:gd name="connsiteX3" fmla="*/ 4155071 w 4155071"/>
              <a:gd name="connsiteY3" fmla="*/ 1608571 h 2170599"/>
              <a:gd name="connsiteX4" fmla="*/ 3666820 w 4155071"/>
              <a:gd name="connsiteY4" fmla="*/ 2166397 h 2170599"/>
              <a:gd name="connsiteX5" fmla="*/ 3026819 w 4155071"/>
              <a:gd name="connsiteY5" fmla="*/ 1608571 h 2170599"/>
              <a:gd name="connsiteX6" fmla="*/ 3296502 w 4155071"/>
              <a:gd name="connsiteY6" fmla="*/ 1608571 h 2170599"/>
              <a:gd name="connsiteX7" fmla="*/ 1393064 w 4155071"/>
              <a:gd name="connsiteY7" fmla="*/ 575566 h 2170599"/>
              <a:gd name="connsiteX8" fmla="*/ 2 w 4155071"/>
              <a:gd name="connsiteY8" fmla="*/ 2166397 h 2170599"/>
              <a:gd name="connsiteX0" fmla="*/ 2 w 4155071"/>
              <a:gd name="connsiteY0" fmla="*/ 2223728 h 2227930"/>
              <a:gd name="connsiteX1" fmla="*/ 2257954 w 4155071"/>
              <a:gd name="connsiteY1" fmla="*/ 24811 h 2227930"/>
              <a:gd name="connsiteX2" fmla="*/ 3882294 w 4155071"/>
              <a:gd name="connsiteY2" fmla="*/ 1665902 h 2227930"/>
              <a:gd name="connsiteX3" fmla="*/ 4155071 w 4155071"/>
              <a:gd name="connsiteY3" fmla="*/ 1665902 h 2227930"/>
              <a:gd name="connsiteX4" fmla="*/ 3666820 w 4155071"/>
              <a:gd name="connsiteY4" fmla="*/ 2223728 h 2227930"/>
              <a:gd name="connsiteX5" fmla="*/ 3026819 w 4155071"/>
              <a:gd name="connsiteY5" fmla="*/ 1665902 h 2227930"/>
              <a:gd name="connsiteX6" fmla="*/ 3296502 w 4155071"/>
              <a:gd name="connsiteY6" fmla="*/ 1665902 h 2227930"/>
              <a:gd name="connsiteX7" fmla="*/ 1393064 w 4155071"/>
              <a:gd name="connsiteY7" fmla="*/ 632897 h 2227930"/>
              <a:gd name="connsiteX8" fmla="*/ 2 w 4155071"/>
              <a:gd name="connsiteY8" fmla="*/ 2223728 h 2227930"/>
              <a:gd name="connsiteX0" fmla="*/ 2 w 4155071"/>
              <a:gd name="connsiteY0" fmla="*/ 2199651 h 2203853"/>
              <a:gd name="connsiteX1" fmla="*/ 2257954 w 4155071"/>
              <a:gd name="connsiteY1" fmla="*/ 734 h 2203853"/>
              <a:gd name="connsiteX2" fmla="*/ 3882294 w 4155071"/>
              <a:gd name="connsiteY2" fmla="*/ 1641825 h 2203853"/>
              <a:gd name="connsiteX3" fmla="*/ 4155071 w 4155071"/>
              <a:gd name="connsiteY3" fmla="*/ 1641825 h 2203853"/>
              <a:gd name="connsiteX4" fmla="*/ 3666820 w 4155071"/>
              <a:gd name="connsiteY4" fmla="*/ 2199651 h 2203853"/>
              <a:gd name="connsiteX5" fmla="*/ 3026819 w 4155071"/>
              <a:gd name="connsiteY5" fmla="*/ 1641825 h 2203853"/>
              <a:gd name="connsiteX6" fmla="*/ 3296502 w 4155071"/>
              <a:gd name="connsiteY6" fmla="*/ 1641825 h 2203853"/>
              <a:gd name="connsiteX7" fmla="*/ 1393064 w 4155071"/>
              <a:gd name="connsiteY7" fmla="*/ 608820 h 2203853"/>
              <a:gd name="connsiteX8" fmla="*/ 2 w 4155071"/>
              <a:gd name="connsiteY8" fmla="*/ 2199651 h 2203853"/>
              <a:gd name="connsiteX0" fmla="*/ 2 w 4155071"/>
              <a:gd name="connsiteY0" fmla="*/ 2022958 h 2027160"/>
              <a:gd name="connsiteX1" fmla="*/ 2110470 w 4155071"/>
              <a:gd name="connsiteY1" fmla="*/ 1022 h 2027160"/>
              <a:gd name="connsiteX2" fmla="*/ 3882294 w 4155071"/>
              <a:gd name="connsiteY2" fmla="*/ 1465132 h 2027160"/>
              <a:gd name="connsiteX3" fmla="*/ 4155071 w 4155071"/>
              <a:gd name="connsiteY3" fmla="*/ 1465132 h 2027160"/>
              <a:gd name="connsiteX4" fmla="*/ 3666820 w 4155071"/>
              <a:gd name="connsiteY4" fmla="*/ 2022958 h 2027160"/>
              <a:gd name="connsiteX5" fmla="*/ 3026819 w 4155071"/>
              <a:gd name="connsiteY5" fmla="*/ 1465132 h 2027160"/>
              <a:gd name="connsiteX6" fmla="*/ 3296502 w 4155071"/>
              <a:gd name="connsiteY6" fmla="*/ 1465132 h 2027160"/>
              <a:gd name="connsiteX7" fmla="*/ 1393064 w 4155071"/>
              <a:gd name="connsiteY7" fmla="*/ 432127 h 2027160"/>
              <a:gd name="connsiteX8" fmla="*/ 2 w 4155071"/>
              <a:gd name="connsiteY8" fmla="*/ 2022958 h 2027160"/>
              <a:gd name="connsiteX0" fmla="*/ 2 w 4155071"/>
              <a:gd name="connsiteY0" fmla="*/ 2022958 h 2027160"/>
              <a:gd name="connsiteX1" fmla="*/ 2110470 w 4155071"/>
              <a:gd name="connsiteY1" fmla="*/ 1022 h 2027160"/>
              <a:gd name="connsiteX2" fmla="*/ 3882294 w 4155071"/>
              <a:gd name="connsiteY2" fmla="*/ 1465132 h 2027160"/>
              <a:gd name="connsiteX3" fmla="*/ 4155071 w 4155071"/>
              <a:gd name="connsiteY3" fmla="*/ 1465132 h 2027160"/>
              <a:gd name="connsiteX4" fmla="*/ 3666820 w 4155071"/>
              <a:gd name="connsiteY4" fmla="*/ 2022958 h 2027160"/>
              <a:gd name="connsiteX5" fmla="*/ 3026819 w 4155071"/>
              <a:gd name="connsiteY5" fmla="*/ 1465132 h 2027160"/>
              <a:gd name="connsiteX6" fmla="*/ 3296502 w 4155071"/>
              <a:gd name="connsiteY6" fmla="*/ 1465132 h 2027160"/>
              <a:gd name="connsiteX7" fmla="*/ 1393064 w 4155071"/>
              <a:gd name="connsiteY7" fmla="*/ 432127 h 2027160"/>
              <a:gd name="connsiteX8" fmla="*/ 2 w 4155071"/>
              <a:gd name="connsiteY8" fmla="*/ 2022958 h 2027160"/>
              <a:gd name="connsiteX0" fmla="*/ 2 w 4155071"/>
              <a:gd name="connsiteY0" fmla="*/ 2022958 h 2027035"/>
              <a:gd name="connsiteX1" fmla="*/ 2110470 w 4155071"/>
              <a:gd name="connsiteY1" fmla="*/ 1022 h 2027035"/>
              <a:gd name="connsiteX2" fmla="*/ 3882294 w 4155071"/>
              <a:gd name="connsiteY2" fmla="*/ 1465132 h 2027035"/>
              <a:gd name="connsiteX3" fmla="*/ 4155071 w 4155071"/>
              <a:gd name="connsiteY3" fmla="*/ 1465132 h 2027035"/>
              <a:gd name="connsiteX4" fmla="*/ 3666820 w 4155071"/>
              <a:gd name="connsiteY4" fmla="*/ 2022958 h 2027035"/>
              <a:gd name="connsiteX5" fmla="*/ 3026819 w 4155071"/>
              <a:gd name="connsiteY5" fmla="*/ 1465132 h 2027035"/>
              <a:gd name="connsiteX6" fmla="*/ 3296502 w 4155071"/>
              <a:gd name="connsiteY6" fmla="*/ 1465132 h 2027035"/>
              <a:gd name="connsiteX7" fmla="*/ 2078864 w 4155071"/>
              <a:gd name="connsiteY7" fmla="*/ 381327 h 2027035"/>
              <a:gd name="connsiteX8" fmla="*/ 2 w 4155071"/>
              <a:gd name="connsiteY8" fmla="*/ 2022958 h 2027035"/>
              <a:gd name="connsiteX0" fmla="*/ 2 w 4155071"/>
              <a:gd name="connsiteY0" fmla="*/ 2022958 h 2026835"/>
              <a:gd name="connsiteX1" fmla="*/ 2110470 w 4155071"/>
              <a:gd name="connsiteY1" fmla="*/ 1022 h 2026835"/>
              <a:gd name="connsiteX2" fmla="*/ 3882294 w 4155071"/>
              <a:gd name="connsiteY2" fmla="*/ 1465132 h 2026835"/>
              <a:gd name="connsiteX3" fmla="*/ 4155071 w 4155071"/>
              <a:gd name="connsiteY3" fmla="*/ 1465132 h 2026835"/>
              <a:gd name="connsiteX4" fmla="*/ 3666820 w 4155071"/>
              <a:gd name="connsiteY4" fmla="*/ 2022958 h 2026835"/>
              <a:gd name="connsiteX5" fmla="*/ 3026819 w 4155071"/>
              <a:gd name="connsiteY5" fmla="*/ 1465132 h 2026835"/>
              <a:gd name="connsiteX6" fmla="*/ 3296502 w 4155071"/>
              <a:gd name="connsiteY6" fmla="*/ 1465132 h 2026835"/>
              <a:gd name="connsiteX7" fmla="*/ 2078864 w 4155071"/>
              <a:gd name="connsiteY7" fmla="*/ 381327 h 2026835"/>
              <a:gd name="connsiteX8" fmla="*/ 2 w 4155071"/>
              <a:gd name="connsiteY8" fmla="*/ 2022958 h 2026835"/>
              <a:gd name="connsiteX0" fmla="*/ 2 w 4155071"/>
              <a:gd name="connsiteY0" fmla="*/ 2022958 h 2026835"/>
              <a:gd name="connsiteX1" fmla="*/ 2110470 w 4155071"/>
              <a:gd name="connsiteY1" fmla="*/ 1022 h 2026835"/>
              <a:gd name="connsiteX2" fmla="*/ 3882294 w 4155071"/>
              <a:gd name="connsiteY2" fmla="*/ 1465132 h 2026835"/>
              <a:gd name="connsiteX3" fmla="*/ 4155071 w 4155071"/>
              <a:gd name="connsiteY3" fmla="*/ 1465132 h 2026835"/>
              <a:gd name="connsiteX4" fmla="*/ 3666820 w 4155071"/>
              <a:gd name="connsiteY4" fmla="*/ 2022958 h 2026835"/>
              <a:gd name="connsiteX5" fmla="*/ 3026819 w 4155071"/>
              <a:gd name="connsiteY5" fmla="*/ 1465132 h 2026835"/>
              <a:gd name="connsiteX6" fmla="*/ 3296502 w 4155071"/>
              <a:gd name="connsiteY6" fmla="*/ 1465132 h 2026835"/>
              <a:gd name="connsiteX7" fmla="*/ 2078864 w 4155071"/>
              <a:gd name="connsiteY7" fmla="*/ 381327 h 2026835"/>
              <a:gd name="connsiteX8" fmla="*/ 2 w 4155071"/>
              <a:gd name="connsiteY8" fmla="*/ 2022958 h 2026835"/>
              <a:gd name="connsiteX0" fmla="*/ 2 w 4155071"/>
              <a:gd name="connsiteY0" fmla="*/ 2023201 h 2027078"/>
              <a:gd name="connsiteX1" fmla="*/ 2110470 w 4155071"/>
              <a:gd name="connsiteY1" fmla="*/ 1265 h 2027078"/>
              <a:gd name="connsiteX2" fmla="*/ 3882294 w 4155071"/>
              <a:gd name="connsiteY2" fmla="*/ 1465375 h 2027078"/>
              <a:gd name="connsiteX3" fmla="*/ 4155071 w 4155071"/>
              <a:gd name="connsiteY3" fmla="*/ 1465375 h 2027078"/>
              <a:gd name="connsiteX4" fmla="*/ 3666820 w 4155071"/>
              <a:gd name="connsiteY4" fmla="*/ 2023201 h 2027078"/>
              <a:gd name="connsiteX5" fmla="*/ 3026819 w 4155071"/>
              <a:gd name="connsiteY5" fmla="*/ 1465375 h 2027078"/>
              <a:gd name="connsiteX6" fmla="*/ 3296502 w 4155071"/>
              <a:gd name="connsiteY6" fmla="*/ 1465375 h 2027078"/>
              <a:gd name="connsiteX7" fmla="*/ 2078864 w 4155071"/>
              <a:gd name="connsiteY7" fmla="*/ 381570 h 2027078"/>
              <a:gd name="connsiteX8" fmla="*/ 2 w 4155071"/>
              <a:gd name="connsiteY8" fmla="*/ 2023201 h 2027078"/>
              <a:gd name="connsiteX0" fmla="*/ 2 w 4155071"/>
              <a:gd name="connsiteY0" fmla="*/ 2024822 h 2028699"/>
              <a:gd name="connsiteX1" fmla="*/ 2110470 w 4155071"/>
              <a:gd name="connsiteY1" fmla="*/ 2886 h 2028699"/>
              <a:gd name="connsiteX2" fmla="*/ 3882294 w 4155071"/>
              <a:gd name="connsiteY2" fmla="*/ 1466996 h 2028699"/>
              <a:gd name="connsiteX3" fmla="*/ 4155071 w 4155071"/>
              <a:gd name="connsiteY3" fmla="*/ 1466996 h 2028699"/>
              <a:gd name="connsiteX4" fmla="*/ 3666820 w 4155071"/>
              <a:gd name="connsiteY4" fmla="*/ 2024822 h 2028699"/>
              <a:gd name="connsiteX5" fmla="*/ 3026819 w 4155071"/>
              <a:gd name="connsiteY5" fmla="*/ 1466996 h 2028699"/>
              <a:gd name="connsiteX6" fmla="*/ 3296502 w 4155071"/>
              <a:gd name="connsiteY6" fmla="*/ 1466996 h 2028699"/>
              <a:gd name="connsiteX7" fmla="*/ 2078864 w 4155071"/>
              <a:gd name="connsiteY7" fmla="*/ 383191 h 2028699"/>
              <a:gd name="connsiteX8" fmla="*/ 2 w 4155071"/>
              <a:gd name="connsiteY8" fmla="*/ 2024822 h 2028699"/>
              <a:gd name="connsiteX0" fmla="*/ 2 w 4155071"/>
              <a:gd name="connsiteY0" fmla="*/ 2026397 h 2030274"/>
              <a:gd name="connsiteX1" fmla="*/ 2110470 w 4155071"/>
              <a:gd name="connsiteY1" fmla="*/ 4461 h 2030274"/>
              <a:gd name="connsiteX2" fmla="*/ 3882294 w 4155071"/>
              <a:gd name="connsiteY2" fmla="*/ 1468571 h 2030274"/>
              <a:gd name="connsiteX3" fmla="*/ 4155071 w 4155071"/>
              <a:gd name="connsiteY3" fmla="*/ 1468571 h 2030274"/>
              <a:gd name="connsiteX4" fmla="*/ 3666820 w 4155071"/>
              <a:gd name="connsiteY4" fmla="*/ 2026397 h 2030274"/>
              <a:gd name="connsiteX5" fmla="*/ 3026819 w 4155071"/>
              <a:gd name="connsiteY5" fmla="*/ 1468571 h 2030274"/>
              <a:gd name="connsiteX6" fmla="*/ 3296502 w 4155071"/>
              <a:gd name="connsiteY6" fmla="*/ 1468571 h 2030274"/>
              <a:gd name="connsiteX7" fmla="*/ 2078864 w 4155071"/>
              <a:gd name="connsiteY7" fmla="*/ 384766 h 2030274"/>
              <a:gd name="connsiteX8" fmla="*/ 2 w 4155071"/>
              <a:gd name="connsiteY8" fmla="*/ 2026397 h 2030274"/>
              <a:gd name="connsiteX0" fmla="*/ 2 w 4155071"/>
              <a:gd name="connsiteY0" fmla="*/ 2025388 h 2029265"/>
              <a:gd name="connsiteX1" fmla="*/ 2110470 w 4155071"/>
              <a:gd name="connsiteY1" fmla="*/ 3452 h 2029265"/>
              <a:gd name="connsiteX2" fmla="*/ 3882294 w 4155071"/>
              <a:gd name="connsiteY2" fmla="*/ 1467562 h 2029265"/>
              <a:gd name="connsiteX3" fmla="*/ 4155071 w 4155071"/>
              <a:gd name="connsiteY3" fmla="*/ 1467562 h 2029265"/>
              <a:gd name="connsiteX4" fmla="*/ 3666820 w 4155071"/>
              <a:gd name="connsiteY4" fmla="*/ 2025388 h 2029265"/>
              <a:gd name="connsiteX5" fmla="*/ 3026819 w 4155071"/>
              <a:gd name="connsiteY5" fmla="*/ 1467562 h 2029265"/>
              <a:gd name="connsiteX6" fmla="*/ 3296502 w 4155071"/>
              <a:gd name="connsiteY6" fmla="*/ 1467562 h 2029265"/>
              <a:gd name="connsiteX7" fmla="*/ 2078864 w 4155071"/>
              <a:gd name="connsiteY7" fmla="*/ 383757 h 2029265"/>
              <a:gd name="connsiteX8" fmla="*/ 2 w 4155071"/>
              <a:gd name="connsiteY8" fmla="*/ 2025388 h 2029265"/>
              <a:gd name="connsiteX0" fmla="*/ 10964 w 4166033"/>
              <a:gd name="connsiteY0" fmla="*/ 2025388 h 2037834"/>
              <a:gd name="connsiteX1" fmla="*/ 2121432 w 4166033"/>
              <a:gd name="connsiteY1" fmla="*/ 3452 h 2037834"/>
              <a:gd name="connsiteX2" fmla="*/ 3893256 w 4166033"/>
              <a:gd name="connsiteY2" fmla="*/ 1467562 h 2037834"/>
              <a:gd name="connsiteX3" fmla="*/ 4166033 w 4166033"/>
              <a:gd name="connsiteY3" fmla="*/ 1467562 h 2037834"/>
              <a:gd name="connsiteX4" fmla="*/ 3677782 w 4166033"/>
              <a:gd name="connsiteY4" fmla="*/ 2025388 h 2037834"/>
              <a:gd name="connsiteX5" fmla="*/ 3037781 w 4166033"/>
              <a:gd name="connsiteY5" fmla="*/ 1467562 h 2037834"/>
              <a:gd name="connsiteX6" fmla="*/ 3307464 w 4166033"/>
              <a:gd name="connsiteY6" fmla="*/ 1467562 h 2037834"/>
              <a:gd name="connsiteX7" fmla="*/ 2089826 w 4166033"/>
              <a:gd name="connsiteY7" fmla="*/ 383757 h 2037834"/>
              <a:gd name="connsiteX8" fmla="*/ 1327463 w 4166033"/>
              <a:gd name="connsiteY8" fmla="*/ 834047 h 2037834"/>
              <a:gd name="connsiteX9" fmla="*/ 10964 w 4166033"/>
              <a:gd name="connsiteY9" fmla="*/ 2025388 h 2037834"/>
              <a:gd name="connsiteX0" fmla="*/ 12400 w 4167469"/>
              <a:gd name="connsiteY0" fmla="*/ 2025388 h 2037568"/>
              <a:gd name="connsiteX1" fmla="*/ 2122868 w 4167469"/>
              <a:gd name="connsiteY1" fmla="*/ 3452 h 2037568"/>
              <a:gd name="connsiteX2" fmla="*/ 3894692 w 4167469"/>
              <a:gd name="connsiteY2" fmla="*/ 1467562 h 2037568"/>
              <a:gd name="connsiteX3" fmla="*/ 4167469 w 4167469"/>
              <a:gd name="connsiteY3" fmla="*/ 1467562 h 2037568"/>
              <a:gd name="connsiteX4" fmla="*/ 3679218 w 4167469"/>
              <a:gd name="connsiteY4" fmla="*/ 2025388 h 2037568"/>
              <a:gd name="connsiteX5" fmla="*/ 3039217 w 4167469"/>
              <a:gd name="connsiteY5" fmla="*/ 1467562 h 2037568"/>
              <a:gd name="connsiteX6" fmla="*/ 3308900 w 4167469"/>
              <a:gd name="connsiteY6" fmla="*/ 1467562 h 2037568"/>
              <a:gd name="connsiteX7" fmla="*/ 2091262 w 4167469"/>
              <a:gd name="connsiteY7" fmla="*/ 383757 h 2037568"/>
              <a:gd name="connsiteX8" fmla="*/ 1189199 w 4167469"/>
              <a:gd name="connsiteY8" fmla="*/ 808647 h 2037568"/>
              <a:gd name="connsiteX9" fmla="*/ 12400 w 4167469"/>
              <a:gd name="connsiteY9" fmla="*/ 2025388 h 2037568"/>
              <a:gd name="connsiteX0" fmla="*/ 12400 w 4167469"/>
              <a:gd name="connsiteY0" fmla="*/ 2025388 h 2037568"/>
              <a:gd name="connsiteX1" fmla="*/ 2122868 w 4167469"/>
              <a:gd name="connsiteY1" fmla="*/ 3452 h 2037568"/>
              <a:gd name="connsiteX2" fmla="*/ 3894692 w 4167469"/>
              <a:gd name="connsiteY2" fmla="*/ 1467562 h 2037568"/>
              <a:gd name="connsiteX3" fmla="*/ 4167469 w 4167469"/>
              <a:gd name="connsiteY3" fmla="*/ 1467562 h 2037568"/>
              <a:gd name="connsiteX4" fmla="*/ 3679218 w 4167469"/>
              <a:gd name="connsiteY4" fmla="*/ 2025388 h 2037568"/>
              <a:gd name="connsiteX5" fmla="*/ 3039217 w 4167469"/>
              <a:gd name="connsiteY5" fmla="*/ 1467562 h 2037568"/>
              <a:gd name="connsiteX6" fmla="*/ 3308900 w 4167469"/>
              <a:gd name="connsiteY6" fmla="*/ 1467562 h 2037568"/>
              <a:gd name="connsiteX7" fmla="*/ 2091262 w 4167469"/>
              <a:gd name="connsiteY7" fmla="*/ 383757 h 2037568"/>
              <a:gd name="connsiteX8" fmla="*/ 1189199 w 4167469"/>
              <a:gd name="connsiteY8" fmla="*/ 808647 h 2037568"/>
              <a:gd name="connsiteX9" fmla="*/ 12400 w 4167469"/>
              <a:gd name="connsiteY9" fmla="*/ 2025388 h 2037568"/>
              <a:gd name="connsiteX0" fmla="*/ 12400 w 4167469"/>
              <a:gd name="connsiteY0" fmla="*/ 2025388 h 2037568"/>
              <a:gd name="connsiteX1" fmla="*/ 2122868 w 4167469"/>
              <a:gd name="connsiteY1" fmla="*/ 3452 h 2037568"/>
              <a:gd name="connsiteX2" fmla="*/ 3894692 w 4167469"/>
              <a:gd name="connsiteY2" fmla="*/ 1467562 h 2037568"/>
              <a:gd name="connsiteX3" fmla="*/ 4167469 w 4167469"/>
              <a:gd name="connsiteY3" fmla="*/ 1467562 h 2037568"/>
              <a:gd name="connsiteX4" fmla="*/ 3679218 w 4167469"/>
              <a:gd name="connsiteY4" fmla="*/ 2025388 h 2037568"/>
              <a:gd name="connsiteX5" fmla="*/ 3039217 w 4167469"/>
              <a:gd name="connsiteY5" fmla="*/ 1467562 h 2037568"/>
              <a:gd name="connsiteX6" fmla="*/ 3308900 w 4167469"/>
              <a:gd name="connsiteY6" fmla="*/ 1467562 h 2037568"/>
              <a:gd name="connsiteX7" fmla="*/ 2116662 w 4167469"/>
              <a:gd name="connsiteY7" fmla="*/ 358357 h 2037568"/>
              <a:gd name="connsiteX8" fmla="*/ 1189199 w 4167469"/>
              <a:gd name="connsiteY8" fmla="*/ 808647 h 2037568"/>
              <a:gd name="connsiteX9" fmla="*/ 12400 w 4167469"/>
              <a:gd name="connsiteY9" fmla="*/ 2025388 h 2037568"/>
              <a:gd name="connsiteX0" fmla="*/ 12400 w 4167469"/>
              <a:gd name="connsiteY0" fmla="*/ 2022087 h 2034267"/>
              <a:gd name="connsiteX1" fmla="*/ 2122868 w 4167469"/>
              <a:gd name="connsiteY1" fmla="*/ 151 h 2034267"/>
              <a:gd name="connsiteX2" fmla="*/ 3894692 w 4167469"/>
              <a:gd name="connsiteY2" fmla="*/ 1464261 h 2034267"/>
              <a:gd name="connsiteX3" fmla="*/ 4167469 w 4167469"/>
              <a:gd name="connsiteY3" fmla="*/ 1464261 h 2034267"/>
              <a:gd name="connsiteX4" fmla="*/ 3679218 w 4167469"/>
              <a:gd name="connsiteY4" fmla="*/ 2022087 h 2034267"/>
              <a:gd name="connsiteX5" fmla="*/ 3039217 w 4167469"/>
              <a:gd name="connsiteY5" fmla="*/ 1464261 h 2034267"/>
              <a:gd name="connsiteX6" fmla="*/ 3308900 w 4167469"/>
              <a:gd name="connsiteY6" fmla="*/ 1464261 h 2034267"/>
              <a:gd name="connsiteX7" fmla="*/ 2116662 w 4167469"/>
              <a:gd name="connsiteY7" fmla="*/ 355056 h 2034267"/>
              <a:gd name="connsiteX8" fmla="*/ 1189199 w 4167469"/>
              <a:gd name="connsiteY8" fmla="*/ 805346 h 2034267"/>
              <a:gd name="connsiteX9" fmla="*/ 12400 w 4167469"/>
              <a:gd name="connsiteY9" fmla="*/ 2022087 h 2034267"/>
              <a:gd name="connsiteX0" fmla="*/ 12400 w 4167469"/>
              <a:gd name="connsiteY0" fmla="*/ 2021939 h 2034119"/>
              <a:gd name="connsiteX1" fmla="*/ 2122868 w 4167469"/>
              <a:gd name="connsiteY1" fmla="*/ 3 h 2034119"/>
              <a:gd name="connsiteX2" fmla="*/ 3894692 w 4167469"/>
              <a:gd name="connsiteY2" fmla="*/ 1464113 h 2034119"/>
              <a:gd name="connsiteX3" fmla="*/ 4167469 w 4167469"/>
              <a:gd name="connsiteY3" fmla="*/ 1464113 h 2034119"/>
              <a:gd name="connsiteX4" fmla="*/ 3679218 w 4167469"/>
              <a:gd name="connsiteY4" fmla="*/ 2021939 h 2034119"/>
              <a:gd name="connsiteX5" fmla="*/ 3039217 w 4167469"/>
              <a:gd name="connsiteY5" fmla="*/ 1464113 h 2034119"/>
              <a:gd name="connsiteX6" fmla="*/ 3308900 w 4167469"/>
              <a:gd name="connsiteY6" fmla="*/ 1464113 h 2034119"/>
              <a:gd name="connsiteX7" fmla="*/ 2116662 w 4167469"/>
              <a:gd name="connsiteY7" fmla="*/ 354908 h 2034119"/>
              <a:gd name="connsiteX8" fmla="*/ 1189199 w 4167469"/>
              <a:gd name="connsiteY8" fmla="*/ 805198 h 2034119"/>
              <a:gd name="connsiteX9" fmla="*/ 12400 w 4167469"/>
              <a:gd name="connsiteY9" fmla="*/ 2021939 h 2034119"/>
              <a:gd name="connsiteX0" fmla="*/ 12400 w 4167469"/>
              <a:gd name="connsiteY0" fmla="*/ 2021939 h 2034119"/>
              <a:gd name="connsiteX1" fmla="*/ 2122868 w 4167469"/>
              <a:gd name="connsiteY1" fmla="*/ 3 h 2034119"/>
              <a:gd name="connsiteX2" fmla="*/ 3894692 w 4167469"/>
              <a:gd name="connsiteY2" fmla="*/ 1464113 h 2034119"/>
              <a:gd name="connsiteX3" fmla="*/ 4167469 w 4167469"/>
              <a:gd name="connsiteY3" fmla="*/ 1464113 h 2034119"/>
              <a:gd name="connsiteX4" fmla="*/ 3679218 w 4167469"/>
              <a:gd name="connsiteY4" fmla="*/ 2021939 h 2034119"/>
              <a:gd name="connsiteX5" fmla="*/ 3039217 w 4167469"/>
              <a:gd name="connsiteY5" fmla="*/ 1464113 h 2034119"/>
              <a:gd name="connsiteX6" fmla="*/ 3308900 w 4167469"/>
              <a:gd name="connsiteY6" fmla="*/ 1464113 h 2034119"/>
              <a:gd name="connsiteX7" fmla="*/ 2116662 w 4167469"/>
              <a:gd name="connsiteY7" fmla="*/ 354908 h 2034119"/>
              <a:gd name="connsiteX8" fmla="*/ 1189199 w 4167469"/>
              <a:gd name="connsiteY8" fmla="*/ 805198 h 2034119"/>
              <a:gd name="connsiteX9" fmla="*/ 12400 w 4167469"/>
              <a:gd name="connsiteY9" fmla="*/ 2021939 h 203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7469" h="2034119">
                <a:moveTo>
                  <a:pt x="12400" y="2021939"/>
                </a:moveTo>
                <a:cubicBezTo>
                  <a:pt x="865759" y="658371"/>
                  <a:pt x="1479963" y="1164"/>
                  <a:pt x="2122868" y="3"/>
                </a:cubicBezTo>
                <a:cubicBezTo>
                  <a:pt x="2691176" y="-1023"/>
                  <a:pt x="3278838" y="303844"/>
                  <a:pt x="3894692" y="1464113"/>
                </a:cubicBezTo>
                <a:lnTo>
                  <a:pt x="4167469" y="1464113"/>
                </a:lnTo>
                <a:lnTo>
                  <a:pt x="3679218" y="2021939"/>
                </a:lnTo>
                <a:lnTo>
                  <a:pt x="3039217" y="1464113"/>
                </a:lnTo>
                <a:lnTo>
                  <a:pt x="3308900" y="1464113"/>
                </a:lnTo>
                <a:cubicBezTo>
                  <a:pt x="2744508" y="529946"/>
                  <a:pt x="2533445" y="375827"/>
                  <a:pt x="2116662" y="354908"/>
                </a:cubicBezTo>
                <a:cubicBezTo>
                  <a:pt x="1699879" y="333989"/>
                  <a:pt x="1535676" y="531593"/>
                  <a:pt x="1189199" y="805198"/>
                </a:cubicBezTo>
                <a:cubicBezTo>
                  <a:pt x="842722" y="1078803"/>
                  <a:pt x="-119928" y="2160371"/>
                  <a:pt x="12400" y="202193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ircular Arrow 60"/>
          <p:cNvSpPr/>
          <p:nvPr/>
        </p:nvSpPr>
        <p:spPr>
          <a:xfrm>
            <a:off x="12412501" y="4421877"/>
            <a:ext cx="4167469" cy="2034119"/>
          </a:xfrm>
          <a:custGeom>
            <a:avLst/>
            <a:gdLst>
              <a:gd name="connsiteX0" fmla="*/ 282063 w 4513007"/>
              <a:gd name="connsiteY0" fmla="*/ 2448232 h 4896464"/>
              <a:gd name="connsiteX1" fmla="*/ 1950079 w 4513007"/>
              <a:gd name="connsiteY1" fmla="*/ 308309 h 4896464"/>
              <a:gd name="connsiteX2" fmla="*/ 4164355 w 4513007"/>
              <a:gd name="connsiteY2" fmla="*/ 1890406 h 4896464"/>
              <a:gd name="connsiteX3" fmla="*/ 4437132 w 4513007"/>
              <a:gd name="connsiteY3" fmla="*/ 1890406 h 4896464"/>
              <a:gd name="connsiteX4" fmla="*/ 3948881 w 4513007"/>
              <a:gd name="connsiteY4" fmla="*/ 2448232 h 4896464"/>
              <a:gd name="connsiteX5" fmla="*/ 3308880 w 4513007"/>
              <a:gd name="connsiteY5" fmla="*/ 1890406 h 4896464"/>
              <a:gd name="connsiteX6" fmla="*/ 3578563 w 4513007"/>
              <a:gd name="connsiteY6" fmla="*/ 1890406 h 4896464"/>
              <a:gd name="connsiteX7" fmla="*/ 1940596 w 4513007"/>
              <a:gd name="connsiteY7" fmla="*/ 886898 h 4896464"/>
              <a:gd name="connsiteX8" fmla="*/ 846189 w 4513007"/>
              <a:gd name="connsiteY8" fmla="*/ 2448232 h 4896464"/>
              <a:gd name="connsiteX9" fmla="*/ 282063 w 4513007"/>
              <a:gd name="connsiteY9" fmla="*/ 2448232 h 4896464"/>
              <a:gd name="connsiteX0" fmla="*/ 2 w 4155071"/>
              <a:gd name="connsiteY0" fmla="*/ 2166397 h 2170675"/>
              <a:gd name="connsiteX1" fmla="*/ 1668018 w 4155071"/>
              <a:gd name="connsiteY1" fmla="*/ 26474 h 2170675"/>
              <a:gd name="connsiteX2" fmla="*/ 3882294 w 4155071"/>
              <a:gd name="connsiteY2" fmla="*/ 1608571 h 2170675"/>
              <a:gd name="connsiteX3" fmla="*/ 4155071 w 4155071"/>
              <a:gd name="connsiteY3" fmla="*/ 1608571 h 2170675"/>
              <a:gd name="connsiteX4" fmla="*/ 3666820 w 4155071"/>
              <a:gd name="connsiteY4" fmla="*/ 2166397 h 2170675"/>
              <a:gd name="connsiteX5" fmla="*/ 3026819 w 4155071"/>
              <a:gd name="connsiteY5" fmla="*/ 1608571 h 2170675"/>
              <a:gd name="connsiteX6" fmla="*/ 3296502 w 4155071"/>
              <a:gd name="connsiteY6" fmla="*/ 1608571 h 2170675"/>
              <a:gd name="connsiteX7" fmla="*/ 1658535 w 4155071"/>
              <a:gd name="connsiteY7" fmla="*/ 605063 h 2170675"/>
              <a:gd name="connsiteX8" fmla="*/ 2 w 4155071"/>
              <a:gd name="connsiteY8" fmla="*/ 2166397 h 2170675"/>
              <a:gd name="connsiteX0" fmla="*/ 2 w 4155071"/>
              <a:gd name="connsiteY0" fmla="*/ 2166397 h 2170599"/>
              <a:gd name="connsiteX1" fmla="*/ 1668018 w 4155071"/>
              <a:gd name="connsiteY1" fmla="*/ 26474 h 2170599"/>
              <a:gd name="connsiteX2" fmla="*/ 3882294 w 4155071"/>
              <a:gd name="connsiteY2" fmla="*/ 1608571 h 2170599"/>
              <a:gd name="connsiteX3" fmla="*/ 4155071 w 4155071"/>
              <a:gd name="connsiteY3" fmla="*/ 1608571 h 2170599"/>
              <a:gd name="connsiteX4" fmla="*/ 3666820 w 4155071"/>
              <a:gd name="connsiteY4" fmla="*/ 2166397 h 2170599"/>
              <a:gd name="connsiteX5" fmla="*/ 3026819 w 4155071"/>
              <a:gd name="connsiteY5" fmla="*/ 1608571 h 2170599"/>
              <a:gd name="connsiteX6" fmla="*/ 3296502 w 4155071"/>
              <a:gd name="connsiteY6" fmla="*/ 1608571 h 2170599"/>
              <a:gd name="connsiteX7" fmla="*/ 1393064 w 4155071"/>
              <a:gd name="connsiteY7" fmla="*/ 575566 h 2170599"/>
              <a:gd name="connsiteX8" fmla="*/ 2 w 4155071"/>
              <a:gd name="connsiteY8" fmla="*/ 2166397 h 2170599"/>
              <a:gd name="connsiteX0" fmla="*/ 2 w 4155071"/>
              <a:gd name="connsiteY0" fmla="*/ 2166397 h 2170599"/>
              <a:gd name="connsiteX1" fmla="*/ 1668018 w 4155071"/>
              <a:gd name="connsiteY1" fmla="*/ 26474 h 2170599"/>
              <a:gd name="connsiteX2" fmla="*/ 3882294 w 4155071"/>
              <a:gd name="connsiteY2" fmla="*/ 1608571 h 2170599"/>
              <a:gd name="connsiteX3" fmla="*/ 4155071 w 4155071"/>
              <a:gd name="connsiteY3" fmla="*/ 1608571 h 2170599"/>
              <a:gd name="connsiteX4" fmla="*/ 3666820 w 4155071"/>
              <a:gd name="connsiteY4" fmla="*/ 2166397 h 2170599"/>
              <a:gd name="connsiteX5" fmla="*/ 3026819 w 4155071"/>
              <a:gd name="connsiteY5" fmla="*/ 1608571 h 2170599"/>
              <a:gd name="connsiteX6" fmla="*/ 3296502 w 4155071"/>
              <a:gd name="connsiteY6" fmla="*/ 1608571 h 2170599"/>
              <a:gd name="connsiteX7" fmla="*/ 1393064 w 4155071"/>
              <a:gd name="connsiteY7" fmla="*/ 575566 h 2170599"/>
              <a:gd name="connsiteX8" fmla="*/ 2 w 4155071"/>
              <a:gd name="connsiteY8" fmla="*/ 2166397 h 2170599"/>
              <a:gd name="connsiteX0" fmla="*/ 2 w 4155071"/>
              <a:gd name="connsiteY0" fmla="*/ 2166397 h 2170599"/>
              <a:gd name="connsiteX1" fmla="*/ 1668018 w 4155071"/>
              <a:gd name="connsiteY1" fmla="*/ 26474 h 2170599"/>
              <a:gd name="connsiteX2" fmla="*/ 3882294 w 4155071"/>
              <a:gd name="connsiteY2" fmla="*/ 1608571 h 2170599"/>
              <a:gd name="connsiteX3" fmla="*/ 4155071 w 4155071"/>
              <a:gd name="connsiteY3" fmla="*/ 1608571 h 2170599"/>
              <a:gd name="connsiteX4" fmla="*/ 3666820 w 4155071"/>
              <a:gd name="connsiteY4" fmla="*/ 2166397 h 2170599"/>
              <a:gd name="connsiteX5" fmla="*/ 3026819 w 4155071"/>
              <a:gd name="connsiteY5" fmla="*/ 1608571 h 2170599"/>
              <a:gd name="connsiteX6" fmla="*/ 3296502 w 4155071"/>
              <a:gd name="connsiteY6" fmla="*/ 1608571 h 2170599"/>
              <a:gd name="connsiteX7" fmla="*/ 1393064 w 4155071"/>
              <a:gd name="connsiteY7" fmla="*/ 575566 h 2170599"/>
              <a:gd name="connsiteX8" fmla="*/ 2 w 4155071"/>
              <a:gd name="connsiteY8" fmla="*/ 2166397 h 2170599"/>
              <a:gd name="connsiteX0" fmla="*/ 2 w 4155071"/>
              <a:gd name="connsiteY0" fmla="*/ 2223728 h 2227930"/>
              <a:gd name="connsiteX1" fmla="*/ 2257954 w 4155071"/>
              <a:gd name="connsiteY1" fmla="*/ 24811 h 2227930"/>
              <a:gd name="connsiteX2" fmla="*/ 3882294 w 4155071"/>
              <a:gd name="connsiteY2" fmla="*/ 1665902 h 2227930"/>
              <a:gd name="connsiteX3" fmla="*/ 4155071 w 4155071"/>
              <a:gd name="connsiteY3" fmla="*/ 1665902 h 2227930"/>
              <a:gd name="connsiteX4" fmla="*/ 3666820 w 4155071"/>
              <a:gd name="connsiteY4" fmla="*/ 2223728 h 2227930"/>
              <a:gd name="connsiteX5" fmla="*/ 3026819 w 4155071"/>
              <a:gd name="connsiteY5" fmla="*/ 1665902 h 2227930"/>
              <a:gd name="connsiteX6" fmla="*/ 3296502 w 4155071"/>
              <a:gd name="connsiteY6" fmla="*/ 1665902 h 2227930"/>
              <a:gd name="connsiteX7" fmla="*/ 1393064 w 4155071"/>
              <a:gd name="connsiteY7" fmla="*/ 632897 h 2227930"/>
              <a:gd name="connsiteX8" fmla="*/ 2 w 4155071"/>
              <a:gd name="connsiteY8" fmla="*/ 2223728 h 2227930"/>
              <a:gd name="connsiteX0" fmla="*/ 2 w 4155071"/>
              <a:gd name="connsiteY0" fmla="*/ 2199651 h 2203853"/>
              <a:gd name="connsiteX1" fmla="*/ 2257954 w 4155071"/>
              <a:gd name="connsiteY1" fmla="*/ 734 h 2203853"/>
              <a:gd name="connsiteX2" fmla="*/ 3882294 w 4155071"/>
              <a:gd name="connsiteY2" fmla="*/ 1641825 h 2203853"/>
              <a:gd name="connsiteX3" fmla="*/ 4155071 w 4155071"/>
              <a:gd name="connsiteY3" fmla="*/ 1641825 h 2203853"/>
              <a:gd name="connsiteX4" fmla="*/ 3666820 w 4155071"/>
              <a:gd name="connsiteY4" fmla="*/ 2199651 h 2203853"/>
              <a:gd name="connsiteX5" fmla="*/ 3026819 w 4155071"/>
              <a:gd name="connsiteY5" fmla="*/ 1641825 h 2203853"/>
              <a:gd name="connsiteX6" fmla="*/ 3296502 w 4155071"/>
              <a:gd name="connsiteY6" fmla="*/ 1641825 h 2203853"/>
              <a:gd name="connsiteX7" fmla="*/ 1393064 w 4155071"/>
              <a:gd name="connsiteY7" fmla="*/ 608820 h 2203853"/>
              <a:gd name="connsiteX8" fmla="*/ 2 w 4155071"/>
              <a:gd name="connsiteY8" fmla="*/ 2199651 h 2203853"/>
              <a:gd name="connsiteX0" fmla="*/ 2 w 4155071"/>
              <a:gd name="connsiteY0" fmla="*/ 2022958 h 2027160"/>
              <a:gd name="connsiteX1" fmla="*/ 2110470 w 4155071"/>
              <a:gd name="connsiteY1" fmla="*/ 1022 h 2027160"/>
              <a:gd name="connsiteX2" fmla="*/ 3882294 w 4155071"/>
              <a:gd name="connsiteY2" fmla="*/ 1465132 h 2027160"/>
              <a:gd name="connsiteX3" fmla="*/ 4155071 w 4155071"/>
              <a:gd name="connsiteY3" fmla="*/ 1465132 h 2027160"/>
              <a:gd name="connsiteX4" fmla="*/ 3666820 w 4155071"/>
              <a:gd name="connsiteY4" fmla="*/ 2022958 h 2027160"/>
              <a:gd name="connsiteX5" fmla="*/ 3026819 w 4155071"/>
              <a:gd name="connsiteY5" fmla="*/ 1465132 h 2027160"/>
              <a:gd name="connsiteX6" fmla="*/ 3296502 w 4155071"/>
              <a:gd name="connsiteY6" fmla="*/ 1465132 h 2027160"/>
              <a:gd name="connsiteX7" fmla="*/ 1393064 w 4155071"/>
              <a:gd name="connsiteY7" fmla="*/ 432127 h 2027160"/>
              <a:gd name="connsiteX8" fmla="*/ 2 w 4155071"/>
              <a:gd name="connsiteY8" fmla="*/ 2022958 h 2027160"/>
              <a:gd name="connsiteX0" fmla="*/ 2 w 4155071"/>
              <a:gd name="connsiteY0" fmla="*/ 2022958 h 2027160"/>
              <a:gd name="connsiteX1" fmla="*/ 2110470 w 4155071"/>
              <a:gd name="connsiteY1" fmla="*/ 1022 h 2027160"/>
              <a:gd name="connsiteX2" fmla="*/ 3882294 w 4155071"/>
              <a:gd name="connsiteY2" fmla="*/ 1465132 h 2027160"/>
              <a:gd name="connsiteX3" fmla="*/ 4155071 w 4155071"/>
              <a:gd name="connsiteY3" fmla="*/ 1465132 h 2027160"/>
              <a:gd name="connsiteX4" fmla="*/ 3666820 w 4155071"/>
              <a:gd name="connsiteY4" fmla="*/ 2022958 h 2027160"/>
              <a:gd name="connsiteX5" fmla="*/ 3026819 w 4155071"/>
              <a:gd name="connsiteY5" fmla="*/ 1465132 h 2027160"/>
              <a:gd name="connsiteX6" fmla="*/ 3296502 w 4155071"/>
              <a:gd name="connsiteY6" fmla="*/ 1465132 h 2027160"/>
              <a:gd name="connsiteX7" fmla="*/ 1393064 w 4155071"/>
              <a:gd name="connsiteY7" fmla="*/ 432127 h 2027160"/>
              <a:gd name="connsiteX8" fmla="*/ 2 w 4155071"/>
              <a:gd name="connsiteY8" fmla="*/ 2022958 h 2027160"/>
              <a:gd name="connsiteX0" fmla="*/ 2 w 4155071"/>
              <a:gd name="connsiteY0" fmla="*/ 2022958 h 2027035"/>
              <a:gd name="connsiteX1" fmla="*/ 2110470 w 4155071"/>
              <a:gd name="connsiteY1" fmla="*/ 1022 h 2027035"/>
              <a:gd name="connsiteX2" fmla="*/ 3882294 w 4155071"/>
              <a:gd name="connsiteY2" fmla="*/ 1465132 h 2027035"/>
              <a:gd name="connsiteX3" fmla="*/ 4155071 w 4155071"/>
              <a:gd name="connsiteY3" fmla="*/ 1465132 h 2027035"/>
              <a:gd name="connsiteX4" fmla="*/ 3666820 w 4155071"/>
              <a:gd name="connsiteY4" fmla="*/ 2022958 h 2027035"/>
              <a:gd name="connsiteX5" fmla="*/ 3026819 w 4155071"/>
              <a:gd name="connsiteY5" fmla="*/ 1465132 h 2027035"/>
              <a:gd name="connsiteX6" fmla="*/ 3296502 w 4155071"/>
              <a:gd name="connsiteY6" fmla="*/ 1465132 h 2027035"/>
              <a:gd name="connsiteX7" fmla="*/ 2078864 w 4155071"/>
              <a:gd name="connsiteY7" fmla="*/ 381327 h 2027035"/>
              <a:gd name="connsiteX8" fmla="*/ 2 w 4155071"/>
              <a:gd name="connsiteY8" fmla="*/ 2022958 h 2027035"/>
              <a:gd name="connsiteX0" fmla="*/ 2 w 4155071"/>
              <a:gd name="connsiteY0" fmla="*/ 2022958 h 2026835"/>
              <a:gd name="connsiteX1" fmla="*/ 2110470 w 4155071"/>
              <a:gd name="connsiteY1" fmla="*/ 1022 h 2026835"/>
              <a:gd name="connsiteX2" fmla="*/ 3882294 w 4155071"/>
              <a:gd name="connsiteY2" fmla="*/ 1465132 h 2026835"/>
              <a:gd name="connsiteX3" fmla="*/ 4155071 w 4155071"/>
              <a:gd name="connsiteY3" fmla="*/ 1465132 h 2026835"/>
              <a:gd name="connsiteX4" fmla="*/ 3666820 w 4155071"/>
              <a:gd name="connsiteY4" fmla="*/ 2022958 h 2026835"/>
              <a:gd name="connsiteX5" fmla="*/ 3026819 w 4155071"/>
              <a:gd name="connsiteY5" fmla="*/ 1465132 h 2026835"/>
              <a:gd name="connsiteX6" fmla="*/ 3296502 w 4155071"/>
              <a:gd name="connsiteY6" fmla="*/ 1465132 h 2026835"/>
              <a:gd name="connsiteX7" fmla="*/ 2078864 w 4155071"/>
              <a:gd name="connsiteY7" fmla="*/ 381327 h 2026835"/>
              <a:gd name="connsiteX8" fmla="*/ 2 w 4155071"/>
              <a:gd name="connsiteY8" fmla="*/ 2022958 h 2026835"/>
              <a:gd name="connsiteX0" fmla="*/ 2 w 4155071"/>
              <a:gd name="connsiteY0" fmla="*/ 2022958 h 2026835"/>
              <a:gd name="connsiteX1" fmla="*/ 2110470 w 4155071"/>
              <a:gd name="connsiteY1" fmla="*/ 1022 h 2026835"/>
              <a:gd name="connsiteX2" fmla="*/ 3882294 w 4155071"/>
              <a:gd name="connsiteY2" fmla="*/ 1465132 h 2026835"/>
              <a:gd name="connsiteX3" fmla="*/ 4155071 w 4155071"/>
              <a:gd name="connsiteY3" fmla="*/ 1465132 h 2026835"/>
              <a:gd name="connsiteX4" fmla="*/ 3666820 w 4155071"/>
              <a:gd name="connsiteY4" fmla="*/ 2022958 h 2026835"/>
              <a:gd name="connsiteX5" fmla="*/ 3026819 w 4155071"/>
              <a:gd name="connsiteY5" fmla="*/ 1465132 h 2026835"/>
              <a:gd name="connsiteX6" fmla="*/ 3296502 w 4155071"/>
              <a:gd name="connsiteY6" fmla="*/ 1465132 h 2026835"/>
              <a:gd name="connsiteX7" fmla="*/ 2078864 w 4155071"/>
              <a:gd name="connsiteY7" fmla="*/ 381327 h 2026835"/>
              <a:gd name="connsiteX8" fmla="*/ 2 w 4155071"/>
              <a:gd name="connsiteY8" fmla="*/ 2022958 h 2026835"/>
              <a:gd name="connsiteX0" fmla="*/ 2 w 4155071"/>
              <a:gd name="connsiteY0" fmla="*/ 2023201 h 2027078"/>
              <a:gd name="connsiteX1" fmla="*/ 2110470 w 4155071"/>
              <a:gd name="connsiteY1" fmla="*/ 1265 h 2027078"/>
              <a:gd name="connsiteX2" fmla="*/ 3882294 w 4155071"/>
              <a:gd name="connsiteY2" fmla="*/ 1465375 h 2027078"/>
              <a:gd name="connsiteX3" fmla="*/ 4155071 w 4155071"/>
              <a:gd name="connsiteY3" fmla="*/ 1465375 h 2027078"/>
              <a:gd name="connsiteX4" fmla="*/ 3666820 w 4155071"/>
              <a:gd name="connsiteY4" fmla="*/ 2023201 h 2027078"/>
              <a:gd name="connsiteX5" fmla="*/ 3026819 w 4155071"/>
              <a:gd name="connsiteY5" fmla="*/ 1465375 h 2027078"/>
              <a:gd name="connsiteX6" fmla="*/ 3296502 w 4155071"/>
              <a:gd name="connsiteY6" fmla="*/ 1465375 h 2027078"/>
              <a:gd name="connsiteX7" fmla="*/ 2078864 w 4155071"/>
              <a:gd name="connsiteY7" fmla="*/ 381570 h 2027078"/>
              <a:gd name="connsiteX8" fmla="*/ 2 w 4155071"/>
              <a:gd name="connsiteY8" fmla="*/ 2023201 h 2027078"/>
              <a:gd name="connsiteX0" fmla="*/ 2 w 4155071"/>
              <a:gd name="connsiteY0" fmla="*/ 2024822 h 2028699"/>
              <a:gd name="connsiteX1" fmla="*/ 2110470 w 4155071"/>
              <a:gd name="connsiteY1" fmla="*/ 2886 h 2028699"/>
              <a:gd name="connsiteX2" fmla="*/ 3882294 w 4155071"/>
              <a:gd name="connsiteY2" fmla="*/ 1466996 h 2028699"/>
              <a:gd name="connsiteX3" fmla="*/ 4155071 w 4155071"/>
              <a:gd name="connsiteY3" fmla="*/ 1466996 h 2028699"/>
              <a:gd name="connsiteX4" fmla="*/ 3666820 w 4155071"/>
              <a:gd name="connsiteY4" fmla="*/ 2024822 h 2028699"/>
              <a:gd name="connsiteX5" fmla="*/ 3026819 w 4155071"/>
              <a:gd name="connsiteY5" fmla="*/ 1466996 h 2028699"/>
              <a:gd name="connsiteX6" fmla="*/ 3296502 w 4155071"/>
              <a:gd name="connsiteY6" fmla="*/ 1466996 h 2028699"/>
              <a:gd name="connsiteX7" fmla="*/ 2078864 w 4155071"/>
              <a:gd name="connsiteY7" fmla="*/ 383191 h 2028699"/>
              <a:gd name="connsiteX8" fmla="*/ 2 w 4155071"/>
              <a:gd name="connsiteY8" fmla="*/ 2024822 h 2028699"/>
              <a:gd name="connsiteX0" fmla="*/ 2 w 4155071"/>
              <a:gd name="connsiteY0" fmla="*/ 2026397 h 2030274"/>
              <a:gd name="connsiteX1" fmla="*/ 2110470 w 4155071"/>
              <a:gd name="connsiteY1" fmla="*/ 4461 h 2030274"/>
              <a:gd name="connsiteX2" fmla="*/ 3882294 w 4155071"/>
              <a:gd name="connsiteY2" fmla="*/ 1468571 h 2030274"/>
              <a:gd name="connsiteX3" fmla="*/ 4155071 w 4155071"/>
              <a:gd name="connsiteY3" fmla="*/ 1468571 h 2030274"/>
              <a:gd name="connsiteX4" fmla="*/ 3666820 w 4155071"/>
              <a:gd name="connsiteY4" fmla="*/ 2026397 h 2030274"/>
              <a:gd name="connsiteX5" fmla="*/ 3026819 w 4155071"/>
              <a:gd name="connsiteY5" fmla="*/ 1468571 h 2030274"/>
              <a:gd name="connsiteX6" fmla="*/ 3296502 w 4155071"/>
              <a:gd name="connsiteY6" fmla="*/ 1468571 h 2030274"/>
              <a:gd name="connsiteX7" fmla="*/ 2078864 w 4155071"/>
              <a:gd name="connsiteY7" fmla="*/ 384766 h 2030274"/>
              <a:gd name="connsiteX8" fmla="*/ 2 w 4155071"/>
              <a:gd name="connsiteY8" fmla="*/ 2026397 h 2030274"/>
              <a:gd name="connsiteX0" fmla="*/ 2 w 4155071"/>
              <a:gd name="connsiteY0" fmla="*/ 2025388 h 2029265"/>
              <a:gd name="connsiteX1" fmla="*/ 2110470 w 4155071"/>
              <a:gd name="connsiteY1" fmla="*/ 3452 h 2029265"/>
              <a:gd name="connsiteX2" fmla="*/ 3882294 w 4155071"/>
              <a:gd name="connsiteY2" fmla="*/ 1467562 h 2029265"/>
              <a:gd name="connsiteX3" fmla="*/ 4155071 w 4155071"/>
              <a:gd name="connsiteY3" fmla="*/ 1467562 h 2029265"/>
              <a:gd name="connsiteX4" fmla="*/ 3666820 w 4155071"/>
              <a:gd name="connsiteY4" fmla="*/ 2025388 h 2029265"/>
              <a:gd name="connsiteX5" fmla="*/ 3026819 w 4155071"/>
              <a:gd name="connsiteY5" fmla="*/ 1467562 h 2029265"/>
              <a:gd name="connsiteX6" fmla="*/ 3296502 w 4155071"/>
              <a:gd name="connsiteY6" fmla="*/ 1467562 h 2029265"/>
              <a:gd name="connsiteX7" fmla="*/ 2078864 w 4155071"/>
              <a:gd name="connsiteY7" fmla="*/ 383757 h 2029265"/>
              <a:gd name="connsiteX8" fmla="*/ 2 w 4155071"/>
              <a:gd name="connsiteY8" fmla="*/ 2025388 h 2029265"/>
              <a:gd name="connsiteX0" fmla="*/ 10964 w 4166033"/>
              <a:gd name="connsiteY0" fmla="*/ 2025388 h 2037834"/>
              <a:gd name="connsiteX1" fmla="*/ 2121432 w 4166033"/>
              <a:gd name="connsiteY1" fmla="*/ 3452 h 2037834"/>
              <a:gd name="connsiteX2" fmla="*/ 3893256 w 4166033"/>
              <a:gd name="connsiteY2" fmla="*/ 1467562 h 2037834"/>
              <a:gd name="connsiteX3" fmla="*/ 4166033 w 4166033"/>
              <a:gd name="connsiteY3" fmla="*/ 1467562 h 2037834"/>
              <a:gd name="connsiteX4" fmla="*/ 3677782 w 4166033"/>
              <a:gd name="connsiteY4" fmla="*/ 2025388 h 2037834"/>
              <a:gd name="connsiteX5" fmla="*/ 3037781 w 4166033"/>
              <a:gd name="connsiteY5" fmla="*/ 1467562 h 2037834"/>
              <a:gd name="connsiteX6" fmla="*/ 3307464 w 4166033"/>
              <a:gd name="connsiteY6" fmla="*/ 1467562 h 2037834"/>
              <a:gd name="connsiteX7" fmla="*/ 2089826 w 4166033"/>
              <a:gd name="connsiteY7" fmla="*/ 383757 h 2037834"/>
              <a:gd name="connsiteX8" fmla="*/ 1327463 w 4166033"/>
              <a:gd name="connsiteY8" fmla="*/ 834047 h 2037834"/>
              <a:gd name="connsiteX9" fmla="*/ 10964 w 4166033"/>
              <a:gd name="connsiteY9" fmla="*/ 2025388 h 2037834"/>
              <a:gd name="connsiteX0" fmla="*/ 12400 w 4167469"/>
              <a:gd name="connsiteY0" fmla="*/ 2025388 h 2037568"/>
              <a:gd name="connsiteX1" fmla="*/ 2122868 w 4167469"/>
              <a:gd name="connsiteY1" fmla="*/ 3452 h 2037568"/>
              <a:gd name="connsiteX2" fmla="*/ 3894692 w 4167469"/>
              <a:gd name="connsiteY2" fmla="*/ 1467562 h 2037568"/>
              <a:gd name="connsiteX3" fmla="*/ 4167469 w 4167469"/>
              <a:gd name="connsiteY3" fmla="*/ 1467562 h 2037568"/>
              <a:gd name="connsiteX4" fmla="*/ 3679218 w 4167469"/>
              <a:gd name="connsiteY4" fmla="*/ 2025388 h 2037568"/>
              <a:gd name="connsiteX5" fmla="*/ 3039217 w 4167469"/>
              <a:gd name="connsiteY5" fmla="*/ 1467562 h 2037568"/>
              <a:gd name="connsiteX6" fmla="*/ 3308900 w 4167469"/>
              <a:gd name="connsiteY6" fmla="*/ 1467562 h 2037568"/>
              <a:gd name="connsiteX7" fmla="*/ 2091262 w 4167469"/>
              <a:gd name="connsiteY7" fmla="*/ 383757 h 2037568"/>
              <a:gd name="connsiteX8" fmla="*/ 1189199 w 4167469"/>
              <a:gd name="connsiteY8" fmla="*/ 808647 h 2037568"/>
              <a:gd name="connsiteX9" fmla="*/ 12400 w 4167469"/>
              <a:gd name="connsiteY9" fmla="*/ 2025388 h 2037568"/>
              <a:gd name="connsiteX0" fmla="*/ 12400 w 4167469"/>
              <a:gd name="connsiteY0" fmla="*/ 2025388 h 2037568"/>
              <a:gd name="connsiteX1" fmla="*/ 2122868 w 4167469"/>
              <a:gd name="connsiteY1" fmla="*/ 3452 h 2037568"/>
              <a:gd name="connsiteX2" fmla="*/ 3894692 w 4167469"/>
              <a:gd name="connsiteY2" fmla="*/ 1467562 h 2037568"/>
              <a:gd name="connsiteX3" fmla="*/ 4167469 w 4167469"/>
              <a:gd name="connsiteY3" fmla="*/ 1467562 h 2037568"/>
              <a:gd name="connsiteX4" fmla="*/ 3679218 w 4167469"/>
              <a:gd name="connsiteY4" fmla="*/ 2025388 h 2037568"/>
              <a:gd name="connsiteX5" fmla="*/ 3039217 w 4167469"/>
              <a:gd name="connsiteY5" fmla="*/ 1467562 h 2037568"/>
              <a:gd name="connsiteX6" fmla="*/ 3308900 w 4167469"/>
              <a:gd name="connsiteY6" fmla="*/ 1467562 h 2037568"/>
              <a:gd name="connsiteX7" fmla="*/ 2091262 w 4167469"/>
              <a:gd name="connsiteY7" fmla="*/ 383757 h 2037568"/>
              <a:gd name="connsiteX8" fmla="*/ 1189199 w 4167469"/>
              <a:gd name="connsiteY8" fmla="*/ 808647 h 2037568"/>
              <a:gd name="connsiteX9" fmla="*/ 12400 w 4167469"/>
              <a:gd name="connsiteY9" fmla="*/ 2025388 h 2037568"/>
              <a:gd name="connsiteX0" fmla="*/ 12400 w 4167469"/>
              <a:gd name="connsiteY0" fmla="*/ 2025388 h 2037568"/>
              <a:gd name="connsiteX1" fmla="*/ 2122868 w 4167469"/>
              <a:gd name="connsiteY1" fmla="*/ 3452 h 2037568"/>
              <a:gd name="connsiteX2" fmla="*/ 3894692 w 4167469"/>
              <a:gd name="connsiteY2" fmla="*/ 1467562 h 2037568"/>
              <a:gd name="connsiteX3" fmla="*/ 4167469 w 4167469"/>
              <a:gd name="connsiteY3" fmla="*/ 1467562 h 2037568"/>
              <a:gd name="connsiteX4" fmla="*/ 3679218 w 4167469"/>
              <a:gd name="connsiteY4" fmla="*/ 2025388 h 2037568"/>
              <a:gd name="connsiteX5" fmla="*/ 3039217 w 4167469"/>
              <a:gd name="connsiteY5" fmla="*/ 1467562 h 2037568"/>
              <a:gd name="connsiteX6" fmla="*/ 3308900 w 4167469"/>
              <a:gd name="connsiteY6" fmla="*/ 1467562 h 2037568"/>
              <a:gd name="connsiteX7" fmla="*/ 2116662 w 4167469"/>
              <a:gd name="connsiteY7" fmla="*/ 358357 h 2037568"/>
              <a:gd name="connsiteX8" fmla="*/ 1189199 w 4167469"/>
              <a:gd name="connsiteY8" fmla="*/ 808647 h 2037568"/>
              <a:gd name="connsiteX9" fmla="*/ 12400 w 4167469"/>
              <a:gd name="connsiteY9" fmla="*/ 2025388 h 2037568"/>
              <a:gd name="connsiteX0" fmla="*/ 12400 w 4167469"/>
              <a:gd name="connsiteY0" fmla="*/ 2022087 h 2034267"/>
              <a:gd name="connsiteX1" fmla="*/ 2122868 w 4167469"/>
              <a:gd name="connsiteY1" fmla="*/ 151 h 2034267"/>
              <a:gd name="connsiteX2" fmla="*/ 3894692 w 4167469"/>
              <a:gd name="connsiteY2" fmla="*/ 1464261 h 2034267"/>
              <a:gd name="connsiteX3" fmla="*/ 4167469 w 4167469"/>
              <a:gd name="connsiteY3" fmla="*/ 1464261 h 2034267"/>
              <a:gd name="connsiteX4" fmla="*/ 3679218 w 4167469"/>
              <a:gd name="connsiteY4" fmla="*/ 2022087 h 2034267"/>
              <a:gd name="connsiteX5" fmla="*/ 3039217 w 4167469"/>
              <a:gd name="connsiteY5" fmla="*/ 1464261 h 2034267"/>
              <a:gd name="connsiteX6" fmla="*/ 3308900 w 4167469"/>
              <a:gd name="connsiteY6" fmla="*/ 1464261 h 2034267"/>
              <a:gd name="connsiteX7" fmla="*/ 2116662 w 4167469"/>
              <a:gd name="connsiteY7" fmla="*/ 355056 h 2034267"/>
              <a:gd name="connsiteX8" fmla="*/ 1189199 w 4167469"/>
              <a:gd name="connsiteY8" fmla="*/ 805346 h 2034267"/>
              <a:gd name="connsiteX9" fmla="*/ 12400 w 4167469"/>
              <a:gd name="connsiteY9" fmla="*/ 2022087 h 2034267"/>
              <a:gd name="connsiteX0" fmla="*/ 12400 w 4167469"/>
              <a:gd name="connsiteY0" fmla="*/ 2021939 h 2034119"/>
              <a:gd name="connsiteX1" fmla="*/ 2122868 w 4167469"/>
              <a:gd name="connsiteY1" fmla="*/ 3 h 2034119"/>
              <a:gd name="connsiteX2" fmla="*/ 3894692 w 4167469"/>
              <a:gd name="connsiteY2" fmla="*/ 1464113 h 2034119"/>
              <a:gd name="connsiteX3" fmla="*/ 4167469 w 4167469"/>
              <a:gd name="connsiteY3" fmla="*/ 1464113 h 2034119"/>
              <a:gd name="connsiteX4" fmla="*/ 3679218 w 4167469"/>
              <a:gd name="connsiteY4" fmla="*/ 2021939 h 2034119"/>
              <a:gd name="connsiteX5" fmla="*/ 3039217 w 4167469"/>
              <a:gd name="connsiteY5" fmla="*/ 1464113 h 2034119"/>
              <a:gd name="connsiteX6" fmla="*/ 3308900 w 4167469"/>
              <a:gd name="connsiteY6" fmla="*/ 1464113 h 2034119"/>
              <a:gd name="connsiteX7" fmla="*/ 2116662 w 4167469"/>
              <a:gd name="connsiteY7" fmla="*/ 354908 h 2034119"/>
              <a:gd name="connsiteX8" fmla="*/ 1189199 w 4167469"/>
              <a:gd name="connsiteY8" fmla="*/ 805198 h 2034119"/>
              <a:gd name="connsiteX9" fmla="*/ 12400 w 4167469"/>
              <a:gd name="connsiteY9" fmla="*/ 2021939 h 2034119"/>
              <a:gd name="connsiteX0" fmla="*/ 12400 w 4167469"/>
              <a:gd name="connsiteY0" fmla="*/ 2021939 h 2034119"/>
              <a:gd name="connsiteX1" fmla="*/ 2122868 w 4167469"/>
              <a:gd name="connsiteY1" fmla="*/ 3 h 2034119"/>
              <a:gd name="connsiteX2" fmla="*/ 3894692 w 4167469"/>
              <a:gd name="connsiteY2" fmla="*/ 1464113 h 2034119"/>
              <a:gd name="connsiteX3" fmla="*/ 4167469 w 4167469"/>
              <a:gd name="connsiteY3" fmla="*/ 1464113 h 2034119"/>
              <a:gd name="connsiteX4" fmla="*/ 3679218 w 4167469"/>
              <a:gd name="connsiteY4" fmla="*/ 2021939 h 2034119"/>
              <a:gd name="connsiteX5" fmla="*/ 3039217 w 4167469"/>
              <a:gd name="connsiteY5" fmla="*/ 1464113 h 2034119"/>
              <a:gd name="connsiteX6" fmla="*/ 3308900 w 4167469"/>
              <a:gd name="connsiteY6" fmla="*/ 1464113 h 2034119"/>
              <a:gd name="connsiteX7" fmla="*/ 2116662 w 4167469"/>
              <a:gd name="connsiteY7" fmla="*/ 354908 h 2034119"/>
              <a:gd name="connsiteX8" fmla="*/ 1189199 w 4167469"/>
              <a:gd name="connsiteY8" fmla="*/ 805198 h 2034119"/>
              <a:gd name="connsiteX9" fmla="*/ 12400 w 4167469"/>
              <a:gd name="connsiteY9" fmla="*/ 2021939 h 203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7469" h="2034119">
                <a:moveTo>
                  <a:pt x="12400" y="2021939"/>
                </a:moveTo>
                <a:cubicBezTo>
                  <a:pt x="865759" y="658371"/>
                  <a:pt x="1479963" y="1164"/>
                  <a:pt x="2122868" y="3"/>
                </a:cubicBezTo>
                <a:cubicBezTo>
                  <a:pt x="2691176" y="-1023"/>
                  <a:pt x="3278838" y="303844"/>
                  <a:pt x="3894692" y="1464113"/>
                </a:cubicBezTo>
                <a:lnTo>
                  <a:pt x="4167469" y="1464113"/>
                </a:lnTo>
                <a:lnTo>
                  <a:pt x="3679218" y="2021939"/>
                </a:lnTo>
                <a:lnTo>
                  <a:pt x="3039217" y="1464113"/>
                </a:lnTo>
                <a:lnTo>
                  <a:pt x="3308900" y="1464113"/>
                </a:lnTo>
                <a:cubicBezTo>
                  <a:pt x="2744508" y="529946"/>
                  <a:pt x="2533445" y="375827"/>
                  <a:pt x="2116662" y="354908"/>
                </a:cubicBezTo>
                <a:cubicBezTo>
                  <a:pt x="1699879" y="333989"/>
                  <a:pt x="1535676" y="531593"/>
                  <a:pt x="1189199" y="805198"/>
                </a:cubicBezTo>
                <a:cubicBezTo>
                  <a:pt x="842722" y="1078803"/>
                  <a:pt x="-119928" y="2160371"/>
                  <a:pt x="12400" y="202193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4305300" y="3562964"/>
            <a:ext cx="2888804" cy="646331"/>
          </a:xfrm>
          <a:prstGeom prst="rect">
            <a:avLst/>
          </a:prstGeom>
          <a:noFill/>
        </p:spPr>
        <p:txBody>
          <a:bodyPr wrap="none" rtlCol="0">
            <a:spAutoFit/>
          </a:bodyPr>
          <a:lstStyle/>
          <a:p>
            <a:r>
              <a:rPr lang="en-US" sz="3600" dirty="0" smtClean="0"/>
              <a:t>Read Mapping</a:t>
            </a:r>
            <a:endParaRPr lang="en-US" sz="3600" dirty="0"/>
          </a:p>
        </p:txBody>
      </p:sp>
      <p:sp>
        <p:nvSpPr>
          <p:cNvPr id="64" name="TextBox 63"/>
          <p:cNvSpPr txBox="1"/>
          <p:nvPr/>
        </p:nvSpPr>
        <p:spPr>
          <a:xfrm>
            <a:off x="13296900" y="3207774"/>
            <a:ext cx="2714782" cy="1200329"/>
          </a:xfrm>
          <a:prstGeom prst="rect">
            <a:avLst/>
          </a:prstGeom>
          <a:noFill/>
        </p:spPr>
        <p:txBody>
          <a:bodyPr wrap="none" rtlCol="0">
            <a:spAutoFit/>
          </a:bodyPr>
          <a:lstStyle/>
          <a:p>
            <a:pPr algn="ctr"/>
            <a:r>
              <a:rPr lang="en-US" sz="3600" dirty="0" smtClean="0"/>
              <a:t>Signal Profile </a:t>
            </a:r>
          </a:p>
          <a:p>
            <a:pPr algn="ctr"/>
            <a:r>
              <a:rPr lang="en-US" sz="3600" dirty="0" smtClean="0"/>
              <a:t>Generation</a:t>
            </a:r>
            <a:endParaRPr lang="en-US" sz="3600" dirty="0"/>
          </a:p>
        </p:txBody>
      </p:sp>
      <p:cxnSp>
        <p:nvCxnSpPr>
          <p:cNvPr id="65" name="Straight Arrow Connector 64"/>
          <p:cNvCxnSpPr/>
          <p:nvPr/>
        </p:nvCxnSpPr>
        <p:spPr>
          <a:xfrm>
            <a:off x="14785894" y="8155710"/>
            <a:ext cx="8724264" cy="0"/>
          </a:xfrm>
          <a:prstGeom prst="straightConnector1">
            <a:avLst/>
          </a:prstGeom>
          <a:ln w="476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6898951" y="8253402"/>
            <a:ext cx="4219938" cy="646331"/>
          </a:xfrm>
          <a:prstGeom prst="rect">
            <a:avLst/>
          </a:prstGeom>
          <a:noFill/>
        </p:spPr>
        <p:txBody>
          <a:bodyPr wrap="none" rtlCol="0">
            <a:spAutoFit/>
          </a:bodyPr>
          <a:lstStyle/>
          <a:p>
            <a:r>
              <a:rPr lang="en-US" sz="3600" dirty="0" smtClean="0"/>
              <a:t>Genomic Coordinates</a:t>
            </a:r>
            <a:endParaRPr lang="en-US" sz="3600" dirty="0"/>
          </a:p>
        </p:txBody>
      </p:sp>
      <p:grpSp>
        <p:nvGrpSpPr>
          <p:cNvPr id="67" name="Group 66"/>
          <p:cNvGrpSpPr/>
          <p:nvPr/>
        </p:nvGrpSpPr>
        <p:grpSpPr>
          <a:xfrm flipH="1">
            <a:off x="17262835" y="7157883"/>
            <a:ext cx="2139406" cy="0"/>
            <a:chOff x="5403903" y="2939845"/>
            <a:chExt cx="2139406" cy="0"/>
          </a:xfrm>
        </p:grpSpPr>
        <p:cxnSp>
          <p:nvCxnSpPr>
            <p:cNvPr id="68" name="Straight Connector 67"/>
            <p:cNvCxnSpPr/>
            <p:nvPr/>
          </p:nvCxnSpPr>
          <p:spPr>
            <a:xfrm>
              <a:off x="5470669" y="293984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403903" y="2939845"/>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7235913" y="7408136"/>
            <a:ext cx="2177144" cy="1452"/>
            <a:chOff x="5701445" y="3426073"/>
            <a:chExt cx="2177144" cy="1452"/>
          </a:xfrm>
        </p:grpSpPr>
        <p:cxnSp>
          <p:nvCxnSpPr>
            <p:cNvPr id="71" name="Straight Connector 70"/>
            <p:cNvCxnSpPr/>
            <p:nvPr/>
          </p:nvCxnSpPr>
          <p:spPr>
            <a:xfrm>
              <a:off x="5805949" y="342752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701445" y="3426073"/>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8694131" y="7633764"/>
            <a:ext cx="2152469" cy="8708"/>
            <a:chOff x="5360360" y="3976165"/>
            <a:chExt cx="2152469" cy="8708"/>
          </a:xfrm>
        </p:grpSpPr>
        <p:cxnSp>
          <p:nvCxnSpPr>
            <p:cNvPr id="74" name="Straight Connector 73"/>
            <p:cNvCxnSpPr/>
            <p:nvPr/>
          </p:nvCxnSpPr>
          <p:spPr>
            <a:xfrm>
              <a:off x="5440189" y="397616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360360" y="3984873"/>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flipH="1">
            <a:off x="16295527" y="7627513"/>
            <a:ext cx="2181499" cy="0"/>
            <a:chOff x="5940930" y="4500856"/>
            <a:chExt cx="2181499" cy="0"/>
          </a:xfrm>
        </p:grpSpPr>
        <p:cxnSp>
          <p:nvCxnSpPr>
            <p:cNvPr id="77" name="Straight Connector 76"/>
            <p:cNvCxnSpPr/>
            <p:nvPr/>
          </p:nvCxnSpPr>
          <p:spPr>
            <a:xfrm>
              <a:off x="6049789" y="4500856"/>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940930" y="4500856"/>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flipH="1">
            <a:off x="20321837" y="7878587"/>
            <a:ext cx="2181499" cy="2902"/>
            <a:chOff x="5483730" y="5164885"/>
            <a:chExt cx="2181499" cy="2902"/>
          </a:xfrm>
        </p:grpSpPr>
        <p:cxnSp>
          <p:nvCxnSpPr>
            <p:cNvPr id="80" name="Straight Connector 79"/>
            <p:cNvCxnSpPr/>
            <p:nvPr/>
          </p:nvCxnSpPr>
          <p:spPr>
            <a:xfrm>
              <a:off x="5592589" y="516488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483730" y="5167787"/>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7937748" y="7870721"/>
            <a:ext cx="2196014" cy="1"/>
            <a:chOff x="6078815" y="5835444"/>
            <a:chExt cx="2196014" cy="1"/>
          </a:xfrm>
        </p:grpSpPr>
        <p:cxnSp>
          <p:nvCxnSpPr>
            <p:cNvPr id="83" name="Straight Connector 82"/>
            <p:cNvCxnSpPr/>
            <p:nvPr/>
          </p:nvCxnSpPr>
          <p:spPr>
            <a:xfrm>
              <a:off x="6202189" y="5835445"/>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78815" y="5835444"/>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5529313" y="7891158"/>
            <a:ext cx="2164082" cy="0"/>
            <a:chOff x="5440187" y="6534307"/>
            <a:chExt cx="2164082" cy="0"/>
          </a:xfrm>
        </p:grpSpPr>
        <p:cxnSp>
          <p:nvCxnSpPr>
            <p:cNvPr id="86" name="Straight Connector 85"/>
            <p:cNvCxnSpPr/>
            <p:nvPr/>
          </p:nvCxnSpPr>
          <p:spPr>
            <a:xfrm>
              <a:off x="5531629" y="6534307"/>
              <a:ext cx="20726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440187" y="6534307"/>
              <a:ext cx="487680" cy="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Freeform 87"/>
          <p:cNvSpPr/>
          <p:nvPr/>
        </p:nvSpPr>
        <p:spPr>
          <a:xfrm>
            <a:off x="15152914" y="7096550"/>
            <a:ext cx="8069943" cy="1066670"/>
          </a:xfrm>
          <a:custGeom>
            <a:avLst/>
            <a:gdLst>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28518"/>
              <a:gd name="connsiteX1" fmla="*/ 420915 w 8069943"/>
              <a:gd name="connsiteY1" fmla="*/ 1107283 h 1128518"/>
              <a:gd name="connsiteX2" fmla="*/ 420915 w 8069943"/>
              <a:gd name="connsiteY2" fmla="*/ 802483 h 1128518"/>
              <a:gd name="connsiteX3" fmla="*/ 1132115 w 8069943"/>
              <a:gd name="connsiteY3" fmla="*/ 802483 h 1128518"/>
              <a:gd name="connsiteX4" fmla="*/ 1132115 w 8069943"/>
              <a:gd name="connsiteY4" fmla="*/ 526711 h 1128518"/>
              <a:gd name="connsiteX5" fmla="*/ 2075543 w 8069943"/>
              <a:gd name="connsiteY5" fmla="*/ 555740 h 1128518"/>
              <a:gd name="connsiteX6" fmla="*/ 2133600 w 8069943"/>
              <a:gd name="connsiteY6" fmla="*/ 76768 h 1128518"/>
              <a:gd name="connsiteX7" fmla="*/ 4238172 w 8069943"/>
              <a:gd name="connsiteY7" fmla="*/ 47740 h 1128518"/>
              <a:gd name="connsiteX8" fmla="*/ 4223657 w 8069943"/>
              <a:gd name="connsiteY8" fmla="*/ 541226 h 1128518"/>
              <a:gd name="connsiteX9" fmla="*/ 5689600 w 8069943"/>
              <a:gd name="connsiteY9" fmla="*/ 512197 h 1128518"/>
              <a:gd name="connsiteX10" fmla="*/ 5689600 w 8069943"/>
              <a:gd name="connsiteY10" fmla="*/ 787968 h 1128518"/>
              <a:gd name="connsiteX11" fmla="*/ 7329715 w 8069943"/>
              <a:gd name="connsiteY11" fmla="*/ 787968 h 1128518"/>
              <a:gd name="connsiteX12" fmla="*/ 7329715 w 8069943"/>
              <a:gd name="connsiteY12" fmla="*/ 1078254 h 1128518"/>
              <a:gd name="connsiteX13" fmla="*/ 8069943 w 8069943"/>
              <a:gd name="connsiteY13" fmla="*/ 1063740 h 1128518"/>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78254 h 1114410"/>
              <a:gd name="connsiteX1" fmla="*/ 420915 w 8069943"/>
              <a:gd name="connsiteY1" fmla="*/ 1107283 h 1114410"/>
              <a:gd name="connsiteX2" fmla="*/ 420915 w 8069943"/>
              <a:gd name="connsiteY2" fmla="*/ 802483 h 1114410"/>
              <a:gd name="connsiteX3" fmla="*/ 1132115 w 8069943"/>
              <a:gd name="connsiteY3" fmla="*/ 802483 h 1114410"/>
              <a:gd name="connsiteX4" fmla="*/ 1132115 w 8069943"/>
              <a:gd name="connsiteY4" fmla="*/ 526711 h 1114410"/>
              <a:gd name="connsiteX5" fmla="*/ 2075543 w 8069943"/>
              <a:gd name="connsiteY5" fmla="*/ 555740 h 1114410"/>
              <a:gd name="connsiteX6" fmla="*/ 2133600 w 8069943"/>
              <a:gd name="connsiteY6" fmla="*/ 76768 h 1114410"/>
              <a:gd name="connsiteX7" fmla="*/ 4238172 w 8069943"/>
              <a:gd name="connsiteY7" fmla="*/ 47740 h 1114410"/>
              <a:gd name="connsiteX8" fmla="*/ 4223657 w 8069943"/>
              <a:gd name="connsiteY8" fmla="*/ 541226 h 1114410"/>
              <a:gd name="connsiteX9" fmla="*/ 5689600 w 8069943"/>
              <a:gd name="connsiteY9" fmla="*/ 512197 h 1114410"/>
              <a:gd name="connsiteX10" fmla="*/ 5689600 w 8069943"/>
              <a:gd name="connsiteY10" fmla="*/ 787968 h 1114410"/>
              <a:gd name="connsiteX11" fmla="*/ 7329715 w 8069943"/>
              <a:gd name="connsiteY11" fmla="*/ 787968 h 1114410"/>
              <a:gd name="connsiteX12" fmla="*/ 7329715 w 8069943"/>
              <a:gd name="connsiteY12" fmla="*/ 1078254 h 1114410"/>
              <a:gd name="connsiteX13" fmla="*/ 8069943 w 8069943"/>
              <a:gd name="connsiteY13" fmla="*/ 1063740 h 1114410"/>
              <a:gd name="connsiteX0" fmla="*/ 0 w 8069943"/>
              <a:gd name="connsiteY0" fmla="*/ 1080788 h 1116944"/>
              <a:gd name="connsiteX1" fmla="*/ 420915 w 8069943"/>
              <a:gd name="connsiteY1" fmla="*/ 1109817 h 1116944"/>
              <a:gd name="connsiteX2" fmla="*/ 420915 w 8069943"/>
              <a:gd name="connsiteY2" fmla="*/ 805017 h 1116944"/>
              <a:gd name="connsiteX3" fmla="*/ 1132115 w 8069943"/>
              <a:gd name="connsiteY3" fmla="*/ 805017 h 1116944"/>
              <a:gd name="connsiteX4" fmla="*/ 1132115 w 8069943"/>
              <a:gd name="connsiteY4" fmla="*/ 529245 h 1116944"/>
              <a:gd name="connsiteX5" fmla="*/ 2075543 w 8069943"/>
              <a:gd name="connsiteY5" fmla="*/ 558274 h 1116944"/>
              <a:gd name="connsiteX6" fmla="*/ 2082800 w 8069943"/>
              <a:gd name="connsiteY6" fmla="*/ 72952 h 1116944"/>
              <a:gd name="connsiteX7" fmla="*/ 4238172 w 8069943"/>
              <a:gd name="connsiteY7" fmla="*/ 50274 h 1116944"/>
              <a:gd name="connsiteX8" fmla="*/ 4223657 w 8069943"/>
              <a:gd name="connsiteY8" fmla="*/ 543760 h 1116944"/>
              <a:gd name="connsiteX9" fmla="*/ 5689600 w 8069943"/>
              <a:gd name="connsiteY9" fmla="*/ 514731 h 1116944"/>
              <a:gd name="connsiteX10" fmla="*/ 5689600 w 8069943"/>
              <a:gd name="connsiteY10" fmla="*/ 790502 h 1116944"/>
              <a:gd name="connsiteX11" fmla="*/ 7329715 w 8069943"/>
              <a:gd name="connsiteY11" fmla="*/ 790502 h 1116944"/>
              <a:gd name="connsiteX12" fmla="*/ 7329715 w 8069943"/>
              <a:gd name="connsiteY12" fmla="*/ 1080788 h 1116944"/>
              <a:gd name="connsiteX13" fmla="*/ 8069943 w 8069943"/>
              <a:gd name="connsiteY13" fmla="*/ 1066274 h 1116944"/>
              <a:gd name="connsiteX0" fmla="*/ 0 w 8069943"/>
              <a:gd name="connsiteY0" fmla="*/ 1080788 h 1116944"/>
              <a:gd name="connsiteX1" fmla="*/ 420915 w 8069943"/>
              <a:gd name="connsiteY1" fmla="*/ 1109817 h 1116944"/>
              <a:gd name="connsiteX2" fmla="*/ 420915 w 8069943"/>
              <a:gd name="connsiteY2" fmla="*/ 805017 h 1116944"/>
              <a:gd name="connsiteX3" fmla="*/ 1132115 w 8069943"/>
              <a:gd name="connsiteY3" fmla="*/ 805017 h 1116944"/>
              <a:gd name="connsiteX4" fmla="*/ 1132115 w 8069943"/>
              <a:gd name="connsiteY4" fmla="*/ 529245 h 1116944"/>
              <a:gd name="connsiteX5" fmla="*/ 2075543 w 8069943"/>
              <a:gd name="connsiteY5" fmla="*/ 558274 h 1116944"/>
              <a:gd name="connsiteX6" fmla="*/ 2082800 w 8069943"/>
              <a:gd name="connsiteY6" fmla="*/ 72952 h 1116944"/>
              <a:gd name="connsiteX7" fmla="*/ 4238172 w 8069943"/>
              <a:gd name="connsiteY7" fmla="*/ 50274 h 1116944"/>
              <a:gd name="connsiteX8" fmla="*/ 4223657 w 8069943"/>
              <a:gd name="connsiteY8" fmla="*/ 543760 h 1116944"/>
              <a:gd name="connsiteX9" fmla="*/ 5689600 w 8069943"/>
              <a:gd name="connsiteY9" fmla="*/ 514731 h 1116944"/>
              <a:gd name="connsiteX10" fmla="*/ 5689600 w 8069943"/>
              <a:gd name="connsiteY10" fmla="*/ 790502 h 1116944"/>
              <a:gd name="connsiteX11" fmla="*/ 7329715 w 8069943"/>
              <a:gd name="connsiteY11" fmla="*/ 790502 h 1116944"/>
              <a:gd name="connsiteX12" fmla="*/ 7329715 w 8069943"/>
              <a:gd name="connsiteY12" fmla="*/ 1080788 h 1116944"/>
              <a:gd name="connsiteX13" fmla="*/ 8069943 w 8069943"/>
              <a:gd name="connsiteY13" fmla="*/ 1066274 h 1116944"/>
              <a:gd name="connsiteX0" fmla="*/ 0 w 8069943"/>
              <a:gd name="connsiteY0" fmla="*/ 1067317 h 1103473"/>
              <a:gd name="connsiteX1" fmla="*/ 420915 w 8069943"/>
              <a:gd name="connsiteY1" fmla="*/ 1096346 h 1103473"/>
              <a:gd name="connsiteX2" fmla="*/ 420915 w 8069943"/>
              <a:gd name="connsiteY2" fmla="*/ 791546 h 1103473"/>
              <a:gd name="connsiteX3" fmla="*/ 1132115 w 8069943"/>
              <a:gd name="connsiteY3" fmla="*/ 791546 h 1103473"/>
              <a:gd name="connsiteX4" fmla="*/ 1132115 w 8069943"/>
              <a:gd name="connsiteY4" fmla="*/ 515774 h 1103473"/>
              <a:gd name="connsiteX5" fmla="*/ 2075543 w 8069943"/>
              <a:gd name="connsiteY5" fmla="*/ 544803 h 1103473"/>
              <a:gd name="connsiteX6" fmla="*/ 2082800 w 8069943"/>
              <a:gd name="connsiteY6" fmla="*/ 59481 h 1103473"/>
              <a:gd name="connsiteX7" fmla="*/ 4238172 w 8069943"/>
              <a:gd name="connsiteY7" fmla="*/ 36803 h 1103473"/>
              <a:gd name="connsiteX8" fmla="*/ 4223657 w 8069943"/>
              <a:gd name="connsiteY8" fmla="*/ 530289 h 1103473"/>
              <a:gd name="connsiteX9" fmla="*/ 5689600 w 8069943"/>
              <a:gd name="connsiteY9" fmla="*/ 501260 h 1103473"/>
              <a:gd name="connsiteX10" fmla="*/ 5689600 w 8069943"/>
              <a:gd name="connsiteY10" fmla="*/ 777031 h 1103473"/>
              <a:gd name="connsiteX11" fmla="*/ 7329715 w 8069943"/>
              <a:gd name="connsiteY11" fmla="*/ 777031 h 1103473"/>
              <a:gd name="connsiteX12" fmla="*/ 7329715 w 8069943"/>
              <a:gd name="connsiteY12" fmla="*/ 1067317 h 1103473"/>
              <a:gd name="connsiteX13" fmla="*/ 8069943 w 8069943"/>
              <a:gd name="connsiteY13" fmla="*/ 1052803 h 1103473"/>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9600 w 8069943"/>
              <a:gd name="connsiteY9" fmla="*/ 4644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9600 w 8069943"/>
              <a:gd name="connsiteY9" fmla="*/ 4644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9600 w 8069943"/>
              <a:gd name="connsiteY9" fmla="*/ 4644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9600 w 8069943"/>
              <a:gd name="connsiteY9" fmla="*/ 4644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 name="connsiteX0" fmla="*/ 0 w 8069943"/>
              <a:gd name="connsiteY0" fmla="*/ 1030514 h 1066670"/>
              <a:gd name="connsiteX1" fmla="*/ 420915 w 8069943"/>
              <a:gd name="connsiteY1" fmla="*/ 1059543 h 1066670"/>
              <a:gd name="connsiteX2" fmla="*/ 420915 w 8069943"/>
              <a:gd name="connsiteY2" fmla="*/ 754743 h 1066670"/>
              <a:gd name="connsiteX3" fmla="*/ 1132115 w 8069943"/>
              <a:gd name="connsiteY3" fmla="*/ 754743 h 1066670"/>
              <a:gd name="connsiteX4" fmla="*/ 1132115 w 8069943"/>
              <a:gd name="connsiteY4" fmla="*/ 478971 h 1066670"/>
              <a:gd name="connsiteX5" fmla="*/ 2075543 w 8069943"/>
              <a:gd name="connsiteY5" fmla="*/ 508000 h 1066670"/>
              <a:gd name="connsiteX6" fmla="*/ 2082800 w 8069943"/>
              <a:gd name="connsiteY6" fmla="*/ 22678 h 1066670"/>
              <a:gd name="connsiteX7" fmla="*/ 4238172 w 8069943"/>
              <a:gd name="connsiteY7" fmla="*/ 0 h 1066670"/>
              <a:gd name="connsiteX8" fmla="*/ 4223657 w 8069943"/>
              <a:gd name="connsiteY8" fmla="*/ 493486 h 1066670"/>
              <a:gd name="connsiteX9" fmla="*/ 5683250 w 8069943"/>
              <a:gd name="connsiteY9" fmla="*/ 489857 h 1066670"/>
              <a:gd name="connsiteX10" fmla="*/ 5689600 w 8069943"/>
              <a:gd name="connsiteY10" fmla="*/ 740228 h 1066670"/>
              <a:gd name="connsiteX11" fmla="*/ 7329715 w 8069943"/>
              <a:gd name="connsiteY11" fmla="*/ 740228 h 1066670"/>
              <a:gd name="connsiteX12" fmla="*/ 7329715 w 8069943"/>
              <a:gd name="connsiteY12" fmla="*/ 1030514 h 1066670"/>
              <a:gd name="connsiteX13" fmla="*/ 8069943 w 8069943"/>
              <a:gd name="connsiteY13" fmla="*/ 1016000 h 106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9943" h="1066670">
                <a:moveTo>
                  <a:pt x="0" y="1030514"/>
                </a:moveTo>
                <a:cubicBezTo>
                  <a:pt x="175381" y="1068009"/>
                  <a:pt x="1512" y="1073755"/>
                  <a:pt x="420915" y="1059543"/>
                </a:cubicBezTo>
                <a:cubicBezTo>
                  <a:pt x="408518" y="696081"/>
                  <a:pt x="429382" y="1046843"/>
                  <a:pt x="420915" y="754743"/>
                </a:cubicBezTo>
                <a:cubicBezTo>
                  <a:pt x="545798" y="767443"/>
                  <a:pt x="410332" y="756255"/>
                  <a:pt x="1132115" y="754743"/>
                </a:cubicBezTo>
                <a:cubicBezTo>
                  <a:pt x="1117298" y="499231"/>
                  <a:pt x="1146327" y="767745"/>
                  <a:pt x="1132115" y="478971"/>
                </a:cubicBezTo>
                <a:cubicBezTo>
                  <a:pt x="2089453" y="488647"/>
                  <a:pt x="1152979" y="500440"/>
                  <a:pt x="2075543" y="508000"/>
                </a:cubicBezTo>
                <a:cubicBezTo>
                  <a:pt x="2077357" y="32959"/>
                  <a:pt x="2071612" y="507395"/>
                  <a:pt x="2082800" y="22678"/>
                </a:cubicBezTo>
                <a:cubicBezTo>
                  <a:pt x="4224413" y="-14364"/>
                  <a:pt x="2086429" y="30540"/>
                  <a:pt x="4238172" y="0"/>
                </a:cubicBezTo>
                <a:cubicBezTo>
                  <a:pt x="4218215" y="496510"/>
                  <a:pt x="4229402" y="35077"/>
                  <a:pt x="4223657" y="493486"/>
                </a:cubicBezTo>
                <a:cubicBezTo>
                  <a:pt x="5703812" y="481995"/>
                  <a:pt x="4219726" y="499533"/>
                  <a:pt x="5683250" y="489857"/>
                </a:cubicBezTo>
                <a:cubicBezTo>
                  <a:pt x="5692624" y="753231"/>
                  <a:pt x="5689298" y="484716"/>
                  <a:pt x="5689600" y="740228"/>
                </a:cubicBezTo>
                <a:cubicBezTo>
                  <a:pt x="7334552" y="722690"/>
                  <a:pt x="5722863" y="748997"/>
                  <a:pt x="7329715" y="740228"/>
                </a:cubicBezTo>
                <a:cubicBezTo>
                  <a:pt x="7336367" y="1029909"/>
                  <a:pt x="7333344" y="755952"/>
                  <a:pt x="7329715" y="1030514"/>
                </a:cubicBezTo>
                <a:cubicBezTo>
                  <a:pt x="8062686" y="1025676"/>
                  <a:pt x="7761514" y="1046238"/>
                  <a:pt x="8069943" y="1016000"/>
                </a:cubicBezTo>
              </a:path>
            </a:pathLst>
          </a:custGeom>
          <a:noFill/>
          <a:ln w="85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flipV="1">
            <a:off x="15308826" y="6489290"/>
            <a:ext cx="0" cy="1622322"/>
          </a:xfrm>
          <a:prstGeom prst="straightConnector1">
            <a:avLst/>
          </a:prstGeom>
          <a:ln w="476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4777884" y="5840360"/>
            <a:ext cx="718466" cy="646331"/>
          </a:xfrm>
          <a:prstGeom prst="rect">
            <a:avLst/>
          </a:prstGeom>
          <a:noFill/>
        </p:spPr>
        <p:txBody>
          <a:bodyPr wrap="none" rtlCol="0">
            <a:spAutoFit/>
          </a:bodyPr>
          <a:lstStyle/>
          <a:p>
            <a:r>
              <a:rPr lang="en-US" sz="3600" dirty="0" smtClean="0"/>
              <a:t>RD</a:t>
            </a:r>
            <a:endParaRPr lang="en-US" sz="3600" dirty="0"/>
          </a:p>
        </p:txBody>
      </p:sp>
      <p:sp>
        <p:nvSpPr>
          <p:cNvPr id="92" name="TextBox 91"/>
          <p:cNvSpPr txBox="1"/>
          <p:nvPr/>
        </p:nvSpPr>
        <p:spPr>
          <a:xfrm>
            <a:off x="14953837" y="6876696"/>
            <a:ext cx="352982" cy="492443"/>
          </a:xfrm>
          <a:prstGeom prst="rect">
            <a:avLst/>
          </a:prstGeom>
          <a:noFill/>
        </p:spPr>
        <p:txBody>
          <a:bodyPr wrap="none" rtlCol="0">
            <a:spAutoFit/>
          </a:bodyPr>
          <a:lstStyle/>
          <a:p>
            <a:r>
              <a:rPr lang="en-US" sz="2600" dirty="0" smtClean="0"/>
              <a:t>4</a:t>
            </a:r>
            <a:endParaRPr lang="en-US" sz="2600" dirty="0"/>
          </a:p>
        </p:txBody>
      </p:sp>
      <p:sp>
        <p:nvSpPr>
          <p:cNvPr id="93" name="TextBox 92"/>
          <p:cNvSpPr txBox="1"/>
          <p:nvPr/>
        </p:nvSpPr>
        <p:spPr>
          <a:xfrm>
            <a:off x="14953837" y="7322784"/>
            <a:ext cx="352982" cy="492443"/>
          </a:xfrm>
          <a:prstGeom prst="rect">
            <a:avLst/>
          </a:prstGeom>
          <a:noFill/>
        </p:spPr>
        <p:txBody>
          <a:bodyPr wrap="none" rtlCol="0">
            <a:spAutoFit/>
          </a:bodyPr>
          <a:lstStyle/>
          <a:p>
            <a:r>
              <a:rPr lang="en-US" sz="2600" dirty="0" smtClean="0"/>
              <a:t>2</a:t>
            </a:r>
            <a:endParaRPr lang="en-US" sz="2600" dirty="0"/>
          </a:p>
        </p:txBody>
      </p:sp>
      <p:sp>
        <p:nvSpPr>
          <p:cNvPr id="94" name="TextBox 93"/>
          <p:cNvSpPr txBox="1"/>
          <p:nvPr/>
        </p:nvSpPr>
        <p:spPr>
          <a:xfrm>
            <a:off x="14953837" y="7630759"/>
            <a:ext cx="352982" cy="492443"/>
          </a:xfrm>
          <a:prstGeom prst="rect">
            <a:avLst/>
          </a:prstGeom>
          <a:noFill/>
        </p:spPr>
        <p:txBody>
          <a:bodyPr wrap="none" rtlCol="0">
            <a:spAutoFit/>
          </a:bodyPr>
          <a:lstStyle/>
          <a:p>
            <a:r>
              <a:rPr lang="en-US" sz="2600" dirty="0" smtClean="0"/>
              <a:t>1</a:t>
            </a:r>
            <a:endParaRPr lang="en-US" sz="2600" dirty="0"/>
          </a:p>
        </p:txBody>
      </p:sp>
      <p:cxnSp>
        <p:nvCxnSpPr>
          <p:cNvPr id="96" name="Straight Connector 95"/>
          <p:cNvCxnSpPr>
            <a:stCxn id="88" idx="6"/>
          </p:cNvCxnSpPr>
          <p:nvPr/>
        </p:nvCxnSpPr>
        <p:spPr>
          <a:xfrm flipH="1" flipV="1">
            <a:off x="15265400" y="7116506"/>
            <a:ext cx="1970314" cy="2722"/>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15227300" y="7573706"/>
            <a:ext cx="1970314" cy="2722"/>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5201900" y="7865806"/>
            <a:ext cx="863600" cy="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92826" y="3539608"/>
            <a:ext cx="1300228" cy="646331"/>
          </a:xfrm>
          <a:prstGeom prst="rect">
            <a:avLst/>
          </a:prstGeom>
          <a:noFill/>
        </p:spPr>
        <p:txBody>
          <a:bodyPr wrap="none" rtlCol="0">
            <a:spAutoFit/>
          </a:bodyPr>
          <a:lstStyle/>
          <a:p>
            <a:r>
              <a:rPr lang="en-US" sz="3600" dirty="0" smtClean="0"/>
              <a:t>Reads</a:t>
            </a:r>
            <a:endParaRPr lang="en-US" sz="3600" dirty="0"/>
          </a:p>
        </p:txBody>
      </p:sp>
    </p:spTree>
    <p:extLst>
      <p:ext uri="{BB962C8B-B14F-4D97-AF65-F5344CB8AC3E}">
        <p14:creationId xmlns:p14="http://schemas.microsoft.com/office/powerpoint/2010/main" val="2554125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ight Arrow 39"/>
          <p:cNvSpPr/>
          <p:nvPr/>
        </p:nvSpPr>
        <p:spPr>
          <a:xfrm rot="20721241">
            <a:off x="9001175" y="11742101"/>
            <a:ext cx="5063615" cy="855407"/>
          </a:xfrm>
          <a:custGeom>
            <a:avLst/>
            <a:gdLst>
              <a:gd name="connsiteX0" fmla="*/ 0 w 4937856"/>
              <a:gd name="connsiteY0" fmla="*/ 213852 h 855407"/>
              <a:gd name="connsiteX1" fmla="*/ 4510153 w 4937856"/>
              <a:gd name="connsiteY1" fmla="*/ 213852 h 855407"/>
              <a:gd name="connsiteX2" fmla="*/ 4510153 w 4937856"/>
              <a:gd name="connsiteY2" fmla="*/ 0 h 855407"/>
              <a:gd name="connsiteX3" fmla="*/ 4937856 w 4937856"/>
              <a:gd name="connsiteY3" fmla="*/ 427704 h 855407"/>
              <a:gd name="connsiteX4" fmla="*/ 4510153 w 4937856"/>
              <a:gd name="connsiteY4" fmla="*/ 855407 h 855407"/>
              <a:gd name="connsiteX5" fmla="*/ 4510153 w 4937856"/>
              <a:gd name="connsiteY5" fmla="*/ 641555 h 855407"/>
              <a:gd name="connsiteX6" fmla="*/ 0 w 4937856"/>
              <a:gd name="connsiteY6" fmla="*/ 641555 h 855407"/>
              <a:gd name="connsiteX7" fmla="*/ 0 w 4937856"/>
              <a:gd name="connsiteY7" fmla="*/ 213852 h 855407"/>
              <a:gd name="connsiteX0" fmla="*/ 0 w 4937856"/>
              <a:gd name="connsiteY0" fmla="*/ 641555 h 855407"/>
              <a:gd name="connsiteX1" fmla="*/ 4510153 w 4937856"/>
              <a:gd name="connsiteY1" fmla="*/ 213852 h 855407"/>
              <a:gd name="connsiteX2" fmla="*/ 4510153 w 4937856"/>
              <a:gd name="connsiteY2" fmla="*/ 0 h 855407"/>
              <a:gd name="connsiteX3" fmla="*/ 4937856 w 4937856"/>
              <a:gd name="connsiteY3" fmla="*/ 427704 h 855407"/>
              <a:gd name="connsiteX4" fmla="*/ 4510153 w 4937856"/>
              <a:gd name="connsiteY4" fmla="*/ 855407 h 855407"/>
              <a:gd name="connsiteX5" fmla="*/ 4510153 w 4937856"/>
              <a:gd name="connsiteY5" fmla="*/ 641555 h 855407"/>
              <a:gd name="connsiteX6" fmla="*/ 0 w 4937856"/>
              <a:gd name="connsiteY6" fmla="*/ 641555 h 855407"/>
              <a:gd name="connsiteX0" fmla="*/ 0 w 5063604"/>
              <a:gd name="connsiteY0" fmla="*/ 548686 h 855407"/>
              <a:gd name="connsiteX1" fmla="*/ 4635901 w 5063604"/>
              <a:gd name="connsiteY1" fmla="*/ 213852 h 855407"/>
              <a:gd name="connsiteX2" fmla="*/ 4635901 w 5063604"/>
              <a:gd name="connsiteY2" fmla="*/ 0 h 855407"/>
              <a:gd name="connsiteX3" fmla="*/ 5063604 w 5063604"/>
              <a:gd name="connsiteY3" fmla="*/ 427704 h 855407"/>
              <a:gd name="connsiteX4" fmla="*/ 4635901 w 5063604"/>
              <a:gd name="connsiteY4" fmla="*/ 855407 h 855407"/>
              <a:gd name="connsiteX5" fmla="*/ 4635901 w 5063604"/>
              <a:gd name="connsiteY5" fmla="*/ 641555 h 855407"/>
              <a:gd name="connsiteX6" fmla="*/ 0 w 5063604"/>
              <a:gd name="connsiteY6" fmla="*/ 548686 h 855407"/>
              <a:gd name="connsiteX0" fmla="*/ 0 w 5063604"/>
              <a:gd name="connsiteY0" fmla="*/ 548686 h 855407"/>
              <a:gd name="connsiteX1" fmla="*/ 1262112 w 5063604"/>
              <a:gd name="connsiteY1" fmla="*/ 471276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0 w 5063604"/>
              <a:gd name="connsiteY7"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0 w 5063604"/>
              <a:gd name="connsiteY7"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307354 w 5063604"/>
              <a:gd name="connsiteY7" fmla="*/ 561858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13 w 5063617"/>
              <a:gd name="connsiteY0" fmla="*/ 548686 h 855407"/>
              <a:gd name="connsiteX1" fmla="*/ 1279501 w 5063617"/>
              <a:gd name="connsiteY1" fmla="*/ 141091 h 855407"/>
              <a:gd name="connsiteX2" fmla="*/ 4635914 w 5063617"/>
              <a:gd name="connsiteY2" fmla="*/ 213852 h 855407"/>
              <a:gd name="connsiteX3" fmla="*/ 4635914 w 5063617"/>
              <a:gd name="connsiteY3" fmla="*/ 0 h 855407"/>
              <a:gd name="connsiteX4" fmla="*/ 5063617 w 5063617"/>
              <a:gd name="connsiteY4" fmla="*/ 427704 h 855407"/>
              <a:gd name="connsiteX5" fmla="*/ 4635914 w 5063617"/>
              <a:gd name="connsiteY5" fmla="*/ 855407 h 855407"/>
              <a:gd name="connsiteX6" fmla="*/ 4635914 w 5063617"/>
              <a:gd name="connsiteY6" fmla="*/ 641555 h 855407"/>
              <a:gd name="connsiteX7" fmla="*/ 1297832 w 5063617"/>
              <a:gd name="connsiteY7" fmla="*/ 372314 h 855407"/>
              <a:gd name="connsiteX8" fmla="*/ 13 w 5063617"/>
              <a:gd name="connsiteY8" fmla="*/ 548686 h 855407"/>
              <a:gd name="connsiteX0" fmla="*/ 13 w 5063617"/>
              <a:gd name="connsiteY0" fmla="*/ 548686 h 855407"/>
              <a:gd name="connsiteX1" fmla="*/ 1279501 w 5063617"/>
              <a:gd name="connsiteY1" fmla="*/ 141091 h 855407"/>
              <a:gd name="connsiteX2" fmla="*/ 2935663 w 5063617"/>
              <a:gd name="connsiteY2" fmla="*/ 170267 h 855407"/>
              <a:gd name="connsiteX3" fmla="*/ 4635914 w 5063617"/>
              <a:gd name="connsiteY3" fmla="*/ 213852 h 855407"/>
              <a:gd name="connsiteX4" fmla="*/ 4635914 w 5063617"/>
              <a:gd name="connsiteY4" fmla="*/ 0 h 855407"/>
              <a:gd name="connsiteX5" fmla="*/ 5063617 w 5063617"/>
              <a:gd name="connsiteY5" fmla="*/ 427704 h 855407"/>
              <a:gd name="connsiteX6" fmla="*/ 4635914 w 5063617"/>
              <a:gd name="connsiteY6" fmla="*/ 855407 h 855407"/>
              <a:gd name="connsiteX7" fmla="*/ 4635914 w 5063617"/>
              <a:gd name="connsiteY7" fmla="*/ 641555 h 855407"/>
              <a:gd name="connsiteX8" fmla="*/ 1297832 w 5063617"/>
              <a:gd name="connsiteY8" fmla="*/ 372314 h 855407"/>
              <a:gd name="connsiteX9" fmla="*/ 13 w 5063617"/>
              <a:gd name="connsiteY9"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1297828 w 5063613"/>
              <a:gd name="connsiteY8" fmla="*/ 372314 h 855407"/>
              <a:gd name="connsiteX9" fmla="*/ 9 w 5063613"/>
              <a:gd name="connsiteY9"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967187 w 5063613"/>
              <a:gd name="connsiteY8" fmla="*/ 464009 h 855407"/>
              <a:gd name="connsiteX9" fmla="*/ 1297828 w 5063613"/>
              <a:gd name="connsiteY9" fmla="*/ 372314 h 855407"/>
              <a:gd name="connsiteX10" fmla="*/ 9 w 5063613"/>
              <a:gd name="connsiteY10"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973158 w 5063613"/>
              <a:gd name="connsiteY8" fmla="*/ 554174 h 855407"/>
              <a:gd name="connsiteX9" fmla="*/ 1297828 w 5063613"/>
              <a:gd name="connsiteY9" fmla="*/ 372314 h 855407"/>
              <a:gd name="connsiteX10" fmla="*/ 9 w 5063613"/>
              <a:gd name="connsiteY10"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277915 w 5063613"/>
              <a:gd name="connsiteY8" fmla="*/ 539844 h 855407"/>
              <a:gd name="connsiteX9" fmla="*/ 1297828 w 5063613"/>
              <a:gd name="connsiteY9" fmla="*/ 372314 h 855407"/>
              <a:gd name="connsiteX10" fmla="*/ 9 w 5063613"/>
              <a:gd name="connsiteY10" fmla="*/ 548686 h 855407"/>
              <a:gd name="connsiteX0" fmla="*/ 8 w 5063612"/>
              <a:gd name="connsiteY0" fmla="*/ 548686 h 855407"/>
              <a:gd name="connsiteX1" fmla="*/ 1279496 w 5063612"/>
              <a:gd name="connsiteY1" fmla="*/ 141091 h 855407"/>
              <a:gd name="connsiteX2" fmla="*/ 2276024 w 5063612"/>
              <a:gd name="connsiteY2" fmla="*/ 283382 h 855407"/>
              <a:gd name="connsiteX3" fmla="*/ 4635909 w 5063612"/>
              <a:gd name="connsiteY3" fmla="*/ 213852 h 855407"/>
              <a:gd name="connsiteX4" fmla="*/ 4635909 w 5063612"/>
              <a:gd name="connsiteY4" fmla="*/ 0 h 855407"/>
              <a:gd name="connsiteX5" fmla="*/ 5063612 w 5063612"/>
              <a:gd name="connsiteY5" fmla="*/ 427704 h 855407"/>
              <a:gd name="connsiteX6" fmla="*/ 4635909 w 5063612"/>
              <a:gd name="connsiteY6" fmla="*/ 855407 h 855407"/>
              <a:gd name="connsiteX7" fmla="*/ 4635909 w 5063612"/>
              <a:gd name="connsiteY7" fmla="*/ 641555 h 855407"/>
              <a:gd name="connsiteX8" fmla="*/ 2277914 w 5063612"/>
              <a:gd name="connsiteY8" fmla="*/ 539844 h 855407"/>
              <a:gd name="connsiteX9" fmla="*/ 1297827 w 5063612"/>
              <a:gd name="connsiteY9" fmla="*/ 372314 h 855407"/>
              <a:gd name="connsiteX10" fmla="*/ 8 w 5063612"/>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2277918 w 5063616"/>
              <a:gd name="connsiteY8" fmla="*/ 539844 h 855407"/>
              <a:gd name="connsiteX9" fmla="*/ 1297831 w 5063616"/>
              <a:gd name="connsiteY9" fmla="*/ 372314 h 855407"/>
              <a:gd name="connsiteX10" fmla="*/ 12 w 5063616"/>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2277918 w 5063616"/>
              <a:gd name="connsiteY8" fmla="*/ 539844 h 855407"/>
              <a:gd name="connsiteX9" fmla="*/ 944397 w 5063616"/>
              <a:gd name="connsiteY9" fmla="*/ 368552 h 855407"/>
              <a:gd name="connsiteX10" fmla="*/ 12 w 5063616"/>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1883961 w 5063616"/>
              <a:gd name="connsiteY8" fmla="*/ 653475 h 855407"/>
              <a:gd name="connsiteX9" fmla="*/ 944397 w 5063616"/>
              <a:gd name="connsiteY9" fmla="*/ 368552 h 855407"/>
              <a:gd name="connsiteX10" fmla="*/ 12 w 5063616"/>
              <a:gd name="connsiteY10"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1883960 w 5063615"/>
              <a:gd name="connsiteY8" fmla="*/ 653475 h 855407"/>
              <a:gd name="connsiteX9" fmla="*/ 944396 w 5063615"/>
              <a:gd name="connsiteY9" fmla="*/ 368552 h 855407"/>
              <a:gd name="connsiteX10" fmla="*/ 11 w 5063615"/>
              <a:gd name="connsiteY10"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2882161 w 5063615"/>
              <a:gd name="connsiteY8" fmla="*/ 638685 h 855407"/>
              <a:gd name="connsiteX9" fmla="*/ 1883960 w 5063615"/>
              <a:gd name="connsiteY9" fmla="*/ 653475 h 855407"/>
              <a:gd name="connsiteX10" fmla="*/ 944396 w 5063615"/>
              <a:gd name="connsiteY10" fmla="*/ 368552 h 855407"/>
              <a:gd name="connsiteX11" fmla="*/ 11 w 5063615"/>
              <a:gd name="connsiteY11"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2858177 w 5063615"/>
              <a:gd name="connsiteY8" fmla="*/ 504434 h 855407"/>
              <a:gd name="connsiteX9" fmla="*/ 1883960 w 5063615"/>
              <a:gd name="connsiteY9" fmla="*/ 653475 h 855407"/>
              <a:gd name="connsiteX10" fmla="*/ 944396 w 5063615"/>
              <a:gd name="connsiteY10" fmla="*/ 368552 h 855407"/>
              <a:gd name="connsiteX11" fmla="*/ 11 w 5063615"/>
              <a:gd name="connsiteY11"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816180 w 5063615"/>
              <a:gd name="connsiteY3" fmla="*/ 326095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58177 w 5063615"/>
              <a:gd name="connsiteY9" fmla="*/ 504434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58177 w 5063615"/>
              <a:gd name="connsiteY9" fmla="*/ 504434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25395 w 5063615"/>
              <a:gd name="connsiteY9" fmla="*/ 328503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43408 w 5063615"/>
              <a:gd name="connsiteY9" fmla="*/ 372590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3720134 w 5063615"/>
              <a:gd name="connsiteY9" fmla="*/ 483573 h 855407"/>
              <a:gd name="connsiteX10" fmla="*/ 2843408 w 5063615"/>
              <a:gd name="connsiteY10" fmla="*/ 372590 h 855407"/>
              <a:gd name="connsiteX11" fmla="*/ 1883960 w 5063615"/>
              <a:gd name="connsiteY11" fmla="*/ 653475 h 855407"/>
              <a:gd name="connsiteX12" fmla="*/ 944396 w 5063615"/>
              <a:gd name="connsiteY12" fmla="*/ 368552 h 855407"/>
              <a:gd name="connsiteX13" fmla="*/ 11 w 5063615"/>
              <a:gd name="connsiteY13"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3720453 w 5063615"/>
              <a:gd name="connsiteY9" fmla="*/ 670709 h 855407"/>
              <a:gd name="connsiteX10" fmla="*/ 2843408 w 5063615"/>
              <a:gd name="connsiteY10" fmla="*/ 372590 h 855407"/>
              <a:gd name="connsiteX11" fmla="*/ 1883960 w 5063615"/>
              <a:gd name="connsiteY11" fmla="*/ 653475 h 855407"/>
              <a:gd name="connsiteX12" fmla="*/ 944396 w 5063615"/>
              <a:gd name="connsiteY12" fmla="*/ 368552 h 855407"/>
              <a:gd name="connsiteX13" fmla="*/ 11 w 5063615"/>
              <a:gd name="connsiteY13"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69555 w 5063615"/>
              <a:gd name="connsiteY4" fmla="*/ 181452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27777 w 5063615"/>
              <a:gd name="connsiteY4" fmla="*/ 416657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27777 w 5063615"/>
              <a:gd name="connsiteY4" fmla="*/ 416657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615" h="855407">
                <a:moveTo>
                  <a:pt x="11" y="548686"/>
                </a:moveTo>
                <a:cubicBezTo>
                  <a:pt x="-3044" y="510149"/>
                  <a:pt x="632357" y="167827"/>
                  <a:pt x="944497" y="142147"/>
                </a:cubicBezTo>
                <a:cubicBezTo>
                  <a:pt x="1256638" y="116467"/>
                  <a:pt x="1560907" y="363947"/>
                  <a:pt x="1872854" y="394605"/>
                </a:cubicBezTo>
                <a:lnTo>
                  <a:pt x="2799838" y="124927"/>
                </a:lnTo>
                <a:cubicBezTo>
                  <a:pt x="3108833" y="35034"/>
                  <a:pt x="3421765" y="401836"/>
                  <a:pt x="3727777" y="416657"/>
                </a:cubicBezTo>
                <a:lnTo>
                  <a:pt x="4635912" y="213852"/>
                </a:lnTo>
                <a:lnTo>
                  <a:pt x="4635912" y="0"/>
                </a:lnTo>
                <a:lnTo>
                  <a:pt x="5063615" y="427704"/>
                </a:lnTo>
                <a:lnTo>
                  <a:pt x="4635912" y="855407"/>
                </a:lnTo>
                <a:lnTo>
                  <a:pt x="4635912" y="641555"/>
                </a:lnTo>
                <a:cubicBezTo>
                  <a:pt x="4483282" y="579583"/>
                  <a:pt x="4019204" y="715536"/>
                  <a:pt x="3720453" y="670709"/>
                </a:cubicBezTo>
                <a:cubicBezTo>
                  <a:pt x="3421702" y="625882"/>
                  <a:pt x="3149437" y="344273"/>
                  <a:pt x="2843408" y="372590"/>
                </a:cubicBezTo>
                <a:cubicBezTo>
                  <a:pt x="2537379" y="400907"/>
                  <a:pt x="2206921" y="698497"/>
                  <a:pt x="1883960" y="653475"/>
                </a:cubicBezTo>
                <a:cubicBezTo>
                  <a:pt x="1560999" y="608453"/>
                  <a:pt x="1258388" y="386017"/>
                  <a:pt x="944396" y="368552"/>
                </a:cubicBezTo>
                <a:cubicBezTo>
                  <a:pt x="630404" y="351087"/>
                  <a:pt x="3066" y="587223"/>
                  <a:pt x="11" y="548686"/>
                </a:cubicBezTo>
                <a:close/>
              </a:path>
            </a:pathLst>
          </a:custGeom>
          <a:gradFill flip="none" rotWithShape="1">
            <a:gsLst>
              <a:gs pos="0">
                <a:schemeClr val="accent1">
                  <a:lumMod val="5000"/>
                  <a:lumOff val="95000"/>
                  <a:alpha val="50000"/>
                </a:schemeClr>
              </a:gs>
              <a:gs pos="53000">
                <a:schemeClr val="bg1">
                  <a:lumMod val="75000"/>
                </a:schemeClr>
              </a:gs>
              <a:gs pos="8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39"/>
          <p:cNvSpPr/>
          <p:nvPr/>
        </p:nvSpPr>
        <p:spPr>
          <a:xfrm rot="20721241">
            <a:off x="10128935" y="6651941"/>
            <a:ext cx="5063615" cy="855407"/>
          </a:xfrm>
          <a:custGeom>
            <a:avLst/>
            <a:gdLst>
              <a:gd name="connsiteX0" fmla="*/ 0 w 4937856"/>
              <a:gd name="connsiteY0" fmla="*/ 213852 h 855407"/>
              <a:gd name="connsiteX1" fmla="*/ 4510153 w 4937856"/>
              <a:gd name="connsiteY1" fmla="*/ 213852 h 855407"/>
              <a:gd name="connsiteX2" fmla="*/ 4510153 w 4937856"/>
              <a:gd name="connsiteY2" fmla="*/ 0 h 855407"/>
              <a:gd name="connsiteX3" fmla="*/ 4937856 w 4937856"/>
              <a:gd name="connsiteY3" fmla="*/ 427704 h 855407"/>
              <a:gd name="connsiteX4" fmla="*/ 4510153 w 4937856"/>
              <a:gd name="connsiteY4" fmla="*/ 855407 h 855407"/>
              <a:gd name="connsiteX5" fmla="*/ 4510153 w 4937856"/>
              <a:gd name="connsiteY5" fmla="*/ 641555 h 855407"/>
              <a:gd name="connsiteX6" fmla="*/ 0 w 4937856"/>
              <a:gd name="connsiteY6" fmla="*/ 641555 h 855407"/>
              <a:gd name="connsiteX7" fmla="*/ 0 w 4937856"/>
              <a:gd name="connsiteY7" fmla="*/ 213852 h 855407"/>
              <a:gd name="connsiteX0" fmla="*/ 0 w 4937856"/>
              <a:gd name="connsiteY0" fmla="*/ 641555 h 855407"/>
              <a:gd name="connsiteX1" fmla="*/ 4510153 w 4937856"/>
              <a:gd name="connsiteY1" fmla="*/ 213852 h 855407"/>
              <a:gd name="connsiteX2" fmla="*/ 4510153 w 4937856"/>
              <a:gd name="connsiteY2" fmla="*/ 0 h 855407"/>
              <a:gd name="connsiteX3" fmla="*/ 4937856 w 4937856"/>
              <a:gd name="connsiteY3" fmla="*/ 427704 h 855407"/>
              <a:gd name="connsiteX4" fmla="*/ 4510153 w 4937856"/>
              <a:gd name="connsiteY4" fmla="*/ 855407 h 855407"/>
              <a:gd name="connsiteX5" fmla="*/ 4510153 w 4937856"/>
              <a:gd name="connsiteY5" fmla="*/ 641555 h 855407"/>
              <a:gd name="connsiteX6" fmla="*/ 0 w 4937856"/>
              <a:gd name="connsiteY6" fmla="*/ 641555 h 855407"/>
              <a:gd name="connsiteX0" fmla="*/ 0 w 5063604"/>
              <a:gd name="connsiteY0" fmla="*/ 548686 h 855407"/>
              <a:gd name="connsiteX1" fmla="*/ 4635901 w 5063604"/>
              <a:gd name="connsiteY1" fmla="*/ 213852 h 855407"/>
              <a:gd name="connsiteX2" fmla="*/ 4635901 w 5063604"/>
              <a:gd name="connsiteY2" fmla="*/ 0 h 855407"/>
              <a:gd name="connsiteX3" fmla="*/ 5063604 w 5063604"/>
              <a:gd name="connsiteY3" fmla="*/ 427704 h 855407"/>
              <a:gd name="connsiteX4" fmla="*/ 4635901 w 5063604"/>
              <a:gd name="connsiteY4" fmla="*/ 855407 h 855407"/>
              <a:gd name="connsiteX5" fmla="*/ 4635901 w 5063604"/>
              <a:gd name="connsiteY5" fmla="*/ 641555 h 855407"/>
              <a:gd name="connsiteX6" fmla="*/ 0 w 5063604"/>
              <a:gd name="connsiteY6" fmla="*/ 548686 h 855407"/>
              <a:gd name="connsiteX0" fmla="*/ 0 w 5063604"/>
              <a:gd name="connsiteY0" fmla="*/ 548686 h 855407"/>
              <a:gd name="connsiteX1" fmla="*/ 1262112 w 5063604"/>
              <a:gd name="connsiteY1" fmla="*/ 471276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0 w 5063604"/>
              <a:gd name="connsiteY7"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0 w 5063604"/>
              <a:gd name="connsiteY7"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307354 w 5063604"/>
              <a:gd name="connsiteY7" fmla="*/ 561858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13 w 5063617"/>
              <a:gd name="connsiteY0" fmla="*/ 548686 h 855407"/>
              <a:gd name="connsiteX1" fmla="*/ 1279501 w 5063617"/>
              <a:gd name="connsiteY1" fmla="*/ 141091 h 855407"/>
              <a:gd name="connsiteX2" fmla="*/ 4635914 w 5063617"/>
              <a:gd name="connsiteY2" fmla="*/ 213852 h 855407"/>
              <a:gd name="connsiteX3" fmla="*/ 4635914 w 5063617"/>
              <a:gd name="connsiteY3" fmla="*/ 0 h 855407"/>
              <a:gd name="connsiteX4" fmla="*/ 5063617 w 5063617"/>
              <a:gd name="connsiteY4" fmla="*/ 427704 h 855407"/>
              <a:gd name="connsiteX5" fmla="*/ 4635914 w 5063617"/>
              <a:gd name="connsiteY5" fmla="*/ 855407 h 855407"/>
              <a:gd name="connsiteX6" fmla="*/ 4635914 w 5063617"/>
              <a:gd name="connsiteY6" fmla="*/ 641555 h 855407"/>
              <a:gd name="connsiteX7" fmla="*/ 1297832 w 5063617"/>
              <a:gd name="connsiteY7" fmla="*/ 372314 h 855407"/>
              <a:gd name="connsiteX8" fmla="*/ 13 w 5063617"/>
              <a:gd name="connsiteY8" fmla="*/ 548686 h 855407"/>
              <a:gd name="connsiteX0" fmla="*/ 13 w 5063617"/>
              <a:gd name="connsiteY0" fmla="*/ 548686 h 855407"/>
              <a:gd name="connsiteX1" fmla="*/ 1279501 w 5063617"/>
              <a:gd name="connsiteY1" fmla="*/ 141091 h 855407"/>
              <a:gd name="connsiteX2" fmla="*/ 2935663 w 5063617"/>
              <a:gd name="connsiteY2" fmla="*/ 170267 h 855407"/>
              <a:gd name="connsiteX3" fmla="*/ 4635914 w 5063617"/>
              <a:gd name="connsiteY3" fmla="*/ 213852 h 855407"/>
              <a:gd name="connsiteX4" fmla="*/ 4635914 w 5063617"/>
              <a:gd name="connsiteY4" fmla="*/ 0 h 855407"/>
              <a:gd name="connsiteX5" fmla="*/ 5063617 w 5063617"/>
              <a:gd name="connsiteY5" fmla="*/ 427704 h 855407"/>
              <a:gd name="connsiteX6" fmla="*/ 4635914 w 5063617"/>
              <a:gd name="connsiteY6" fmla="*/ 855407 h 855407"/>
              <a:gd name="connsiteX7" fmla="*/ 4635914 w 5063617"/>
              <a:gd name="connsiteY7" fmla="*/ 641555 h 855407"/>
              <a:gd name="connsiteX8" fmla="*/ 1297832 w 5063617"/>
              <a:gd name="connsiteY8" fmla="*/ 372314 h 855407"/>
              <a:gd name="connsiteX9" fmla="*/ 13 w 5063617"/>
              <a:gd name="connsiteY9"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1297828 w 5063613"/>
              <a:gd name="connsiteY8" fmla="*/ 372314 h 855407"/>
              <a:gd name="connsiteX9" fmla="*/ 9 w 5063613"/>
              <a:gd name="connsiteY9"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967187 w 5063613"/>
              <a:gd name="connsiteY8" fmla="*/ 464009 h 855407"/>
              <a:gd name="connsiteX9" fmla="*/ 1297828 w 5063613"/>
              <a:gd name="connsiteY9" fmla="*/ 372314 h 855407"/>
              <a:gd name="connsiteX10" fmla="*/ 9 w 5063613"/>
              <a:gd name="connsiteY10"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973158 w 5063613"/>
              <a:gd name="connsiteY8" fmla="*/ 554174 h 855407"/>
              <a:gd name="connsiteX9" fmla="*/ 1297828 w 5063613"/>
              <a:gd name="connsiteY9" fmla="*/ 372314 h 855407"/>
              <a:gd name="connsiteX10" fmla="*/ 9 w 5063613"/>
              <a:gd name="connsiteY10"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277915 w 5063613"/>
              <a:gd name="connsiteY8" fmla="*/ 539844 h 855407"/>
              <a:gd name="connsiteX9" fmla="*/ 1297828 w 5063613"/>
              <a:gd name="connsiteY9" fmla="*/ 372314 h 855407"/>
              <a:gd name="connsiteX10" fmla="*/ 9 w 5063613"/>
              <a:gd name="connsiteY10" fmla="*/ 548686 h 855407"/>
              <a:gd name="connsiteX0" fmla="*/ 8 w 5063612"/>
              <a:gd name="connsiteY0" fmla="*/ 548686 h 855407"/>
              <a:gd name="connsiteX1" fmla="*/ 1279496 w 5063612"/>
              <a:gd name="connsiteY1" fmla="*/ 141091 h 855407"/>
              <a:gd name="connsiteX2" fmla="*/ 2276024 w 5063612"/>
              <a:gd name="connsiteY2" fmla="*/ 283382 h 855407"/>
              <a:gd name="connsiteX3" fmla="*/ 4635909 w 5063612"/>
              <a:gd name="connsiteY3" fmla="*/ 213852 h 855407"/>
              <a:gd name="connsiteX4" fmla="*/ 4635909 w 5063612"/>
              <a:gd name="connsiteY4" fmla="*/ 0 h 855407"/>
              <a:gd name="connsiteX5" fmla="*/ 5063612 w 5063612"/>
              <a:gd name="connsiteY5" fmla="*/ 427704 h 855407"/>
              <a:gd name="connsiteX6" fmla="*/ 4635909 w 5063612"/>
              <a:gd name="connsiteY6" fmla="*/ 855407 h 855407"/>
              <a:gd name="connsiteX7" fmla="*/ 4635909 w 5063612"/>
              <a:gd name="connsiteY7" fmla="*/ 641555 h 855407"/>
              <a:gd name="connsiteX8" fmla="*/ 2277914 w 5063612"/>
              <a:gd name="connsiteY8" fmla="*/ 539844 h 855407"/>
              <a:gd name="connsiteX9" fmla="*/ 1297827 w 5063612"/>
              <a:gd name="connsiteY9" fmla="*/ 372314 h 855407"/>
              <a:gd name="connsiteX10" fmla="*/ 8 w 5063612"/>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2277918 w 5063616"/>
              <a:gd name="connsiteY8" fmla="*/ 539844 h 855407"/>
              <a:gd name="connsiteX9" fmla="*/ 1297831 w 5063616"/>
              <a:gd name="connsiteY9" fmla="*/ 372314 h 855407"/>
              <a:gd name="connsiteX10" fmla="*/ 12 w 5063616"/>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2277918 w 5063616"/>
              <a:gd name="connsiteY8" fmla="*/ 539844 h 855407"/>
              <a:gd name="connsiteX9" fmla="*/ 944397 w 5063616"/>
              <a:gd name="connsiteY9" fmla="*/ 368552 h 855407"/>
              <a:gd name="connsiteX10" fmla="*/ 12 w 5063616"/>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1883961 w 5063616"/>
              <a:gd name="connsiteY8" fmla="*/ 653475 h 855407"/>
              <a:gd name="connsiteX9" fmla="*/ 944397 w 5063616"/>
              <a:gd name="connsiteY9" fmla="*/ 368552 h 855407"/>
              <a:gd name="connsiteX10" fmla="*/ 12 w 5063616"/>
              <a:gd name="connsiteY10"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1883960 w 5063615"/>
              <a:gd name="connsiteY8" fmla="*/ 653475 h 855407"/>
              <a:gd name="connsiteX9" fmla="*/ 944396 w 5063615"/>
              <a:gd name="connsiteY9" fmla="*/ 368552 h 855407"/>
              <a:gd name="connsiteX10" fmla="*/ 11 w 5063615"/>
              <a:gd name="connsiteY10"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2882161 w 5063615"/>
              <a:gd name="connsiteY8" fmla="*/ 638685 h 855407"/>
              <a:gd name="connsiteX9" fmla="*/ 1883960 w 5063615"/>
              <a:gd name="connsiteY9" fmla="*/ 653475 h 855407"/>
              <a:gd name="connsiteX10" fmla="*/ 944396 w 5063615"/>
              <a:gd name="connsiteY10" fmla="*/ 368552 h 855407"/>
              <a:gd name="connsiteX11" fmla="*/ 11 w 5063615"/>
              <a:gd name="connsiteY11"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2858177 w 5063615"/>
              <a:gd name="connsiteY8" fmla="*/ 504434 h 855407"/>
              <a:gd name="connsiteX9" fmla="*/ 1883960 w 5063615"/>
              <a:gd name="connsiteY9" fmla="*/ 653475 h 855407"/>
              <a:gd name="connsiteX10" fmla="*/ 944396 w 5063615"/>
              <a:gd name="connsiteY10" fmla="*/ 368552 h 855407"/>
              <a:gd name="connsiteX11" fmla="*/ 11 w 5063615"/>
              <a:gd name="connsiteY11"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816180 w 5063615"/>
              <a:gd name="connsiteY3" fmla="*/ 326095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58177 w 5063615"/>
              <a:gd name="connsiteY9" fmla="*/ 504434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58177 w 5063615"/>
              <a:gd name="connsiteY9" fmla="*/ 504434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25395 w 5063615"/>
              <a:gd name="connsiteY9" fmla="*/ 328503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43408 w 5063615"/>
              <a:gd name="connsiteY9" fmla="*/ 372590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3720134 w 5063615"/>
              <a:gd name="connsiteY9" fmla="*/ 483573 h 855407"/>
              <a:gd name="connsiteX10" fmla="*/ 2843408 w 5063615"/>
              <a:gd name="connsiteY10" fmla="*/ 372590 h 855407"/>
              <a:gd name="connsiteX11" fmla="*/ 1883960 w 5063615"/>
              <a:gd name="connsiteY11" fmla="*/ 653475 h 855407"/>
              <a:gd name="connsiteX12" fmla="*/ 944396 w 5063615"/>
              <a:gd name="connsiteY12" fmla="*/ 368552 h 855407"/>
              <a:gd name="connsiteX13" fmla="*/ 11 w 5063615"/>
              <a:gd name="connsiteY13"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3720453 w 5063615"/>
              <a:gd name="connsiteY9" fmla="*/ 670709 h 855407"/>
              <a:gd name="connsiteX10" fmla="*/ 2843408 w 5063615"/>
              <a:gd name="connsiteY10" fmla="*/ 372590 h 855407"/>
              <a:gd name="connsiteX11" fmla="*/ 1883960 w 5063615"/>
              <a:gd name="connsiteY11" fmla="*/ 653475 h 855407"/>
              <a:gd name="connsiteX12" fmla="*/ 944396 w 5063615"/>
              <a:gd name="connsiteY12" fmla="*/ 368552 h 855407"/>
              <a:gd name="connsiteX13" fmla="*/ 11 w 5063615"/>
              <a:gd name="connsiteY13"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69555 w 5063615"/>
              <a:gd name="connsiteY4" fmla="*/ 181452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27777 w 5063615"/>
              <a:gd name="connsiteY4" fmla="*/ 416657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27777 w 5063615"/>
              <a:gd name="connsiteY4" fmla="*/ 416657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615" h="855407">
                <a:moveTo>
                  <a:pt x="11" y="548686"/>
                </a:moveTo>
                <a:cubicBezTo>
                  <a:pt x="-3044" y="510149"/>
                  <a:pt x="632357" y="167827"/>
                  <a:pt x="944497" y="142147"/>
                </a:cubicBezTo>
                <a:cubicBezTo>
                  <a:pt x="1256638" y="116467"/>
                  <a:pt x="1560907" y="363947"/>
                  <a:pt x="1872854" y="394605"/>
                </a:cubicBezTo>
                <a:lnTo>
                  <a:pt x="2799838" y="124927"/>
                </a:lnTo>
                <a:cubicBezTo>
                  <a:pt x="3108833" y="35034"/>
                  <a:pt x="3421765" y="401836"/>
                  <a:pt x="3727777" y="416657"/>
                </a:cubicBezTo>
                <a:lnTo>
                  <a:pt x="4635912" y="213852"/>
                </a:lnTo>
                <a:lnTo>
                  <a:pt x="4635912" y="0"/>
                </a:lnTo>
                <a:lnTo>
                  <a:pt x="5063615" y="427704"/>
                </a:lnTo>
                <a:lnTo>
                  <a:pt x="4635912" y="855407"/>
                </a:lnTo>
                <a:lnTo>
                  <a:pt x="4635912" y="641555"/>
                </a:lnTo>
                <a:cubicBezTo>
                  <a:pt x="4483282" y="579583"/>
                  <a:pt x="4019204" y="715536"/>
                  <a:pt x="3720453" y="670709"/>
                </a:cubicBezTo>
                <a:cubicBezTo>
                  <a:pt x="3421702" y="625882"/>
                  <a:pt x="3149437" y="344273"/>
                  <a:pt x="2843408" y="372590"/>
                </a:cubicBezTo>
                <a:cubicBezTo>
                  <a:pt x="2537379" y="400907"/>
                  <a:pt x="2206921" y="698497"/>
                  <a:pt x="1883960" y="653475"/>
                </a:cubicBezTo>
                <a:cubicBezTo>
                  <a:pt x="1560999" y="608453"/>
                  <a:pt x="1258388" y="386017"/>
                  <a:pt x="944396" y="368552"/>
                </a:cubicBezTo>
                <a:cubicBezTo>
                  <a:pt x="630404" y="351087"/>
                  <a:pt x="3066" y="587223"/>
                  <a:pt x="11" y="548686"/>
                </a:cubicBezTo>
                <a:close/>
              </a:path>
            </a:pathLst>
          </a:custGeom>
          <a:gradFill flip="none" rotWithShape="1">
            <a:gsLst>
              <a:gs pos="0">
                <a:schemeClr val="accent1">
                  <a:lumMod val="5000"/>
                  <a:lumOff val="95000"/>
                  <a:alpha val="50000"/>
                </a:schemeClr>
              </a:gs>
              <a:gs pos="53000">
                <a:schemeClr val="bg1">
                  <a:lumMod val="75000"/>
                </a:schemeClr>
              </a:gs>
              <a:gs pos="8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6927809" y="4776511"/>
            <a:ext cx="4395019" cy="1828800"/>
          </a:xfrm>
          <a:prstGeom prst="downArrow">
            <a:avLst/>
          </a:prstGeom>
          <a:gradFill>
            <a:gsLst>
              <a:gs pos="0">
                <a:schemeClr val="accent1">
                  <a:lumMod val="5000"/>
                  <a:lumOff val="95000"/>
                  <a:alpha val="50000"/>
                </a:schemeClr>
              </a:gs>
              <a:gs pos="53000">
                <a:schemeClr val="bg1">
                  <a:lumMod val="75000"/>
                </a:schemeClr>
              </a:gs>
              <a:gs pos="83000">
                <a:schemeClr val="bg1">
                  <a:lumMod val="6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wn Arrow 68"/>
          <p:cNvSpPr/>
          <p:nvPr/>
        </p:nvSpPr>
        <p:spPr>
          <a:xfrm>
            <a:off x="6988769" y="9052561"/>
            <a:ext cx="4395019" cy="1545630"/>
          </a:xfrm>
          <a:prstGeom prst="downArrow">
            <a:avLst/>
          </a:prstGeom>
          <a:gradFill flip="none" rotWithShape="1">
            <a:gsLst>
              <a:gs pos="0">
                <a:schemeClr val="accent1">
                  <a:lumMod val="5000"/>
                  <a:lumOff val="95000"/>
                  <a:alpha val="50000"/>
                </a:schemeClr>
              </a:gs>
              <a:gs pos="53000">
                <a:schemeClr val="bg1">
                  <a:lumMod val="75000"/>
                </a:schemeClr>
              </a:gs>
              <a:gs pos="83000">
                <a:schemeClr val="bg1">
                  <a:lumMod val="65000"/>
                </a:schemeClr>
              </a:gs>
              <a:gs pos="100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6200000">
            <a:off x="13833749" y="5764891"/>
            <a:ext cx="534125" cy="4488182"/>
          </a:xfrm>
          <a:custGeom>
            <a:avLst/>
            <a:gdLst>
              <a:gd name="connsiteX0" fmla="*/ 891755 w 891755"/>
              <a:gd name="connsiteY0" fmla="*/ 0 h 1706880"/>
              <a:gd name="connsiteX1" fmla="*/ 99275 w 891755"/>
              <a:gd name="connsiteY1" fmla="*/ 883920 h 1706880"/>
              <a:gd name="connsiteX2" fmla="*/ 38315 w 891755"/>
              <a:gd name="connsiteY2" fmla="*/ 1706880 h 1706880"/>
            </a:gdLst>
            <a:ahLst/>
            <a:cxnLst>
              <a:cxn ang="0">
                <a:pos x="connsiteX0" y="connsiteY0"/>
              </a:cxn>
              <a:cxn ang="0">
                <a:pos x="connsiteX1" y="connsiteY1"/>
              </a:cxn>
              <a:cxn ang="0">
                <a:pos x="connsiteX2" y="connsiteY2"/>
              </a:cxn>
            </a:cxnLst>
            <a:rect l="l" t="t" r="r" b="b"/>
            <a:pathLst>
              <a:path w="891755" h="1706880">
                <a:moveTo>
                  <a:pt x="891755" y="0"/>
                </a:moveTo>
                <a:cubicBezTo>
                  <a:pt x="566635" y="299720"/>
                  <a:pt x="241515" y="599440"/>
                  <a:pt x="99275" y="883920"/>
                </a:cubicBezTo>
                <a:cubicBezTo>
                  <a:pt x="-42965" y="1168400"/>
                  <a:pt x="-2325" y="1437640"/>
                  <a:pt x="38315" y="1706880"/>
                </a:cubicBezTo>
              </a:path>
            </a:pathLst>
          </a:custGeom>
          <a:noFill/>
          <a:ln w="603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1796806" y="10740902"/>
            <a:ext cx="4732386" cy="1261884"/>
          </a:xfrm>
          <a:prstGeom prst="rect">
            <a:avLst/>
          </a:prstGeom>
          <a:noFill/>
        </p:spPr>
        <p:txBody>
          <a:bodyPr wrap="none" rtlCol="0">
            <a:spAutoFit/>
          </a:bodyPr>
          <a:lstStyle/>
          <a:p>
            <a:pPr algn="ctr"/>
            <a:r>
              <a:rPr lang="en-US" sz="3800" b="1" dirty="0">
                <a:latin typeface="Arial" panose="020B0604020202020204" pitchFamily="34" charset="0"/>
                <a:cs typeface="Arial" panose="020B0604020202020204" pitchFamily="34" charset="0"/>
              </a:rPr>
              <a:t>3</a:t>
            </a:r>
            <a:r>
              <a:rPr lang="en-US" sz="3800" b="1" dirty="0" smtClean="0">
                <a:latin typeface="Arial" panose="020B0604020202020204" pitchFamily="34" charset="0"/>
                <a:cs typeface="Arial" panose="020B0604020202020204" pitchFamily="34" charset="0"/>
              </a:rPr>
              <a:t>) Gene Expression</a:t>
            </a:r>
          </a:p>
          <a:p>
            <a:pPr algn="ctr"/>
            <a:r>
              <a:rPr lang="en-US" sz="3800" b="1" dirty="0" smtClean="0">
                <a:latin typeface="Arial" panose="020B0604020202020204" pitchFamily="34" charset="0"/>
                <a:cs typeface="Arial" panose="020B0604020202020204" pitchFamily="34" charset="0"/>
              </a:rPr>
              <a:t>Levels</a:t>
            </a:r>
          </a:p>
        </p:txBody>
      </p:sp>
      <p:cxnSp>
        <p:nvCxnSpPr>
          <p:cNvPr id="23" name="Straight Arrow Connector 22"/>
          <p:cNvCxnSpPr/>
          <p:nvPr/>
        </p:nvCxnSpPr>
        <p:spPr>
          <a:xfrm>
            <a:off x="2617346" y="8253198"/>
            <a:ext cx="9727054" cy="0"/>
          </a:xfrm>
          <a:prstGeom prst="straightConnector1">
            <a:avLst/>
          </a:prstGeom>
          <a:ln w="476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19804" y="6158927"/>
            <a:ext cx="0" cy="2101645"/>
          </a:xfrm>
          <a:prstGeom prst="straightConnector1">
            <a:avLst/>
          </a:prstGeom>
          <a:ln w="476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1107996" y="6162122"/>
            <a:ext cx="3416320" cy="1200329"/>
          </a:xfrm>
          <a:prstGeom prst="rect">
            <a:avLst/>
          </a:prstGeom>
          <a:noFill/>
        </p:spPr>
        <p:txBody>
          <a:bodyPr wrap="none" rtlCol="0">
            <a:spAutoFit/>
          </a:bodyPr>
          <a:lstStyle/>
          <a:p>
            <a:pPr algn="ctr"/>
            <a:r>
              <a:rPr lang="en-US" sz="3600" b="1" dirty="0">
                <a:latin typeface="Arial" panose="020B0604020202020204" pitchFamily="34" charset="0"/>
                <a:cs typeface="Arial" panose="020B0604020202020204" pitchFamily="34" charset="0"/>
              </a:rPr>
              <a:t>2</a:t>
            </a:r>
            <a:r>
              <a:rPr lang="en-US" sz="3600" b="1" dirty="0" smtClean="0">
                <a:latin typeface="Arial" panose="020B0604020202020204" pitchFamily="34" charset="0"/>
                <a:cs typeface="Arial" panose="020B0604020202020204" pitchFamily="34" charset="0"/>
              </a:rPr>
              <a:t>) Read Depth </a:t>
            </a:r>
          </a:p>
          <a:p>
            <a:pPr algn="ctr"/>
            <a:r>
              <a:rPr lang="en-US" sz="3600" b="1" dirty="0" smtClean="0">
                <a:latin typeface="Arial" panose="020B0604020202020204" pitchFamily="34" charset="0"/>
                <a:cs typeface="Arial" panose="020B0604020202020204" pitchFamily="34" charset="0"/>
              </a:rPr>
              <a:t>Signal Profile</a:t>
            </a:r>
          </a:p>
        </p:txBody>
      </p:sp>
      <p:sp>
        <p:nvSpPr>
          <p:cNvPr id="31" name="TextBox 30"/>
          <p:cNvSpPr txBox="1"/>
          <p:nvPr/>
        </p:nvSpPr>
        <p:spPr>
          <a:xfrm>
            <a:off x="5473254" y="8973166"/>
            <a:ext cx="3898824" cy="553998"/>
          </a:xfrm>
          <a:prstGeom prst="rect">
            <a:avLst/>
          </a:prstGeom>
          <a:noFill/>
        </p:spPr>
        <p:txBody>
          <a:bodyPr wrap="none" rtlCol="0">
            <a:spAutoFit/>
          </a:bodyPr>
          <a:lstStyle/>
          <a:p>
            <a:pPr algn="ctr"/>
            <a:r>
              <a:rPr lang="en-US" sz="3000" dirty="0" smtClean="0">
                <a:latin typeface="Arial" panose="020B0604020202020204" pitchFamily="34" charset="0"/>
                <a:cs typeface="Arial" panose="020B0604020202020204" pitchFamily="34" charset="0"/>
              </a:rPr>
              <a:t>Genomic Coordinates</a:t>
            </a:r>
          </a:p>
        </p:txBody>
      </p:sp>
      <p:sp>
        <p:nvSpPr>
          <p:cNvPr id="32" name="TextBox 31"/>
          <p:cNvSpPr txBox="1"/>
          <p:nvPr/>
        </p:nvSpPr>
        <p:spPr>
          <a:xfrm>
            <a:off x="1371600" y="6957307"/>
            <a:ext cx="1250663" cy="553998"/>
          </a:xfrm>
          <a:prstGeom prst="rect">
            <a:avLst/>
          </a:prstGeom>
          <a:noFill/>
        </p:spPr>
        <p:txBody>
          <a:bodyPr wrap="none" rtlCol="0">
            <a:spAutoFit/>
          </a:bodyPr>
          <a:lstStyle/>
          <a:p>
            <a:r>
              <a:rPr lang="en-US" sz="3000" dirty="0" smtClean="0">
                <a:latin typeface="Arial" panose="020B0604020202020204" pitchFamily="34" charset="0"/>
                <a:cs typeface="Arial" panose="020B0604020202020204" pitchFamily="34" charset="0"/>
              </a:rPr>
              <a:t>Signal</a:t>
            </a:r>
          </a:p>
        </p:txBody>
      </p:sp>
      <p:graphicFrame>
        <p:nvGraphicFramePr>
          <p:cNvPr id="33" name="Table 32"/>
          <p:cNvGraphicFramePr>
            <a:graphicFrameLocks noGrp="1"/>
          </p:cNvGraphicFramePr>
          <p:nvPr>
            <p:extLst/>
          </p:nvPr>
        </p:nvGraphicFramePr>
        <p:xfrm>
          <a:off x="1706881" y="10754443"/>
          <a:ext cx="8554066" cy="2505456"/>
        </p:xfrm>
        <a:graphic>
          <a:graphicData uri="http://schemas.openxmlformats.org/drawingml/2006/table">
            <a:tbl>
              <a:tblPr firstRow="1" bandRow="1">
                <a:tableStyleId>{5C22544A-7EE6-4342-B048-85BDC9FD1C3A}</a:tableStyleId>
              </a:tblPr>
              <a:tblGrid>
                <a:gridCol w="2477731"/>
                <a:gridCol w="2123767"/>
                <a:gridCol w="2094271"/>
                <a:gridCol w="1858297"/>
              </a:tblGrid>
              <a:tr h="370840">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Gene 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Gene 2</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Gene 3</a:t>
                      </a:r>
                      <a:endParaRPr lang="en-US"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Individual 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10.1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2.7</a:t>
                      </a:r>
                      <a:endParaRPr lang="en-US"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Individual 2</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3.8</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110.3</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4.1</a:t>
                      </a:r>
                      <a:endParaRPr lang="en-US"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Individual 3</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1.9</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350.9</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3.7</a:t>
                      </a:r>
                      <a:endParaRPr lang="en-US" dirty="0">
                        <a:latin typeface="Arial" panose="020B0604020202020204" pitchFamily="34" charset="0"/>
                        <a:cs typeface="Arial" panose="020B0604020202020204" pitchFamily="34" charset="0"/>
                      </a:endParaRPr>
                    </a:p>
                  </a:txBody>
                  <a:tcPr/>
                </a:tc>
              </a:tr>
            </a:tbl>
          </a:graphicData>
        </a:graphic>
      </p:graphicFrame>
      <p:sp>
        <p:nvSpPr>
          <p:cNvPr id="34" name="TextBox 33"/>
          <p:cNvSpPr txBox="1"/>
          <p:nvPr/>
        </p:nvSpPr>
        <p:spPr>
          <a:xfrm>
            <a:off x="19806647" y="399983"/>
            <a:ext cx="3967753" cy="1477328"/>
          </a:xfrm>
          <a:prstGeom prst="rect">
            <a:avLst/>
          </a:prstGeom>
          <a:noFill/>
        </p:spPr>
        <p:txBody>
          <a:bodyPr wrap="none" rtlCol="0">
            <a:spAutoFit/>
          </a:bodyPr>
          <a:lstStyle/>
          <a:p>
            <a:pPr algn="ctr"/>
            <a:r>
              <a:rPr lang="en-US" sz="4500" dirty="0" smtClean="0">
                <a:solidFill>
                  <a:srgbClr val="FF0000"/>
                </a:solidFill>
                <a:latin typeface="Arial" panose="020B0604020202020204" pitchFamily="34" charset="0"/>
                <a:cs typeface="Arial" panose="020B0604020202020204" pitchFamily="34" charset="0"/>
              </a:rPr>
              <a:t>All the genetic </a:t>
            </a:r>
          </a:p>
          <a:p>
            <a:pPr algn="ctr"/>
            <a:r>
              <a:rPr lang="en-US" sz="4500" dirty="0" smtClean="0">
                <a:solidFill>
                  <a:srgbClr val="FF0000"/>
                </a:solidFill>
                <a:latin typeface="Arial" panose="020B0604020202020204" pitchFamily="34" charset="0"/>
                <a:cs typeface="Arial" panose="020B0604020202020204" pitchFamily="34" charset="0"/>
              </a:rPr>
              <a:t>variants</a:t>
            </a:r>
          </a:p>
        </p:txBody>
      </p:sp>
      <p:sp>
        <p:nvSpPr>
          <p:cNvPr id="35" name="TextBox 34"/>
          <p:cNvSpPr txBox="1"/>
          <p:nvPr/>
        </p:nvSpPr>
        <p:spPr>
          <a:xfrm>
            <a:off x="13200802" y="5294997"/>
            <a:ext cx="6949338" cy="784830"/>
          </a:xfrm>
          <a:prstGeom prst="rect">
            <a:avLst/>
          </a:prstGeom>
          <a:noFill/>
        </p:spPr>
        <p:txBody>
          <a:bodyPr wrap="none" rtlCol="0">
            <a:spAutoFit/>
          </a:bodyPr>
          <a:lstStyle/>
          <a:p>
            <a:r>
              <a:rPr lang="en-US" sz="4500" dirty="0" smtClean="0">
                <a:solidFill>
                  <a:srgbClr val="FF0000"/>
                </a:solidFill>
                <a:latin typeface="Arial" panose="020B0604020202020204" pitchFamily="34" charset="0"/>
                <a:cs typeface="Arial" panose="020B0604020202020204" pitchFamily="34" charset="0"/>
              </a:rPr>
              <a:t>Small and Large Deletions</a:t>
            </a:r>
          </a:p>
        </p:txBody>
      </p:sp>
      <p:sp>
        <p:nvSpPr>
          <p:cNvPr id="36" name="TextBox 35"/>
          <p:cNvSpPr txBox="1"/>
          <p:nvPr/>
        </p:nvSpPr>
        <p:spPr>
          <a:xfrm>
            <a:off x="14293154" y="10851263"/>
            <a:ext cx="5934060" cy="784830"/>
          </a:xfrm>
          <a:prstGeom prst="rect">
            <a:avLst/>
          </a:prstGeom>
          <a:noFill/>
        </p:spPr>
        <p:txBody>
          <a:bodyPr wrap="none" rtlCol="0">
            <a:spAutoFit/>
          </a:bodyPr>
          <a:lstStyle/>
          <a:p>
            <a:r>
              <a:rPr lang="en-US" sz="4500" dirty="0" smtClean="0">
                <a:solidFill>
                  <a:srgbClr val="FF0000"/>
                </a:solidFill>
                <a:latin typeface="Arial" panose="020B0604020202020204" pitchFamily="34" charset="0"/>
                <a:cs typeface="Arial" panose="020B0604020202020204" pitchFamily="34" charset="0"/>
              </a:rPr>
              <a:t>Expression QTL SNPs</a:t>
            </a:r>
          </a:p>
        </p:txBody>
      </p:sp>
      <p:sp>
        <p:nvSpPr>
          <p:cNvPr id="42" name="TextBox 41"/>
          <p:cNvSpPr txBox="1"/>
          <p:nvPr/>
        </p:nvSpPr>
        <p:spPr>
          <a:xfrm>
            <a:off x="14166070" y="11633529"/>
            <a:ext cx="6660798" cy="707886"/>
          </a:xfrm>
          <a:prstGeom prst="rect">
            <a:avLst/>
          </a:prstGeom>
          <a:noFill/>
        </p:spPr>
        <p:txBody>
          <a:bodyPr wrap="none" rtlCol="0">
            <a:spAutoFit/>
          </a:bodyPr>
          <a:lstStyle/>
          <a:p>
            <a:r>
              <a:rPr lang="en-US" sz="4000" b="1" dirty="0" smtClean="0">
                <a:latin typeface="Arial" panose="020B0604020202020204" pitchFamily="34" charset="0"/>
                <a:cs typeface="Arial" panose="020B0604020202020204" pitchFamily="34" charset="0"/>
              </a:rPr>
              <a:t>(</a:t>
            </a:r>
            <a:r>
              <a:rPr lang="en-US" sz="4000" b="1" dirty="0" err="1" smtClean="0">
                <a:solidFill>
                  <a:srgbClr val="FF0000"/>
                </a:solidFill>
                <a:latin typeface="Arial" panose="020B0604020202020204" pitchFamily="34" charset="0"/>
                <a:cs typeface="Arial" panose="020B0604020202020204" pitchFamily="34" charset="0"/>
              </a:rPr>
              <a:t>Harmanci</a:t>
            </a:r>
            <a:r>
              <a:rPr lang="en-US" sz="4000" b="1" dirty="0" smtClean="0">
                <a:solidFill>
                  <a:srgbClr val="FF0000"/>
                </a:solidFill>
                <a:latin typeface="Arial" panose="020B0604020202020204" pitchFamily="34" charset="0"/>
                <a:cs typeface="Arial" panose="020B0604020202020204" pitchFamily="34" charset="0"/>
              </a:rPr>
              <a:t>, Gerstein, 2016</a:t>
            </a:r>
            <a:r>
              <a:rPr lang="en-US" sz="4000" b="1" dirty="0" smtClean="0">
                <a:latin typeface="Arial" panose="020B0604020202020204" pitchFamily="34" charset="0"/>
                <a:cs typeface="Arial" panose="020B0604020202020204" pitchFamily="34" charset="0"/>
              </a:rPr>
              <a:t>)</a:t>
            </a:r>
          </a:p>
        </p:txBody>
      </p:sp>
      <p:sp>
        <p:nvSpPr>
          <p:cNvPr id="45" name="TextBox 44"/>
          <p:cNvSpPr txBox="1"/>
          <p:nvPr/>
        </p:nvSpPr>
        <p:spPr>
          <a:xfrm>
            <a:off x="15458275" y="5975191"/>
            <a:ext cx="3147015" cy="707886"/>
          </a:xfrm>
          <a:prstGeom prst="rect">
            <a:avLst/>
          </a:prstGeom>
          <a:noFill/>
        </p:spPr>
        <p:txBody>
          <a:bodyPr wrap="none" rtlCol="0">
            <a:spAutoFit/>
          </a:bodyPr>
          <a:lstStyle/>
          <a:p>
            <a:r>
              <a:rPr lang="en-US" sz="4000" b="1" dirty="0" smtClean="0">
                <a:latin typeface="Arial" panose="020B0604020202020204" pitchFamily="34" charset="0"/>
                <a:cs typeface="Arial" panose="020B0604020202020204" pitchFamily="34" charset="0"/>
              </a:rPr>
              <a:t>(</a:t>
            </a:r>
            <a:r>
              <a:rPr lang="en-US" sz="4000" b="1" dirty="0" smtClean="0">
                <a:solidFill>
                  <a:srgbClr val="FF0000"/>
                </a:solidFill>
                <a:latin typeface="Arial" panose="020B0604020202020204" pitchFamily="34" charset="0"/>
                <a:cs typeface="Arial" panose="020B0604020202020204" pitchFamily="34" charset="0"/>
              </a:rPr>
              <a:t>This</a:t>
            </a:r>
            <a:r>
              <a:rPr lang="en-US" sz="4000" b="1" dirty="0" smtClean="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S</a:t>
            </a:r>
            <a:r>
              <a:rPr lang="en-US" sz="4000" b="1" dirty="0" smtClean="0">
                <a:solidFill>
                  <a:srgbClr val="FF0000"/>
                </a:solidFill>
                <a:latin typeface="Arial" panose="020B0604020202020204" pitchFamily="34" charset="0"/>
                <a:cs typeface="Arial" panose="020B0604020202020204" pitchFamily="34" charset="0"/>
              </a:rPr>
              <a:t>tudy</a:t>
            </a:r>
            <a:r>
              <a:rPr lang="en-US" sz="4000" b="1" dirty="0" smtClean="0">
                <a:latin typeface="Arial" panose="020B0604020202020204" pitchFamily="34" charset="0"/>
                <a:cs typeface="Arial" panose="020B0604020202020204" pitchFamily="34" charset="0"/>
              </a:rPr>
              <a:t>)</a:t>
            </a:r>
          </a:p>
        </p:txBody>
      </p:sp>
      <p:sp>
        <p:nvSpPr>
          <p:cNvPr id="21" name="TextBox 20"/>
          <p:cNvSpPr txBox="1"/>
          <p:nvPr/>
        </p:nvSpPr>
        <p:spPr>
          <a:xfrm rot="16200000">
            <a:off x="-1406315" y="1406315"/>
            <a:ext cx="3520516"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1</a:t>
            </a:r>
            <a:r>
              <a:rPr lang="en-US" sz="4000" b="1" dirty="0" smtClean="0">
                <a:latin typeface="Arial" panose="020B0604020202020204" pitchFamily="34" charset="0"/>
                <a:cs typeface="Arial" panose="020B0604020202020204" pitchFamily="34" charset="0"/>
              </a:rPr>
              <a:t>) Raw Reads</a:t>
            </a:r>
          </a:p>
        </p:txBody>
      </p:sp>
      <p:sp>
        <p:nvSpPr>
          <p:cNvPr id="48" name="Rectangle 47"/>
          <p:cNvSpPr/>
          <p:nvPr/>
        </p:nvSpPr>
        <p:spPr>
          <a:xfrm>
            <a:off x="20932890" y="12557018"/>
            <a:ext cx="2844048" cy="1169551"/>
          </a:xfrm>
          <a:prstGeom prst="rect">
            <a:avLst/>
          </a:prstGeom>
        </p:spPr>
        <p:txBody>
          <a:bodyPr wrap="none">
            <a:spAutoFit/>
          </a:bodyPr>
          <a:lstStyle/>
          <a:p>
            <a:r>
              <a:rPr lang="en-US" sz="7000" b="1" i="1" dirty="0"/>
              <a:t>Fig </a:t>
            </a:r>
            <a:r>
              <a:rPr lang="en-US" sz="7000" b="1" i="1" dirty="0" smtClean="0"/>
              <a:t>S2b</a:t>
            </a:r>
            <a:endParaRPr lang="en-US" sz="7000" b="1" i="1" dirty="0"/>
          </a:p>
        </p:txBody>
      </p:sp>
      <p:sp>
        <p:nvSpPr>
          <p:cNvPr id="145" name="Freeform 144"/>
          <p:cNvSpPr/>
          <p:nvPr/>
        </p:nvSpPr>
        <p:spPr>
          <a:xfrm>
            <a:off x="2669715" y="6961881"/>
            <a:ext cx="9197166" cy="1284361"/>
          </a:xfrm>
          <a:custGeom>
            <a:avLst/>
            <a:gdLst>
              <a:gd name="connsiteX0" fmla="*/ 0 w 6778172"/>
              <a:gd name="connsiteY0" fmla="*/ 1759363 h 1838349"/>
              <a:gd name="connsiteX1" fmla="*/ 696686 w 6778172"/>
              <a:gd name="connsiteY1" fmla="*/ 1483591 h 1838349"/>
              <a:gd name="connsiteX2" fmla="*/ 986972 w 6778172"/>
              <a:gd name="connsiteY2" fmla="*/ 1033648 h 1838349"/>
              <a:gd name="connsiteX3" fmla="*/ 1204686 w 6778172"/>
              <a:gd name="connsiteY3" fmla="*/ 191820 h 1838349"/>
              <a:gd name="connsiteX4" fmla="*/ 1582057 w 6778172"/>
              <a:gd name="connsiteY4" fmla="*/ 3134 h 1838349"/>
              <a:gd name="connsiteX5" fmla="*/ 1959429 w 6778172"/>
              <a:gd name="connsiteY5" fmla="*/ 278906 h 1838349"/>
              <a:gd name="connsiteX6" fmla="*/ 2061029 w 6778172"/>
              <a:gd name="connsiteY6" fmla="*/ 1498106 h 1838349"/>
              <a:gd name="connsiteX7" fmla="*/ 2235200 w 6778172"/>
              <a:gd name="connsiteY7" fmla="*/ 1672277 h 1838349"/>
              <a:gd name="connsiteX8" fmla="*/ 2830286 w 6778172"/>
              <a:gd name="connsiteY8" fmla="*/ 1744848 h 1838349"/>
              <a:gd name="connsiteX9" fmla="*/ 3323772 w 6778172"/>
              <a:gd name="connsiteY9" fmla="*/ 1411020 h 1838349"/>
              <a:gd name="connsiteX10" fmla="*/ 3759200 w 6778172"/>
              <a:gd name="connsiteY10" fmla="*/ 1207820 h 1838349"/>
              <a:gd name="connsiteX11" fmla="*/ 4470400 w 6778172"/>
              <a:gd name="connsiteY11" fmla="*/ 1091706 h 1838349"/>
              <a:gd name="connsiteX12" fmla="*/ 4572000 w 6778172"/>
              <a:gd name="connsiteY12" fmla="*/ 1759363 h 1838349"/>
              <a:gd name="connsiteX13" fmla="*/ 4833257 w 6778172"/>
              <a:gd name="connsiteY13" fmla="*/ 1759363 h 1838349"/>
              <a:gd name="connsiteX14" fmla="*/ 4862286 w 6778172"/>
              <a:gd name="connsiteY14" fmla="*/ 1164277 h 1838349"/>
              <a:gd name="connsiteX15" fmla="*/ 5384800 w 6778172"/>
              <a:gd name="connsiteY15" fmla="*/ 1106220 h 1838349"/>
              <a:gd name="connsiteX16" fmla="*/ 6110515 w 6778172"/>
              <a:gd name="connsiteY16" fmla="*/ 1236848 h 1838349"/>
              <a:gd name="connsiteX17" fmla="*/ 6313715 w 6778172"/>
              <a:gd name="connsiteY17" fmla="*/ 1512620 h 1838349"/>
              <a:gd name="connsiteX18" fmla="*/ 6778172 w 6778172"/>
              <a:gd name="connsiteY18" fmla="*/ 1701306 h 1838349"/>
              <a:gd name="connsiteX0" fmla="*/ 0 w 6879772"/>
              <a:gd name="connsiteY0" fmla="*/ 1759363 h 1838349"/>
              <a:gd name="connsiteX1" fmla="*/ 696686 w 6879772"/>
              <a:gd name="connsiteY1" fmla="*/ 1483591 h 1838349"/>
              <a:gd name="connsiteX2" fmla="*/ 986972 w 6879772"/>
              <a:gd name="connsiteY2" fmla="*/ 1033648 h 1838349"/>
              <a:gd name="connsiteX3" fmla="*/ 1204686 w 6879772"/>
              <a:gd name="connsiteY3" fmla="*/ 191820 h 1838349"/>
              <a:gd name="connsiteX4" fmla="*/ 1582057 w 6879772"/>
              <a:gd name="connsiteY4" fmla="*/ 3134 h 1838349"/>
              <a:gd name="connsiteX5" fmla="*/ 1959429 w 6879772"/>
              <a:gd name="connsiteY5" fmla="*/ 278906 h 1838349"/>
              <a:gd name="connsiteX6" fmla="*/ 2061029 w 6879772"/>
              <a:gd name="connsiteY6" fmla="*/ 1498106 h 1838349"/>
              <a:gd name="connsiteX7" fmla="*/ 2235200 w 6879772"/>
              <a:gd name="connsiteY7" fmla="*/ 1672277 h 1838349"/>
              <a:gd name="connsiteX8" fmla="*/ 2830286 w 6879772"/>
              <a:gd name="connsiteY8" fmla="*/ 1744848 h 1838349"/>
              <a:gd name="connsiteX9" fmla="*/ 3323772 w 6879772"/>
              <a:gd name="connsiteY9" fmla="*/ 1411020 h 1838349"/>
              <a:gd name="connsiteX10" fmla="*/ 3759200 w 6879772"/>
              <a:gd name="connsiteY10" fmla="*/ 1207820 h 1838349"/>
              <a:gd name="connsiteX11" fmla="*/ 4470400 w 6879772"/>
              <a:gd name="connsiteY11" fmla="*/ 1091706 h 1838349"/>
              <a:gd name="connsiteX12" fmla="*/ 4572000 w 6879772"/>
              <a:gd name="connsiteY12" fmla="*/ 1759363 h 1838349"/>
              <a:gd name="connsiteX13" fmla="*/ 4833257 w 6879772"/>
              <a:gd name="connsiteY13" fmla="*/ 1759363 h 1838349"/>
              <a:gd name="connsiteX14" fmla="*/ 4862286 w 6879772"/>
              <a:gd name="connsiteY14" fmla="*/ 1164277 h 1838349"/>
              <a:gd name="connsiteX15" fmla="*/ 5384800 w 6879772"/>
              <a:gd name="connsiteY15" fmla="*/ 1106220 h 1838349"/>
              <a:gd name="connsiteX16" fmla="*/ 6110515 w 6879772"/>
              <a:gd name="connsiteY16" fmla="*/ 1236848 h 1838349"/>
              <a:gd name="connsiteX17" fmla="*/ 6313715 w 6879772"/>
              <a:gd name="connsiteY17" fmla="*/ 1512620 h 1838349"/>
              <a:gd name="connsiteX18" fmla="*/ 6879772 w 6879772"/>
              <a:gd name="connsiteY18" fmla="*/ 1788392 h 1838349"/>
              <a:gd name="connsiteX0" fmla="*/ 0 w 6879772"/>
              <a:gd name="connsiteY0" fmla="*/ 1568079 h 1647065"/>
              <a:gd name="connsiteX1" fmla="*/ 696686 w 6879772"/>
              <a:gd name="connsiteY1" fmla="*/ 1292307 h 1647065"/>
              <a:gd name="connsiteX2" fmla="*/ 986972 w 6879772"/>
              <a:gd name="connsiteY2" fmla="*/ 842364 h 1647065"/>
              <a:gd name="connsiteX3" fmla="*/ 1204686 w 6879772"/>
              <a:gd name="connsiteY3" fmla="*/ 536 h 1647065"/>
              <a:gd name="connsiteX4" fmla="*/ 1524000 w 6879772"/>
              <a:gd name="connsiteY4" fmla="*/ 972993 h 1647065"/>
              <a:gd name="connsiteX5" fmla="*/ 1959429 w 6879772"/>
              <a:gd name="connsiteY5" fmla="*/ 87622 h 1647065"/>
              <a:gd name="connsiteX6" fmla="*/ 2061029 w 6879772"/>
              <a:gd name="connsiteY6" fmla="*/ 1306822 h 1647065"/>
              <a:gd name="connsiteX7" fmla="*/ 2235200 w 6879772"/>
              <a:gd name="connsiteY7" fmla="*/ 1480993 h 1647065"/>
              <a:gd name="connsiteX8" fmla="*/ 2830286 w 6879772"/>
              <a:gd name="connsiteY8" fmla="*/ 1553564 h 1647065"/>
              <a:gd name="connsiteX9" fmla="*/ 3323772 w 6879772"/>
              <a:gd name="connsiteY9" fmla="*/ 1219736 h 1647065"/>
              <a:gd name="connsiteX10" fmla="*/ 3759200 w 6879772"/>
              <a:gd name="connsiteY10" fmla="*/ 1016536 h 1647065"/>
              <a:gd name="connsiteX11" fmla="*/ 4470400 w 6879772"/>
              <a:gd name="connsiteY11" fmla="*/ 900422 h 1647065"/>
              <a:gd name="connsiteX12" fmla="*/ 4572000 w 6879772"/>
              <a:gd name="connsiteY12" fmla="*/ 1568079 h 1647065"/>
              <a:gd name="connsiteX13" fmla="*/ 4833257 w 6879772"/>
              <a:gd name="connsiteY13" fmla="*/ 1568079 h 1647065"/>
              <a:gd name="connsiteX14" fmla="*/ 4862286 w 6879772"/>
              <a:gd name="connsiteY14" fmla="*/ 972993 h 1647065"/>
              <a:gd name="connsiteX15" fmla="*/ 5384800 w 6879772"/>
              <a:gd name="connsiteY15" fmla="*/ 914936 h 1647065"/>
              <a:gd name="connsiteX16" fmla="*/ 6110515 w 6879772"/>
              <a:gd name="connsiteY16" fmla="*/ 1045564 h 1647065"/>
              <a:gd name="connsiteX17" fmla="*/ 6313715 w 6879772"/>
              <a:gd name="connsiteY17" fmla="*/ 1321336 h 1647065"/>
              <a:gd name="connsiteX18" fmla="*/ 6879772 w 6879772"/>
              <a:gd name="connsiteY18" fmla="*/ 1597108 h 1647065"/>
              <a:gd name="connsiteX0" fmla="*/ 0 w 6879772"/>
              <a:gd name="connsiteY0" fmla="*/ 1568079 h 1647065"/>
              <a:gd name="connsiteX1" fmla="*/ 696686 w 6879772"/>
              <a:gd name="connsiteY1" fmla="*/ 1292307 h 1647065"/>
              <a:gd name="connsiteX2" fmla="*/ 986972 w 6879772"/>
              <a:gd name="connsiteY2" fmla="*/ 842364 h 1647065"/>
              <a:gd name="connsiteX3" fmla="*/ 1204686 w 6879772"/>
              <a:gd name="connsiteY3" fmla="*/ 536 h 1647065"/>
              <a:gd name="connsiteX4" fmla="*/ 1524000 w 6879772"/>
              <a:gd name="connsiteY4" fmla="*/ 972993 h 1647065"/>
              <a:gd name="connsiteX5" fmla="*/ 1959429 w 6879772"/>
              <a:gd name="connsiteY5" fmla="*/ 87622 h 1647065"/>
              <a:gd name="connsiteX6" fmla="*/ 2061029 w 6879772"/>
              <a:gd name="connsiteY6" fmla="*/ 1306822 h 1647065"/>
              <a:gd name="connsiteX7" fmla="*/ 2481943 w 6879772"/>
              <a:gd name="connsiteY7" fmla="*/ 1466479 h 1647065"/>
              <a:gd name="connsiteX8" fmla="*/ 2830286 w 6879772"/>
              <a:gd name="connsiteY8" fmla="*/ 1553564 h 1647065"/>
              <a:gd name="connsiteX9" fmla="*/ 3323772 w 6879772"/>
              <a:gd name="connsiteY9" fmla="*/ 1219736 h 1647065"/>
              <a:gd name="connsiteX10" fmla="*/ 3759200 w 6879772"/>
              <a:gd name="connsiteY10" fmla="*/ 1016536 h 1647065"/>
              <a:gd name="connsiteX11" fmla="*/ 4470400 w 6879772"/>
              <a:gd name="connsiteY11" fmla="*/ 900422 h 1647065"/>
              <a:gd name="connsiteX12" fmla="*/ 4572000 w 6879772"/>
              <a:gd name="connsiteY12" fmla="*/ 1568079 h 1647065"/>
              <a:gd name="connsiteX13" fmla="*/ 4833257 w 6879772"/>
              <a:gd name="connsiteY13" fmla="*/ 1568079 h 1647065"/>
              <a:gd name="connsiteX14" fmla="*/ 4862286 w 6879772"/>
              <a:gd name="connsiteY14" fmla="*/ 972993 h 1647065"/>
              <a:gd name="connsiteX15" fmla="*/ 5384800 w 6879772"/>
              <a:gd name="connsiteY15" fmla="*/ 914936 h 1647065"/>
              <a:gd name="connsiteX16" fmla="*/ 6110515 w 6879772"/>
              <a:gd name="connsiteY16" fmla="*/ 1045564 h 1647065"/>
              <a:gd name="connsiteX17" fmla="*/ 6313715 w 6879772"/>
              <a:gd name="connsiteY17" fmla="*/ 1321336 h 1647065"/>
              <a:gd name="connsiteX18" fmla="*/ 6879772 w 6879772"/>
              <a:gd name="connsiteY18" fmla="*/ 1597108 h 1647065"/>
              <a:gd name="connsiteX0" fmla="*/ 0 w 6879772"/>
              <a:gd name="connsiteY0" fmla="*/ 1568079 h 1647065"/>
              <a:gd name="connsiteX1" fmla="*/ 696686 w 6879772"/>
              <a:gd name="connsiteY1" fmla="*/ 1292307 h 1647065"/>
              <a:gd name="connsiteX2" fmla="*/ 986972 w 6879772"/>
              <a:gd name="connsiteY2" fmla="*/ 842364 h 1647065"/>
              <a:gd name="connsiteX3" fmla="*/ 1204686 w 6879772"/>
              <a:gd name="connsiteY3" fmla="*/ 536 h 1647065"/>
              <a:gd name="connsiteX4" fmla="*/ 1524000 w 6879772"/>
              <a:gd name="connsiteY4" fmla="*/ 972993 h 1647065"/>
              <a:gd name="connsiteX5" fmla="*/ 1959429 w 6879772"/>
              <a:gd name="connsiteY5" fmla="*/ 87622 h 1647065"/>
              <a:gd name="connsiteX6" fmla="*/ 2191658 w 6879772"/>
              <a:gd name="connsiteY6" fmla="*/ 1190708 h 1647065"/>
              <a:gd name="connsiteX7" fmla="*/ 2481943 w 6879772"/>
              <a:gd name="connsiteY7" fmla="*/ 1466479 h 1647065"/>
              <a:gd name="connsiteX8" fmla="*/ 2830286 w 6879772"/>
              <a:gd name="connsiteY8" fmla="*/ 1553564 h 1647065"/>
              <a:gd name="connsiteX9" fmla="*/ 3323772 w 6879772"/>
              <a:gd name="connsiteY9" fmla="*/ 1219736 h 1647065"/>
              <a:gd name="connsiteX10" fmla="*/ 3759200 w 6879772"/>
              <a:gd name="connsiteY10" fmla="*/ 1016536 h 1647065"/>
              <a:gd name="connsiteX11" fmla="*/ 4470400 w 6879772"/>
              <a:gd name="connsiteY11" fmla="*/ 900422 h 1647065"/>
              <a:gd name="connsiteX12" fmla="*/ 4572000 w 6879772"/>
              <a:gd name="connsiteY12" fmla="*/ 1568079 h 1647065"/>
              <a:gd name="connsiteX13" fmla="*/ 4833257 w 6879772"/>
              <a:gd name="connsiteY13" fmla="*/ 1568079 h 1647065"/>
              <a:gd name="connsiteX14" fmla="*/ 4862286 w 6879772"/>
              <a:gd name="connsiteY14" fmla="*/ 972993 h 1647065"/>
              <a:gd name="connsiteX15" fmla="*/ 5384800 w 6879772"/>
              <a:gd name="connsiteY15" fmla="*/ 914936 h 1647065"/>
              <a:gd name="connsiteX16" fmla="*/ 6110515 w 6879772"/>
              <a:gd name="connsiteY16" fmla="*/ 1045564 h 1647065"/>
              <a:gd name="connsiteX17" fmla="*/ 6313715 w 6879772"/>
              <a:gd name="connsiteY17" fmla="*/ 1321336 h 1647065"/>
              <a:gd name="connsiteX18" fmla="*/ 6879772 w 6879772"/>
              <a:gd name="connsiteY18" fmla="*/ 1597108 h 1647065"/>
              <a:gd name="connsiteX0" fmla="*/ 0 w 6879772"/>
              <a:gd name="connsiteY0" fmla="*/ 1568079 h 1647065"/>
              <a:gd name="connsiteX1" fmla="*/ 696686 w 6879772"/>
              <a:gd name="connsiteY1" fmla="*/ 1292307 h 1647065"/>
              <a:gd name="connsiteX2" fmla="*/ 986972 w 6879772"/>
              <a:gd name="connsiteY2" fmla="*/ 842364 h 1647065"/>
              <a:gd name="connsiteX3" fmla="*/ 1204686 w 6879772"/>
              <a:gd name="connsiteY3" fmla="*/ 536 h 1647065"/>
              <a:gd name="connsiteX4" fmla="*/ 1524000 w 6879772"/>
              <a:gd name="connsiteY4" fmla="*/ 972993 h 1647065"/>
              <a:gd name="connsiteX5" fmla="*/ 1959429 w 6879772"/>
              <a:gd name="connsiteY5" fmla="*/ 87622 h 1647065"/>
              <a:gd name="connsiteX6" fmla="*/ 2191658 w 6879772"/>
              <a:gd name="connsiteY6" fmla="*/ 1190708 h 1647065"/>
              <a:gd name="connsiteX7" fmla="*/ 2481943 w 6879772"/>
              <a:gd name="connsiteY7" fmla="*/ 1466479 h 1647065"/>
              <a:gd name="connsiteX8" fmla="*/ 2888343 w 6879772"/>
              <a:gd name="connsiteY8" fmla="*/ 1480993 h 1647065"/>
              <a:gd name="connsiteX9" fmla="*/ 3323772 w 6879772"/>
              <a:gd name="connsiteY9" fmla="*/ 1219736 h 1647065"/>
              <a:gd name="connsiteX10" fmla="*/ 3759200 w 6879772"/>
              <a:gd name="connsiteY10" fmla="*/ 1016536 h 1647065"/>
              <a:gd name="connsiteX11" fmla="*/ 4470400 w 6879772"/>
              <a:gd name="connsiteY11" fmla="*/ 900422 h 1647065"/>
              <a:gd name="connsiteX12" fmla="*/ 4572000 w 6879772"/>
              <a:gd name="connsiteY12" fmla="*/ 1568079 h 1647065"/>
              <a:gd name="connsiteX13" fmla="*/ 4833257 w 6879772"/>
              <a:gd name="connsiteY13" fmla="*/ 1568079 h 1647065"/>
              <a:gd name="connsiteX14" fmla="*/ 4862286 w 6879772"/>
              <a:gd name="connsiteY14" fmla="*/ 972993 h 1647065"/>
              <a:gd name="connsiteX15" fmla="*/ 5384800 w 6879772"/>
              <a:gd name="connsiteY15" fmla="*/ 914936 h 1647065"/>
              <a:gd name="connsiteX16" fmla="*/ 6110515 w 6879772"/>
              <a:gd name="connsiteY16" fmla="*/ 1045564 h 1647065"/>
              <a:gd name="connsiteX17" fmla="*/ 6313715 w 6879772"/>
              <a:gd name="connsiteY17" fmla="*/ 1321336 h 1647065"/>
              <a:gd name="connsiteX18" fmla="*/ 6879772 w 6879772"/>
              <a:gd name="connsiteY18" fmla="*/ 1597108 h 1647065"/>
              <a:gd name="connsiteX0" fmla="*/ 0 w 6879772"/>
              <a:gd name="connsiteY0" fmla="*/ 1570016 h 1649002"/>
              <a:gd name="connsiteX1" fmla="*/ 696686 w 6879772"/>
              <a:gd name="connsiteY1" fmla="*/ 1294244 h 1649002"/>
              <a:gd name="connsiteX2" fmla="*/ 986972 w 6879772"/>
              <a:gd name="connsiteY2" fmla="*/ 844301 h 1649002"/>
              <a:gd name="connsiteX3" fmla="*/ 1204686 w 6879772"/>
              <a:gd name="connsiteY3" fmla="*/ 2473 h 1649002"/>
              <a:gd name="connsiteX4" fmla="*/ 1553028 w 6879772"/>
              <a:gd name="connsiteY4" fmla="*/ 1134587 h 1649002"/>
              <a:gd name="connsiteX5" fmla="*/ 1959429 w 6879772"/>
              <a:gd name="connsiteY5" fmla="*/ 89559 h 1649002"/>
              <a:gd name="connsiteX6" fmla="*/ 2191658 w 6879772"/>
              <a:gd name="connsiteY6" fmla="*/ 1192645 h 1649002"/>
              <a:gd name="connsiteX7" fmla="*/ 2481943 w 6879772"/>
              <a:gd name="connsiteY7" fmla="*/ 1468416 h 1649002"/>
              <a:gd name="connsiteX8" fmla="*/ 2888343 w 6879772"/>
              <a:gd name="connsiteY8" fmla="*/ 1482930 h 1649002"/>
              <a:gd name="connsiteX9" fmla="*/ 3323772 w 6879772"/>
              <a:gd name="connsiteY9" fmla="*/ 1221673 h 1649002"/>
              <a:gd name="connsiteX10" fmla="*/ 3759200 w 6879772"/>
              <a:gd name="connsiteY10" fmla="*/ 1018473 h 1649002"/>
              <a:gd name="connsiteX11" fmla="*/ 4470400 w 6879772"/>
              <a:gd name="connsiteY11" fmla="*/ 902359 h 1649002"/>
              <a:gd name="connsiteX12" fmla="*/ 4572000 w 6879772"/>
              <a:gd name="connsiteY12" fmla="*/ 1570016 h 1649002"/>
              <a:gd name="connsiteX13" fmla="*/ 4833257 w 6879772"/>
              <a:gd name="connsiteY13" fmla="*/ 1570016 h 1649002"/>
              <a:gd name="connsiteX14" fmla="*/ 4862286 w 6879772"/>
              <a:gd name="connsiteY14" fmla="*/ 974930 h 1649002"/>
              <a:gd name="connsiteX15" fmla="*/ 5384800 w 6879772"/>
              <a:gd name="connsiteY15" fmla="*/ 916873 h 1649002"/>
              <a:gd name="connsiteX16" fmla="*/ 6110515 w 6879772"/>
              <a:gd name="connsiteY16" fmla="*/ 1047501 h 1649002"/>
              <a:gd name="connsiteX17" fmla="*/ 6313715 w 6879772"/>
              <a:gd name="connsiteY17" fmla="*/ 1323273 h 1649002"/>
              <a:gd name="connsiteX18" fmla="*/ 6879772 w 6879772"/>
              <a:gd name="connsiteY18" fmla="*/ 1599045 h 1649002"/>
              <a:gd name="connsiteX0" fmla="*/ 0 w 6879772"/>
              <a:gd name="connsiteY0" fmla="*/ 1570009 h 1648995"/>
              <a:gd name="connsiteX1" fmla="*/ 624115 w 6879772"/>
              <a:gd name="connsiteY1" fmla="*/ 1279723 h 1648995"/>
              <a:gd name="connsiteX2" fmla="*/ 986972 w 6879772"/>
              <a:gd name="connsiteY2" fmla="*/ 844294 h 1648995"/>
              <a:gd name="connsiteX3" fmla="*/ 1204686 w 6879772"/>
              <a:gd name="connsiteY3" fmla="*/ 2466 h 1648995"/>
              <a:gd name="connsiteX4" fmla="*/ 1553028 w 6879772"/>
              <a:gd name="connsiteY4" fmla="*/ 1134580 h 1648995"/>
              <a:gd name="connsiteX5" fmla="*/ 1959429 w 6879772"/>
              <a:gd name="connsiteY5" fmla="*/ 89552 h 1648995"/>
              <a:gd name="connsiteX6" fmla="*/ 2191658 w 6879772"/>
              <a:gd name="connsiteY6" fmla="*/ 1192638 h 1648995"/>
              <a:gd name="connsiteX7" fmla="*/ 2481943 w 6879772"/>
              <a:gd name="connsiteY7" fmla="*/ 1468409 h 1648995"/>
              <a:gd name="connsiteX8" fmla="*/ 2888343 w 6879772"/>
              <a:gd name="connsiteY8" fmla="*/ 1482923 h 1648995"/>
              <a:gd name="connsiteX9" fmla="*/ 3323772 w 6879772"/>
              <a:gd name="connsiteY9" fmla="*/ 1221666 h 1648995"/>
              <a:gd name="connsiteX10" fmla="*/ 3759200 w 6879772"/>
              <a:gd name="connsiteY10" fmla="*/ 1018466 h 1648995"/>
              <a:gd name="connsiteX11" fmla="*/ 4470400 w 6879772"/>
              <a:gd name="connsiteY11" fmla="*/ 902352 h 1648995"/>
              <a:gd name="connsiteX12" fmla="*/ 4572000 w 6879772"/>
              <a:gd name="connsiteY12" fmla="*/ 1570009 h 1648995"/>
              <a:gd name="connsiteX13" fmla="*/ 4833257 w 6879772"/>
              <a:gd name="connsiteY13" fmla="*/ 1570009 h 1648995"/>
              <a:gd name="connsiteX14" fmla="*/ 4862286 w 6879772"/>
              <a:gd name="connsiteY14" fmla="*/ 974923 h 1648995"/>
              <a:gd name="connsiteX15" fmla="*/ 5384800 w 6879772"/>
              <a:gd name="connsiteY15" fmla="*/ 916866 h 1648995"/>
              <a:gd name="connsiteX16" fmla="*/ 6110515 w 6879772"/>
              <a:gd name="connsiteY16" fmla="*/ 1047494 h 1648995"/>
              <a:gd name="connsiteX17" fmla="*/ 6313715 w 6879772"/>
              <a:gd name="connsiteY17" fmla="*/ 1323266 h 1648995"/>
              <a:gd name="connsiteX18" fmla="*/ 6879772 w 6879772"/>
              <a:gd name="connsiteY18" fmla="*/ 1599038 h 1648995"/>
              <a:gd name="connsiteX0" fmla="*/ 0 w 6879772"/>
              <a:gd name="connsiteY0" fmla="*/ 1570009 h 1648995"/>
              <a:gd name="connsiteX1" fmla="*/ 624115 w 6879772"/>
              <a:gd name="connsiteY1" fmla="*/ 1279723 h 1648995"/>
              <a:gd name="connsiteX2" fmla="*/ 986972 w 6879772"/>
              <a:gd name="connsiteY2" fmla="*/ 844294 h 1648995"/>
              <a:gd name="connsiteX3" fmla="*/ 1204686 w 6879772"/>
              <a:gd name="connsiteY3" fmla="*/ 2466 h 1648995"/>
              <a:gd name="connsiteX4" fmla="*/ 1553028 w 6879772"/>
              <a:gd name="connsiteY4" fmla="*/ 1134580 h 1648995"/>
              <a:gd name="connsiteX5" fmla="*/ 1959429 w 6879772"/>
              <a:gd name="connsiteY5" fmla="*/ 89552 h 1648995"/>
              <a:gd name="connsiteX6" fmla="*/ 2191658 w 6879772"/>
              <a:gd name="connsiteY6" fmla="*/ 1192638 h 1648995"/>
              <a:gd name="connsiteX7" fmla="*/ 2481943 w 6879772"/>
              <a:gd name="connsiteY7" fmla="*/ 1468409 h 1648995"/>
              <a:gd name="connsiteX8" fmla="*/ 2888343 w 6879772"/>
              <a:gd name="connsiteY8" fmla="*/ 1482923 h 1648995"/>
              <a:gd name="connsiteX9" fmla="*/ 3323772 w 6879772"/>
              <a:gd name="connsiteY9" fmla="*/ 1221666 h 1648995"/>
              <a:gd name="connsiteX10" fmla="*/ 3759200 w 6879772"/>
              <a:gd name="connsiteY10" fmla="*/ 1018466 h 1648995"/>
              <a:gd name="connsiteX11" fmla="*/ 4470400 w 6879772"/>
              <a:gd name="connsiteY11" fmla="*/ 902352 h 1648995"/>
              <a:gd name="connsiteX12" fmla="*/ 4572000 w 6879772"/>
              <a:gd name="connsiteY12" fmla="*/ 1570009 h 1648995"/>
              <a:gd name="connsiteX13" fmla="*/ 4833257 w 6879772"/>
              <a:gd name="connsiteY13" fmla="*/ 1570009 h 1648995"/>
              <a:gd name="connsiteX14" fmla="*/ 4862286 w 6879772"/>
              <a:gd name="connsiteY14" fmla="*/ 974923 h 1648995"/>
              <a:gd name="connsiteX15" fmla="*/ 5384800 w 6879772"/>
              <a:gd name="connsiteY15" fmla="*/ 916866 h 1648995"/>
              <a:gd name="connsiteX16" fmla="*/ 6110515 w 6879772"/>
              <a:gd name="connsiteY16" fmla="*/ 1047494 h 1648995"/>
              <a:gd name="connsiteX17" fmla="*/ 6313715 w 6879772"/>
              <a:gd name="connsiteY17" fmla="*/ 1323266 h 1648995"/>
              <a:gd name="connsiteX18" fmla="*/ 6879772 w 6879772"/>
              <a:gd name="connsiteY18" fmla="*/ 1599038 h 1648995"/>
              <a:gd name="connsiteX0" fmla="*/ 0 w 6879772"/>
              <a:gd name="connsiteY0" fmla="*/ 1570009 h 1648995"/>
              <a:gd name="connsiteX1" fmla="*/ 624115 w 6879772"/>
              <a:gd name="connsiteY1" fmla="*/ 1279723 h 1648995"/>
              <a:gd name="connsiteX2" fmla="*/ 986972 w 6879772"/>
              <a:gd name="connsiteY2" fmla="*/ 844294 h 1648995"/>
              <a:gd name="connsiteX3" fmla="*/ 1204686 w 6879772"/>
              <a:gd name="connsiteY3" fmla="*/ 2466 h 1648995"/>
              <a:gd name="connsiteX4" fmla="*/ 1553028 w 6879772"/>
              <a:gd name="connsiteY4" fmla="*/ 1134580 h 1648995"/>
              <a:gd name="connsiteX5" fmla="*/ 1959429 w 6879772"/>
              <a:gd name="connsiteY5" fmla="*/ 89552 h 1648995"/>
              <a:gd name="connsiteX6" fmla="*/ 2191658 w 6879772"/>
              <a:gd name="connsiteY6" fmla="*/ 1192638 h 1648995"/>
              <a:gd name="connsiteX7" fmla="*/ 2481943 w 6879772"/>
              <a:gd name="connsiteY7" fmla="*/ 1468409 h 1648995"/>
              <a:gd name="connsiteX8" fmla="*/ 2888343 w 6879772"/>
              <a:gd name="connsiteY8" fmla="*/ 1482923 h 1648995"/>
              <a:gd name="connsiteX9" fmla="*/ 3323772 w 6879772"/>
              <a:gd name="connsiteY9" fmla="*/ 1221666 h 1648995"/>
              <a:gd name="connsiteX10" fmla="*/ 3759200 w 6879772"/>
              <a:gd name="connsiteY10" fmla="*/ 1018466 h 1648995"/>
              <a:gd name="connsiteX11" fmla="*/ 4470400 w 6879772"/>
              <a:gd name="connsiteY11" fmla="*/ 902352 h 1648995"/>
              <a:gd name="connsiteX12" fmla="*/ 4572000 w 6879772"/>
              <a:gd name="connsiteY12" fmla="*/ 1570009 h 1648995"/>
              <a:gd name="connsiteX13" fmla="*/ 4833257 w 6879772"/>
              <a:gd name="connsiteY13" fmla="*/ 1570009 h 1648995"/>
              <a:gd name="connsiteX14" fmla="*/ 4862286 w 6879772"/>
              <a:gd name="connsiteY14" fmla="*/ 974923 h 1648995"/>
              <a:gd name="connsiteX15" fmla="*/ 5384800 w 6879772"/>
              <a:gd name="connsiteY15" fmla="*/ 916866 h 1648995"/>
              <a:gd name="connsiteX16" fmla="*/ 6110515 w 6879772"/>
              <a:gd name="connsiteY16" fmla="*/ 1047494 h 1648995"/>
              <a:gd name="connsiteX17" fmla="*/ 6313715 w 6879772"/>
              <a:gd name="connsiteY17" fmla="*/ 1323266 h 1648995"/>
              <a:gd name="connsiteX18" fmla="*/ 6879772 w 6879772"/>
              <a:gd name="connsiteY18" fmla="*/ 1599038 h 1648995"/>
              <a:gd name="connsiteX0" fmla="*/ 0 w 6879772"/>
              <a:gd name="connsiteY0" fmla="*/ 1570009 h 1648995"/>
              <a:gd name="connsiteX1" fmla="*/ 624115 w 6879772"/>
              <a:gd name="connsiteY1" fmla="*/ 1279723 h 1648995"/>
              <a:gd name="connsiteX2" fmla="*/ 986972 w 6879772"/>
              <a:gd name="connsiteY2" fmla="*/ 844294 h 1648995"/>
              <a:gd name="connsiteX3" fmla="*/ 1204686 w 6879772"/>
              <a:gd name="connsiteY3" fmla="*/ 2466 h 1648995"/>
              <a:gd name="connsiteX4" fmla="*/ 1553028 w 6879772"/>
              <a:gd name="connsiteY4" fmla="*/ 1134580 h 1648995"/>
              <a:gd name="connsiteX5" fmla="*/ 1959429 w 6879772"/>
              <a:gd name="connsiteY5" fmla="*/ 89552 h 1648995"/>
              <a:gd name="connsiteX6" fmla="*/ 2191658 w 6879772"/>
              <a:gd name="connsiteY6" fmla="*/ 1192638 h 1648995"/>
              <a:gd name="connsiteX7" fmla="*/ 2481943 w 6879772"/>
              <a:gd name="connsiteY7" fmla="*/ 1468409 h 1648995"/>
              <a:gd name="connsiteX8" fmla="*/ 2888343 w 6879772"/>
              <a:gd name="connsiteY8" fmla="*/ 1482923 h 1648995"/>
              <a:gd name="connsiteX9" fmla="*/ 3323772 w 6879772"/>
              <a:gd name="connsiteY9" fmla="*/ 1221666 h 1648995"/>
              <a:gd name="connsiteX10" fmla="*/ 3759200 w 6879772"/>
              <a:gd name="connsiteY10" fmla="*/ 1018466 h 1648995"/>
              <a:gd name="connsiteX11" fmla="*/ 4470400 w 6879772"/>
              <a:gd name="connsiteY11" fmla="*/ 902352 h 1648995"/>
              <a:gd name="connsiteX12" fmla="*/ 4572000 w 6879772"/>
              <a:gd name="connsiteY12" fmla="*/ 1570009 h 1648995"/>
              <a:gd name="connsiteX13" fmla="*/ 4833257 w 6879772"/>
              <a:gd name="connsiteY13" fmla="*/ 1570009 h 1648995"/>
              <a:gd name="connsiteX14" fmla="*/ 4862286 w 6879772"/>
              <a:gd name="connsiteY14" fmla="*/ 974923 h 1648995"/>
              <a:gd name="connsiteX15" fmla="*/ 5384800 w 6879772"/>
              <a:gd name="connsiteY15" fmla="*/ 916866 h 1648995"/>
              <a:gd name="connsiteX16" fmla="*/ 6110515 w 6879772"/>
              <a:gd name="connsiteY16" fmla="*/ 1047494 h 1648995"/>
              <a:gd name="connsiteX17" fmla="*/ 6313715 w 6879772"/>
              <a:gd name="connsiteY17" fmla="*/ 1323266 h 1648995"/>
              <a:gd name="connsiteX18" fmla="*/ 6879772 w 6879772"/>
              <a:gd name="connsiteY18" fmla="*/ 1599038 h 1648995"/>
              <a:gd name="connsiteX0" fmla="*/ 0 w 6879772"/>
              <a:gd name="connsiteY0" fmla="*/ 1570009 h 1648995"/>
              <a:gd name="connsiteX1" fmla="*/ 624115 w 6879772"/>
              <a:gd name="connsiteY1" fmla="*/ 1279723 h 1648995"/>
              <a:gd name="connsiteX2" fmla="*/ 986972 w 6879772"/>
              <a:gd name="connsiteY2" fmla="*/ 844294 h 1648995"/>
              <a:gd name="connsiteX3" fmla="*/ 1204686 w 6879772"/>
              <a:gd name="connsiteY3" fmla="*/ 2466 h 1648995"/>
              <a:gd name="connsiteX4" fmla="*/ 1553028 w 6879772"/>
              <a:gd name="connsiteY4" fmla="*/ 1134580 h 1648995"/>
              <a:gd name="connsiteX5" fmla="*/ 1959429 w 6879772"/>
              <a:gd name="connsiteY5" fmla="*/ 89552 h 1648995"/>
              <a:gd name="connsiteX6" fmla="*/ 2191658 w 6879772"/>
              <a:gd name="connsiteY6" fmla="*/ 1192638 h 1648995"/>
              <a:gd name="connsiteX7" fmla="*/ 2481943 w 6879772"/>
              <a:gd name="connsiteY7" fmla="*/ 1468409 h 1648995"/>
              <a:gd name="connsiteX8" fmla="*/ 2888343 w 6879772"/>
              <a:gd name="connsiteY8" fmla="*/ 1482923 h 1648995"/>
              <a:gd name="connsiteX9" fmla="*/ 3323772 w 6879772"/>
              <a:gd name="connsiteY9" fmla="*/ 1221666 h 1648995"/>
              <a:gd name="connsiteX10" fmla="*/ 3759200 w 6879772"/>
              <a:gd name="connsiteY10" fmla="*/ 1018466 h 1648995"/>
              <a:gd name="connsiteX11" fmla="*/ 4470400 w 6879772"/>
              <a:gd name="connsiteY11" fmla="*/ 902352 h 1648995"/>
              <a:gd name="connsiteX12" fmla="*/ 4572000 w 6879772"/>
              <a:gd name="connsiteY12" fmla="*/ 1570009 h 1648995"/>
              <a:gd name="connsiteX13" fmla="*/ 4833257 w 6879772"/>
              <a:gd name="connsiteY13" fmla="*/ 1570009 h 1648995"/>
              <a:gd name="connsiteX14" fmla="*/ 4862286 w 6879772"/>
              <a:gd name="connsiteY14" fmla="*/ 974923 h 1648995"/>
              <a:gd name="connsiteX15" fmla="*/ 5384800 w 6879772"/>
              <a:gd name="connsiteY15" fmla="*/ 916866 h 1648995"/>
              <a:gd name="connsiteX16" fmla="*/ 6110515 w 6879772"/>
              <a:gd name="connsiteY16" fmla="*/ 1047494 h 1648995"/>
              <a:gd name="connsiteX17" fmla="*/ 6313715 w 6879772"/>
              <a:gd name="connsiteY17" fmla="*/ 1323266 h 1648995"/>
              <a:gd name="connsiteX18" fmla="*/ 6879772 w 6879772"/>
              <a:gd name="connsiteY18" fmla="*/ 1599038 h 1648995"/>
              <a:gd name="connsiteX0" fmla="*/ 0 w 6879772"/>
              <a:gd name="connsiteY0" fmla="*/ 1570009 h 1640860"/>
              <a:gd name="connsiteX1" fmla="*/ 624115 w 6879772"/>
              <a:gd name="connsiteY1" fmla="*/ 1279723 h 1640860"/>
              <a:gd name="connsiteX2" fmla="*/ 986972 w 6879772"/>
              <a:gd name="connsiteY2" fmla="*/ 844294 h 1640860"/>
              <a:gd name="connsiteX3" fmla="*/ 1204686 w 6879772"/>
              <a:gd name="connsiteY3" fmla="*/ 2466 h 1640860"/>
              <a:gd name="connsiteX4" fmla="*/ 1553028 w 6879772"/>
              <a:gd name="connsiteY4" fmla="*/ 1134580 h 1640860"/>
              <a:gd name="connsiteX5" fmla="*/ 1959429 w 6879772"/>
              <a:gd name="connsiteY5" fmla="*/ 89552 h 1640860"/>
              <a:gd name="connsiteX6" fmla="*/ 2191658 w 6879772"/>
              <a:gd name="connsiteY6" fmla="*/ 1192638 h 1640860"/>
              <a:gd name="connsiteX7" fmla="*/ 2481943 w 6879772"/>
              <a:gd name="connsiteY7" fmla="*/ 1468409 h 1640860"/>
              <a:gd name="connsiteX8" fmla="*/ 2888343 w 6879772"/>
              <a:gd name="connsiteY8" fmla="*/ 1482923 h 1640860"/>
              <a:gd name="connsiteX9" fmla="*/ 3323772 w 6879772"/>
              <a:gd name="connsiteY9" fmla="*/ 1221666 h 1640860"/>
              <a:gd name="connsiteX10" fmla="*/ 3759200 w 6879772"/>
              <a:gd name="connsiteY10" fmla="*/ 1018466 h 1640860"/>
              <a:gd name="connsiteX11" fmla="*/ 4470400 w 6879772"/>
              <a:gd name="connsiteY11" fmla="*/ 902352 h 1640860"/>
              <a:gd name="connsiteX12" fmla="*/ 4470400 w 6879772"/>
              <a:gd name="connsiteY12" fmla="*/ 1555494 h 1640860"/>
              <a:gd name="connsiteX13" fmla="*/ 4833257 w 6879772"/>
              <a:gd name="connsiteY13" fmla="*/ 1570009 h 1640860"/>
              <a:gd name="connsiteX14" fmla="*/ 4862286 w 6879772"/>
              <a:gd name="connsiteY14" fmla="*/ 974923 h 1640860"/>
              <a:gd name="connsiteX15" fmla="*/ 5384800 w 6879772"/>
              <a:gd name="connsiteY15" fmla="*/ 916866 h 1640860"/>
              <a:gd name="connsiteX16" fmla="*/ 6110515 w 6879772"/>
              <a:gd name="connsiteY16" fmla="*/ 1047494 h 1640860"/>
              <a:gd name="connsiteX17" fmla="*/ 6313715 w 6879772"/>
              <a:gd name="connsiteY17" fmla="*/ 1323266 h 1640860"/>
              <a:gd name="connsiteX18" fmla="*/ 6879772 w 6879772"/>
              <a:gd name="connsiteY18" fmla="*/ 1599038 h 1640860"/>
              <a:gd name="connsiteX0" fmla="*/ 0 w 6879772"/>
              <a:gd name="connsiteY0" fmla="*/ 1570009 h 1640860"/>
              <a:gd name="connsiteX1" fmla="*/ 624115 w 6879772"/>
              <a:gd name="connsiteY1" fmla="*/ 1279723 h 1640860"/>
              <a:gd name="connsiteX2" fmla="*/ 986972 w 6879772"/>
              <a:gd name="connsiteY2" fmla="*/ 844294 h 1640860"/>
              <a:gd name="connsiteX3" fmla="*/ 1204686 w 6879772"/>
              <a:gd name="connsiteY3" fmla="*/ 2466 h 1640860"/>
              <a:gd name="connsiteX4" fmla="*/ 1553028 w 6879772"/>
              <a:gd name="connsiteY4" fmla="*/ 1134580 h 1640860"/>
              <a:gd name="connsiteX5" fmla="*/ 1959429 w 6879772"/>
              <a:gd name="connsiteY5" fmla="*/ 89552 h 1640860"/>
              <a:gd name="connsiteX6" fmla="*/ 2191658 w 6879772"/>
              <a:gd name="connsiteY6" fmla="*/ 1192638 h 1640860"/>
              <a:gd name="connsiteX7" fmla="*/ 2481943 w 6879772"/>
              <a:gd name="connsiteY7" fmla="*/ 1468409 h 1640860"/>
              <a:gd name="connsiteX8" fmla="*/ 2888343 w 6879772"/>
              <a:gd name="connsiteY8" fmla="*/ 1482923 h 1640860"/>
              <a:gd name="connsiteX9" fmla="*/ 3323772 w 6879772"/>
              <a:gd name="connsiteY9" fmla="*/ 1221666 h 1640860"/>
              <a:gd name="connsiteX10" fmla="*/ 3759200 w 6879772"/>
              <a:gd name="connsiteY10" fmla="*/ 1018466 h 1640860"/>
              <a:gd name="connsiteX11" fmla="*/ 4470400 w 6879772"/>
              <a:gd name="connsiteY11" fmla="*/ 902352 h 1640860"/>
              <a:gd name="connsiteX12" fmla="*/ 4470400 w 6879772"/>
              <a:gd name="connsiteY12" fmla="*/ 1555494 h 1640860"/>
              <a:gd name="connsiteX13" fmla="*/ 4833257 w 6879772"/>
              <a:gd name="connsiteY13" fmla="*/ 1570009 h 1640860"/>
              <a:gd name="connsiteX14" fmla="*/ 4862286 w 6879772"/>
              <a:gd name="connsiteY14" fmla="*/ 974923 h 1640860"/>
              <a:gd name="connsiteX15" fmla="*/ 5384800 w 6879772"/>
              <a:gd name="connsiteY15" fmla="*/ 916866 h 1640860"/>
              <a:gd name="connsiteX16" fmla="*/ 6110515 w 6879772"/>
              <a:gd name="connsiteY16" fmla="*/ 1047494 h 1640860"/>
              <a:gd name="connsiteX17" fmla="*/ 6313715 w 6879772"/>
              <a:gd name="connsiteY17" fmla="*/ 1323266 h 1640860"/>
              <a:gd name="connsiteX18" fmla="*/ 6879772 w 6879772"/>
              <a:gd name="connsiteY18" fmla="*/ 1599038 h 1640860"/>
              <a:gd name="connsiteX0" fmla="*/ 0 w 6879772"/>
              <a:gd name="connsiteY0" fmla="*/ 1570009 h 1673687"/>
              <a:gd name="connsiteX1" fmla="*/ 624115 w 6879772"/>
              <a:gd name="connsiteY1" fmla="*/ 1279723 h 1673687"/>
              <a:gd name="connsiteX2" fmla="*/ 986972 w 6879772"/>
              <a:gd name="connsiteY2" fmla="*/ 844294 h 1673687"/>
              <a:gd name="connsiteX3" fmla="*/ 1204686 w 6879772"/>
              <a:gd name="connsiteY3" fmla="*/ 2466 h 1673687"/>
              <a:gd name="connsiteX4" fmla="*/ 1553028 w 6879772"/>
              <a:gd name="connsiteY4" fmla="*/ 1134580 h 1673687"/>
              <a:gd name="connsiteX5" fmla="*/ 1959429 w 6879772"/>
              <a:gd name="connsiteY5" fmla="*/ 89552 h 1673687"/>
              <a:gd name="connsiteX6" fmla="*/ 2191658 w 6879772"/>
              <a:gd name="connsiteY6" fmla="*/ 1192638 h 1673687"/>
              <a:gd name="connsiteX7" fmla="*/ 2481943 w 6879772"/>
              <a:gd name="connsiteY7" fmla="*/ 1468409 h 1673687"/>
              <a:gd name="connsiteX8" fmla="*/ 2888343 w 6879772"/>
              <a:gd name="connsiteY8" fmla="*/ 1482923 h 1673687"/>
              <a:gd name="connsiteX9" fmla="*/ 3323772 w 6879772"/>
              <a:gd name="connsiteY9" fmla="*/ 1221666 h 1673687"/>
              <a:gd name="connsiteX10" fmla="*/ 3759200 w 6879772"/>
              <a:gd name="connsiteY10" fmla="*/ 1018466 h 1673687"/>
              <a:gd name="connsiteX11" fmla="*/ 4470400 w 6879772"/>
              <a:gd name="connsiteY11" fmla="*/ 902352 h 1673687"/>
              <a:gd name="connsiteX12" fmla="*/ 4493260 w 6879772"/>
              <a:gd name="connsiteY12" fmla="*/ 1608834 h 1673687"/>
              <a:gd name="connsiteX13" fmla="*/ 4833257 w 6879772"/>
              <a:gd name="connsiteY13" fmla="*/ 1570009 h 1673687"/>
              <a:gd name="connsiteX14" fmla="*/ 4862286 w 6879772"/>
              <a:gd name="connsiteY14" fmla="*/ 974923 h 1673687"/>
              <a:gd name="connsiteX15" fmla="*/ 5384800 w 6879772"/>
              <a:gd name="connsiteY15" fmla="*/ 916866 h 1673687"/>
              <a:gd name="connsiteX16" fmla="*/ 6110515 w 6879772"/>
              <a:gd name="connsiteY16" fmla="*/ 1047494 h 1673687"/>
              <a:gd name="connsiteX17" fmla="*/ 6313715 w 6879772"/>
              <a:gd name="connsiteY17" fmla="*/ 1323266 h 1673687"/>
              <a:gd name="connsiteX18" fmla="*/ 6879772 w 6879772"/>
              <a:gd name="connsiteY18" fmla="*/ 1599038 h 1673687"/>
              <a:gd name="connsiteX0" fmla="*/ 0 w 6879772"/>
              <a:gd name="connsiteY0" fmla="*/ 1570009 h 1628700"/>
              <a:gd name="connsiteX1" fmla="*/ 624115 w 6879772"/>
              <a:gd name="connsiteY1" fmla="*/ 1279723 h 1628700"/>
              <a:gd name="connsiteX2" fmla="*/ 986972 w 6879772"/>
              <a:gd name="connsiteY2" fmla="*/ 844294 h 1628700"/>
              <a:gd name="connsiteX3" fmla="*/ 1204686 w 6879772"/>
              <a:gd name="connsiteY3" fmla="*/ 2466 h 1628700"/>
              <a:gd name="connsiteX4" fmla="*/ 1553028 w 6879772"/>
              <a:gd name="connsiteY4" fmla="*/ 1134580 h 1628700"/>
              <a:gd name="connsiteX5" fmla="*/ 1959429 w 6879772"/>
              <a:gd name="connsiteY5" fmla="*/ 89552 h 1628700"/>
              <a:gd name="connsiteX6" fmla="*/ 2191658 w 6879772"/>
              <a:gd name="connsiteY6" fmla="*/ 1192638 h 1628700"/>
              <a:gd name="connsiteX7" fmla="*/ 2481943 w 6879772"/>
              <a:gd name="connsiteY7" fmla="*/ 1468409 h 1628700"/>
              <a:gd name="connsiteX8" fmla="*/ 2888343 w 6879772"/>
              <a:gd name="connsiteY8" fmla="*/ 1482923 h 1628700"/>
              <a:gd name="connsiteX9" fmla="*/ 3323772 w 6879772"/>
              <a:gd name="connsiteY9" fmla="*/ 1221666 h 1628700"/>
              <a:gd name="connsiteX10" fmla="*/ 3759200 w 6879772"/>
              <a:gd name="connsiteY10" fmla="*/ 1018466 h 1628700"/>
              <a:gd name="connsiteX11" fmla="*/ 4470400 w 6879772"/>
              <a:gd name="connsiteY11" fmla="*/ 902352 h 1628700"/>
              <a:gd name="connsiteX12" fmla="*/ 4493260 w 6879772"/>
              <a:gd name="connsiteY12" fmla="*/ 1608834 h 1628700"/>
              <a:gd name="connsiteX13" fmla="*/ 4833257 w 6879772"/>
              <a:gd name="connsiteY13" fmla="*/ 1570009 h 1628700"/>
              <a:gd name="connsiteX14" fmla="*/ 4862286 w 6879772"/>
              <a:gd name="connsiteY14" fmla="*/ 974923 h 1628700"/>
              <a:gd name="connsiteX15" fmla="*/ 5384800 w 6879772"/>
              <a:gd name="connsiteY15" fmla="*/ 916866 h 1628700"/>
              <a:gd name="connsiteX16" fmla="*/ 6110515 w 6879772"/>
              <a:gd name="connsiteY16" fmla="*/ 1047494 h 1628700"/>
              <a:gd name="connsiteX17" fmla="*/ 6313715 w 6879772"/>
              <a:gd name="connsiteY17" fmla="*/ 1323266 h 1628700"/>
              <a:gd name="connsiteX18" fmla="*/ 6879772 w 6879772"/>
              <a:gd name="connsiteY18" fmla="*/ 1599038 h 1628700"/>
              <a:gd name="connsiteX0" fmla="*/ 0 w 6879772"/>
              <a:gd name="connsiteY0" fmla="*/ 1570009 h 1628700"/>
              <a:gd name="connsiteX1" fmla="*/ 624115 w 6879772"/>
              <a:gd name="connsiteY1" fmla="*/ 1279723 h 1628700"/>
              <a:gd name="connsiteX2" fmla="*/ 986972 w 6879772"/>
              <a:gd name="connsiteY2" fmla="*/ 844294 h 1628700"/>
              <a:gd name="connsiteX3" fmla="*/ 1204686 w 6879772"/>
              <a:gd name="connsiteY3" fmla="*/ 2466 h 1628700"/>
              <a:gd name="connsiteX4" fmla="*/ 1553028 w 6879772"/>
              <a:gd name="connsiteY4" fmla="*/ 1134580 h 1628700"/>
              <a:gd name="connsiteX5" fmla="*/ 1959429 w 6879772"/>
              <a:gd name="connsiteY5" fmla="*/ 89552 h 1628700"/>
              <a:gd name="connsiteX6" fmla="*/ 2191658 w 6879772"/>
              <a:gd name="connsiteY6" fmla="*/ 1192638 h 1628700"/>
              <a:gd name="connsiteX7" fmla="*/ 2481943 w 6879772"/>
              <a:gd name="connsiteY7" fmla="*/ 1468409 h 1628700"/>
              <a:gd name="connsiteX8" fmla="*/ 2888343 w 6879772"/>
              <a:gd name="connsiteY8" fmla="*/ 1482923 h 1628700"/>
              <a:gd name="connsiteX9" fmla="*/ 3323772 w 6879772"/>
              <a:gd name="connsiteY9" fmla="*/ 1221666 h 1628700"/>
              <a:gd name="connsiteX10" fmla="*/ 3759200 w 6879772"/>
              <a:gd name="connsiteY10" fmla="*/ 1018466 h 1628700"/>
              <a:gd name="connsiteX11" fmla="*/ 4470400 w 6879772"/>
              <a:gd name="connsiteY11" fmla="*/ 902352 h 1628700"/>
              <a:gd name="connsiteX12" fmla="*/ 4493260 w 6879772"/>
              <a:gd name="connsiteY12" fmla="*/ 1608834 h 1628700"/>
              <a:gd name="connsiteX13" fmla="*/ 4833257 w 6879772"/>
              <a:gd name="connsiteY13" fmla="*/ 1570009 h 1628700"/>
              <a:gd name="connsiteX14" fmla="*/ 4862286 w 6879772"/>
              <a:gd name="connsiteY14" fmla="*/ 974923 h 1628700"/>
              <a:gd name="connsiteX15" fmla="*/ 5384800 w 6879772"/>
              <a:gd name="connsiteY15" fmla="*/ 916866 h 1628700"/>
              <a:gd name="connsiteX16" fmla="*/ 6110515 w 6879772"/>
              <a:gd name="connsiteY16" fmla="*/ 1047494 h 1628700"/>
              <a:gd name="connsiteX17" fmla="*/ 6313715 w 6879772"/>
              <a:gd name="connsiteY17" fmla="*/ 1323266 h 1628700"/>
              <a:gd name="connsiteX18" fmla="*/ 6879772 w 6879772"/>
              <a:gd name="connsiteY18" fmla="*/ 1599038 h 1628700"/>
              <a:gd name="connsiteX0" fmla="*/ 0 w 6879772"/>
              <a:gd name="connsiteY0" fmla="*/ 1570009 h 1628700"/>
              <a:gd name="connsiteX1" fmla="*/ 624115 w 6879772"/>
              <a:gd name="connsiteY1" fmla="*/ 1279723 h 1628700"/>
              <a:gd name="connsiteX2" fmla="*/ 986972 w 6879772"/>
              <a:gd name="connsiteY2" fmla="*/ 844294 h 1628700"/>
              <a:gd name="connsiteX3" fmla="*/ 1204686 w 6879772"/>
              <a:gd name="connsiteY3" fmla="*/ 2466 h 1628700"/>
              <a:gd name="connsiteX4" fmla="*/ 1553028 w 6879772"/>
              <a:gd name="connsiteY4" fmla="*/ 1134580 h 1628700"/>
              <a:gd name="connsiteX5" fmla="*/ 1959429 w 6879772"/>
              <a:gd name="connsiteY5" fmla="*/ 89552 h 1628700"/>
              <a:gd name="connsiteX6" fmla="*/ 2191658 w 6879772"/>
              <a:gd name="connsiteY6" fmla="*/ 1192638 h 1628700"/>
              <a:gd name="connsiteX7" fmla="*/ 2481943 w 6879772"/>
              <a:gd name="connsiteY7" fmla="*/ 1468409 h 1628700"/>
              <a:gd name="connsiteX8" fmla="*/ 2888343 w 6879772"/>
              <a:gd name="connsiteY8" fmla="*/ 1482923 h 1628700"/>
              <a:gd name="connsiteX9" fmla="*/ 3323772 w 6879772"/>
              <a:gd name="connsiteY9" fmla="*/ 1221666 h 1628700"/>
              <a:gd name="connsiteX10" fmla="*/ 3759200 w 6879772"/>
              <a:gd name="connsiteY10" fmla="*/ 1018466 h 1628700"/>
              <a:gd name="connsiteX11" fmla="*/ 4470400 w 6879772"/>
              <a:gd name="connsiteY11" fmla="*/ 902352 h 1628700"/>
              <a:gd name="connsiteX12" fmla="*/ 4493260 w 6879772"/>
              <a:gd name="connsiteY12" fmla="*/ 1608834 h 1628700"/>
              <a:gd name="connsiteX13" fmla="*/ 4833257 w 6879772"/>
              <a:gd name="connsiteY13" fmla="*/ 1570009 h 1628700"/>
              <a:gd name="connsiteX14" fmla="*/ 4862286 w 6879772"/>
              <a:gd name="connsiteY14" fmla="*/ 974923 h 1628700"/>
              <a:gd name="connsiteX15" fmla="*/ 5384800 w 6879772"/>
              <a:gd name="connsiteY15" fmla="*/ 916866 h 1628700"/>
              <a:gd name="connsiteX16" fmla="*/ 6110515 w 6879772"/>
              <a:gd name="connsiteY16" fmla="*/ 1047494 h 1628700"/>
              <a:gd name="connsiteX17" fmla="*/ 6313715 w 6879772"/>
              <a:gd name="connsiteY17" fmla="*/ 1323266 h 1628700"/>
              <a:gd name="connsiteX18" fmla="*/ 6879772 w 6879772"/>
              <a:gd name="connsiteY18" fmla="*/ 1599038 h 1628700"/>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33257 w 6879772"/>
              <a:gd name="connsiteY13" fmla="*/ 1570009 h 1608834"/>
              <a:gd name="connsiteX14" fmla="*/ 4862286 w 6879772"/>
              <a:gd name="connsiteY14" fmla="*/ 97492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25637 w 6879772"/>
              <a:gd name="connsiteY13" fmla="*/ 1592869 h 1608834"/>
              <a:gd name="connsiteX14" fmla="*/ 4862286 w 6879772"/>
              <a:gd name="connsiteY14" fmla="*/ 97492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25637 w 6879772"/>
              <a:gd name="connsiteY13" fmla="*/ 1592869 h 1608834"/>
              <a:gd name="connsiteX14" fmla="*/ 4862286 w 6879772"/>
              <a:gd name="connsiteY14" fmla="*/ 97492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25637 w 6879772"/>
              <a:gd name="connsiteY13" fmla="*/ 1592869 h 1608834"/>
              <a:gd name="connsiteX14" fmla="*/ 4862286 w 6879772"/>
              <a:gd name="connsiteY14" fmla="*/ 97492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25637 w 6879772"/>
              <a:gd name="connsiteY13" fmla="*/ 1592869 h 1608834"/>
              <a:gd name="connsiteX14" fmla="*/ 4847046 w 6879772"/>
              <a:gd name="connsiteY14" fmla="*/ 94444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25637 w 6879772"/>
              <a:gd name="connsiteY13" fmla="*/ 1592869 h 1608834"/>
              <a:gd name="connsiteX14" fmla="*/ 4847046 w 6879772"/>
              <a:gd name="connsiteY14" fmla="*/ 94444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25637 w 6879772"/>
              <a:gd name="connsiteY13" fmla="*/ 1592869 h 1608834"/>
              <a:gd name="connsiteX14" fmla="*/ 4847046 w 6879772"/>
              <a:gd name="connsiteY14" fmla="*/ 94444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25637 w 6879772"/>
              <a:gd name="connsiteY13" fmla="*/ 1592869 h 1608834"/>
              <a:gd name="connsiteX14" fmla="*/ 4847046 w 6879772"/>
              <a:gd name="connsiteY14" fmla="*/ 94444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570009 h 1608834"/>
              <a:gd name="connsiteX1" fmla="*/ 624115 w 6879772"/>
              <a:gd name="connsiteY1" fmla="*/ 1279723 h 1608834"/>
              <a:gd name="connsiteX2" fmla="*/ 986972 w 6879772"/>
              <a:gd name="connsiteY2" fmla="*/ 844294 h 1608834"/>
              <a:gd name="connsiteX3" fmla="*/ 1204686 w 6879772"/>
              <a:gd name="connsiteY3" fmla="*/ 2466 h 1608834"/>
              <a:gd name="connsiteX4" fmla="*/ 1553028 w 6879772"/>
              <a:gd name="connsiteY4" fmla="*/ 1134580 h 1608834"/>
              <a:gd name="connsiteX5" fmla="*/ 1959429 w 6879772"/>
              <a:gd name="connsiteY5" fmla="*/ 89552 h 1608834"/>
              <a:gd name="connsiteX6" fmla="*/ 2191658 w 6879772"/>
              <a:gd name="connsiteY6" fmla="*/ 1192638 h 1608834"/>
              <a:gd name="connsiteX7" fmla="*/ 2481943 w 6879772"/>
              <a:gd name="connsiteY7" fmla="*/ 1468409 h 1608834"/>
              <a:gd name="connsiteX8" fmla="*/ 2888343 w 6879772"/>
              <a:gd name="connsiteY8" fmla="*/ 1482923 h 1608834"/>
              <a:gd name="connsiteX9" fmla="*/ 3323772 w 6879772"/>
              <a:gd name="connsiteY9" fmla="*/ 1221666 h 1608834"/>
              <a:gd name="connsiteX10" fmla="*/ 3759200 w 6879772"/>
              <a:gd name="connsiteY10" fmla="*/ 1018466 h 1608834"/>
              <a:gd name="connsiteX11" fmla="*/ 4470400 w 6879772"/>
              <a:gd name="connsiteY11" fmla="*/ 902352 h 1608834"/>
              <a:gd name="connsiteX12" fmla="*/ 4493260 w 6879772"/>
              <a:gd name="connsiteY12" fmla="*/ 1608834 h 1608834"/>
              <a:gd name="connsiteX13" fmla="*/ 4825637 w 6879772"/>
              <a:gd name="connsiteY13" fmla="*/ 1592869 h 1608834"/>
              <a:gd name="connsiteX14" fmla="*/ 4847046 w 6879772"/>
              <a:gd name="connsiteY14" fmla="*/ 944443 h 1608834"/>
              <a:gd name="connsiteX15" fmla="*/ 5384800 w 6879772"/>
              <a:gd name="connsiteY15" fmla="*/ 916866 h 1608834"/>
              <a:gd name="connsiteX16" fmla="*/ 6110515 w 6879772"/>
              <a:gd name="connsiteY16" fmla="*/ 1047494 h 1608834"/>
              <a:gd name="connsiteX17" fmla="*/ 6313715 w 6879772"/>
              <a:gd name="connsiteY17" fmla="*/ 1323266 h 1608834"/>
              <a:gd name="connsiteX18" fmla="*/ 6879772 w 6879772"/>
              <a:gd name="connsiteY18" fmla="*/ 1599038 h 1608834"/>
              <a:gd name="connsiteX0" fmla="*/ 0 w 6879772"/>
              <a:gd name="connsiteY0" fmla="*/ 1480529 h 1519354"/>
              <a:gd name="connsiteX1" fmla="*/ 624115 w 6879772"/>
              <a:gd name="connsiteY1" fmla="*/ 1190243 h 1519354"/>
              <a:gd name="connsiteX2" fmla="*/ 986972 w 6879772"/>
              <a:gd name="connsiteY2" fmla="*/ 754814 h 1519354"/>
              <a:gd name="connsiteX3" fmla="*/ 1495172 w 6879772"/>
              <a:gd name="connsiteY3" fmla="*/ 436498 h 1519354"/>
              <a:gd name="connsiteX4" fmla="*/ 1553028 w 6879772"/>
              <a:gd name="connsiteY4" fmla="*/ 1045100 h 1519354"/>
              <a:gd name="connsiteX5" fmla="*/ 1959429 w 6879772"/>
              <a:gd name="connsiteY5" fmla="*/ 72 h 1519354"/>
              <a:gd name="connsiteX6" fmla="*/ 2191658 w 6879772"/>
              <a:gd name="connsiteY6" fmla="*/ 1103158 h 1519354"/>
              <a:gd name="connsiteX7" fmla="*/ 2481943 w 6879772"/>
              <a:gd name="connsiteY7" fmla="*/ 1378929 h 1519354"/>
              <a:gd name="connsiteX8" fmla="*/ 2888343 w 6879772"/>
              <a:gd name="connsiteY8" fmla="*/ 1393443 h 1519354"/>
              <a:gd name="connsiteX9" fmla="*/ 3323772 w 6879772"/>
              <a:gd name="connsiteY9" fmla="*/ 1132186 h 1519354"/>
              <a:gd name="connsiteX10" fmla="*/ 3759200 w 6879772"/>
              <a:gd name="connsiteY10" fmla="*/ 928986 h 1519354"/>
              <a:gd name="connsiteX11" fmla="*/ 4470400 w 6879772"/>
              <a:gd name="connsiteY11" fmla="*/ 812872 h 1519354"/>
              <a:gd name="connsiteX12" fmla="*/ 4493260 w 6879772"/>
              <a:gd name="connsiteY12" fmla="*/ 1519354 h 1519354"/>
              <a:gd name="connsiteX13" fmla="*/ 4825637 w 6879772"/>
              <a:gd name="connsiteY13" fmla="*/ 1503389 h 1519354"/>
              <a:gd name="connsiteX14" fmla="*/ 4847046 w 6879772"/>
              <a:gd name="connsiteY14" fmla="*/ 854963 h 1519354"/>
              <a:gd name="connsiteX15" fmla="*/ 5384800 w 6879772"/>
              <a:gd name="connsiteY15" fmla="*/ 827386 h 1519354"/>
              <a:gd name="connsiteX16" fmla="*/ 6110515 w 6879772"/>
              <a:gd name="connsiteY16" fmla="*/ 958014 h 1519354"/>
              <a:gd name="connsiteX17" fmla="*/ 6313715 w 6879772"/>
              <a:gd name="connsiteY17" fmla="*/ 1233786 h 1519354"/>
              <a:gd name="connsiteX18" fmla="*/ 6879772 w 6879772"/>
              <a:gd name="connsiteY18" fmla="*/ 1509558 h 1519354"/>
              <a:gd name="connsiteX0" fmla="*/ 0 w 6879772"/>
              <a:gd name="connsiteY0" fmla="*/ 1480481 h 1519306"/>
              <a:gd name="connsiteX1" fmla="*/ 624115 w 6879772"/>
              <a:gd name="connsiteY1" fmla="*/ 1190195 h 1519306"/>
              <a:gd name="connsiteX2" fmla="*/ 986972 w 6879772"/>
              <a:gd name="connsiteY2" fmla="*/ 754766 h 1519306"/>
              <a:gd name="connsiteX3" fmla="*/ 1495172 w 6879772"/>
              <a:gd name="connsiteY3" fmla="*/ 436450 h 1519306"/>
              <a:gd name="connsiteX4" fmla="*/ 1971671 w 6879772"/>
              <a:gd name="connsiteY4" fmla="*/ 1069401 h 1519306"/>
              <a:gd name="connsiteX5" fmla="*/ 1959429 w 6879772"/>
              <a:gd name="connsiteY5" fmla="*/ 24 h 1519306"/>
              <a:gd name="connsiteX6" fmla="*/ 2191658 w 6879772"/>
              <a:gd name="connsiteY6" fmla="*/ 1103110 h 1519306"/>
              <a:gd name="connsiteX7" fmla="*/ 2481943 w 6879772"/>
              <a:gd name="connsiteY7" fmla="*/ 1378881 h 1519306"/>
              <a:gd name="connsiteX8" fmla="*/ 2888343 w 6879772"/>
              <a:gd name="connsiteY8" fmla="*/ 1393395 h 1519306"/>
              <a:gd name="connsiteX9" fmla="*/ 3323772 w 6879772"/>
              <a:gd name="connsiteY9" fmla="*/ 1132138 h 1519306"/>
              <a:gd name="connsiteX10" fmla="*/ 3759200 w 6879772"/>
              <a:gd name="connsiteY10" fmla="*/ 928938 h 1519306"/>
              <a:gd name="connsiteX11" fmla="*/ 4470400 w 6879772"/>
              <a:gd name="connsiteY11" fmla="*/ 812824 h 1519306"/>
              <a:gd name="connsiteX12" fmla="*/ 4493260 w 6879772"/>
              <a:gd name="connsiteY12" fmla="*/ 1519306 h 1519306"/>
              <a:gd name="connsiteX13" fmla="*/ 4825637 w 6879772"/>
              <a:gd name="connsiteY13" fmla="*/ 1503341 h 1519306"/>
              <a:gd name="connsiteX14" fmla="*/ 4847046 w 6879772"/>
              <a:gd name="connsiteY14" fmla="*/ 854915 h 1519306"/>
              <a:gd name="connsiteX15" fmla="*/ 5384800 w 6879772"/>
              <a:gd name="connsiteY15" fmla="*/ 827338 h 1519306"/>
              <a:gd name="connsiteX16" fmla="*/ 6110515 w 6879772"/>
              <a:gd name="connsiteY16" fmla="*/ 957966 h 1519306"/>
              <a:gd name="connsiteX17" fmla="*/ 6313715 w 6879772"/>
              <a:gd name="connsiteY17" fmla="*/ 1233738 h 1519306"/>
              <a:gd name="connsiteX18" fmla="*/ 6879772 w 6879772"/>
              <a:gd name="connsiteY18" fmla="*/ 1509510 h 1519306"/>
              <a:gd name="connsiteX0" fmla="*/ 0 w 6879772"/>
              <a:gd name="connsiteY0" fmla="*/ 1051278 h 1090103"/>
              <a:gd name="connsiteX1" fmla="*/ 624115 w 6879772"/>
              <a:gd name="connsiteY1" fmla="*/ 760992 h 1090103"/>
              <a:gd name="connsiteX2" fmla="*/ 986972 w 6879772"/>
              <a:gd name="connsiteY2" fmla="*/ 325563 h 1090103"/>
              <a:gd name="connsiteX3" fmla="*/ 1495172 w 6879772"/>
              <a:gd name="connsiteY3" fmla="*/ 7247 h 1090103"/>
              <a:gd name="connsiteX4" fmla="*/ 1971671 w 6879772"/>
              <a:gd name="connsiteY4" fmla="*/ 640198 h 1090103"/>
              <a:gd name="connsiteX5" fmla="*/ 2506228 w 6879772"/>
              <a:gd name="connsiteY5" fmla="*/ 252603 h 1090103"/>
              <a:gd name="connsiteX6" fmla="*/ 2191658 w 6879772"/>
              <a:gd name="connsiteY6" fmla="*/ 673907 h 1090103"/>
              <a:gd name="connsiteX7" fmla="*/ 2481943 w 6879772"/>
              <a:gd name="connsiteY7" fmla="*/ 949678 h 1090103"/>
              <a:gd name="connsiteX8" fmla="*/ 2888343 w 6879772"/>
              <a:gd name="connsiteY8" fmla="*/ 964192 h 1090103"/>
              <a:gd name="connsiteX9" fmla="*/ 3323772 w 6879772"/>
              <a:gd name="connsiteY9" fmla="*/ 702935 h 1090103"/>
              <a:gd name="connsiteX10" fmla="*/ 3759200 w 6879772"/>
              <a:gd name="connsiteY10" fmla="*/ 499735 h 1090103"/>
              <a:gd name="connsiteX11" fmla="*/ 4470400 w 6879772"/>
              <a:gd name="connsiteY11" fmla="*/ 383621 h 1090103"/>
              <a:gd name="connsiteX12" fmla="*/ 4493260 w 6879772"/>
              <a:gd name="connsiteY12" fmla="*/ 1090103 h 1090103"/>
              <a:gd name="connsiteX13" fmla="*/ 4825637 w 6879772"/>
              <a:gd name="connsiteY13" fmla="*/ 1074138 h 1090103"/>
              <a:gd name="connsiteX14" fmla="*/ 4847046 w 6879772"/>
              <a:gd name="connsiteY14" fmla="*/ 425712 h 1090103"/>
              <a:gd name="connsiteX15" fmla="*/ 5384800 w 6879772"/>
              <a:gd name="connsiteY15" fmla="*/ 398135 h 1090103"/>
              <a:gd name="connsiteX16" fmla="*/ 6110515 w 6879772"/>
              <a:gd name="connsiteY16" fmla="*/ 528763 h 1090103"/>
              <a:gd name="connsiteX17" fmla="*/ 6313715 w 6879772"/>
              <a:gd name="connsiteY17" fmla="*/ 804535 h 1090103"/>
              <a:gd name="connsiteX18" fmla="*/ 6879772 w 6879772"/>
              <a:gd name="connsiteY18" fmla="*/ 1080307 h 1090103"/>
              <a:gd name="connsiteX0" fmla="*/ 0 w 6879772"/>
              <a:gd name="connsiteY0" fmla="*/ 1051278 h 1090103"/>
              <a:gd name="connsiteX1" fmla="*/ 624115 w 6879772"/>
              <a:gd name="connsiteY1" fmla="*/ 760992 h 1090103"/>
              <a:gd name="connsiteX2" fmla="*/ 986972 w 6879772"/>
              <a:gd name="connsiteY2" fmla="*/ 325563 h 1090103"/>
              <a:gd name="connsiteX3" fmla="*/ 1495172 w 6879772"/>
              <a:gd name="connsiteY3" fmla="*/ 7247 h 1090103"/>
              <a:gd name="connsiteX4" fmla="*/ 1971671 w 6879772"/>
              <a:gd name="connsiteY4" fmla="*/ 640198 h 1090103"/>
              <a:gd name="connsiteX5" fmla="*/ 2506228 w 6879772"/>
              <a:gd name="connsiteY5" fmla="*/ 252603 h 1090103"/>
              <a:gd name="connsiteX6" fmla="*/ 2191658 w 6879772"/>
              <a:gd name="connsiteY6" fmla="*/ 673907 h 1090103"/>
              <a:gd name="connsiteX7" fmla="*/ 2909129 w 6879772"/>
              <a:gd name="connsiteY7" fmla="*/ 608787 h 1090103"/>
              <a:gd name="connsiteX8" fmla="*/ 2888343 w 6879772"/>
              <a:gd name="connsiteY8" fmla="*/ 964192 h 1090103"/>
              <a:gd name="connsiteX9" fmla="*/ 3323772 w 6879772"/>
              <a:gd name="connsiteY9" fmla="*/ 702935 h 1090103"/>
              <a:gd name="connsiteX10" fmla="*/ 3759200 w 6879772"/>
              <a:gd name="connsiteY10" fmla="*/ 499735 h 1090103"/>
              <a:gd name="connsiteX11" fmla="*/ 4470400 w 6879772"/>
              <a:gd name="connsiteY11" fmla="*/ 383621 h 1090103"/>
              <a:gd name="connsiteX12" fmla="*/ 4493260 w 6879772"/>
              <a:gd name="connsiteY12" fmla="*/ 1090103 h 1090103"/>
              <a:gd name="connsiteX13" fmla="*/ 4825637 w 6879772"/>
              <a:gd name="connsiteY13" fmla="*/ 1074138 h 1090103"/>
              <a:gd name="connsiteX14" fmla="*/ 4847046 w 6879772"/>
              <a:gd name="connsiteY14" fmla="*/ 425712 h 1090103"/>
              <a:gd name="connsiteX15" fmla="*/ 5384800 w 6879772"/>
              <a:gd name="connsiteY15" fmla="*/ 398135 h 1090103"/>
              <a:gd name="connsiteX16" fmla="*/ 6110515 w 6879772"/>
              <a:gd name="connsiteY16" fmla="*/ 528763 h 1090103"/>
              <a:gd name="connsiteX17" fmla="*/ 6313715 w 6879772"/>
              <a:gd name="connsiteY17" fmla="*/ 804535 h 1090103"/>
              <a:gd name="connsiteX18" fmla="*/ 6879772 w 6879772"/>
              <a:gd name="connsiteY18" fmla="*/ 1080307 h 1090103"/>
              <a:gd name="connsiteX0" fmla="*/ 0 w 6879772"/>
              <a:gd name="connsiteY0" fmla="*/ 1051278 h 1090103"/>
              <a:gd name="connsiteX1" fmla="*/ 624115 w 6879772"/>
              <a:gd name="connsiteY1" fmla="*/ 760992 h 1090103"/>
              <a:gd name="connsiteX2" fmla="*/ 986972 w 6879772"/>
              <a:gd name="connsiteY2" fmla="*/ 325563 h 1090103"/>
              <a:gd name="connsiteX3" fmla="*/ 1495172 w 6879772"/>
              <a:gd name="connsiteY3" fmla="*/ 7247 h 1090103"/>
              <a:gd name="connsiteX4" fmla="*/ 1971671 w 6879772"/>
              <a:gd name="connsiteY4" fmla="*/ 640198 h 1090103"/>
              <a:gd name="connsiteX5" fmla="*/ 2506228 w 6879772"/>
              <a:gd name="connsiteY5" fmla="*/ 252603 h 1090103"/>
              <a:gd name="connsiteX6" fmla="*/ 2783739 w 6879772"/>
              <a:gd name="connsiteY6" fmla="*/ 462981 h 1090103"/>
              <a:gd name="connsiteX7" fmla="*/ 2909129 w 6879772"/>
              <a:gd name="connsiteY7" fmla="*/ 608787 h 1090103"/>
              <a:gd name="connsiteX8" fmla="*/ 2888343 w 6879772"/>
              <a:gd name="connsiteY8" fmla="*/ 964192 h 1090103"/>
              <a:gd name="connsiteX9" fmla="*/ 3323772 w 6879772"/>
              <a:gd name="connsiteY9" fmla="*/ 702935 h 1090103"/>
              <a:gd name="connsiteX10" fmla="*/ 3759200 w 6879772"/>
              <a:gd name="connsiteY10" fmla="*/ 499735 h 1090103"/>
              <a:gd name="connsiteX11" fmla="*/ 4470400 w 6879772"/>
              <a:gd name="connsiteY11" fmla="*/ 383621 h 1090103"/>
              <a:gd name="connsiteX12" fmla="*/ 4493260 w 6879772"/>
              <a:gd name="connsiteY12" fmla="*/ 1090103 h 1090103"/>
              <a:gd name="connsiteX13" fmla="*/ 4825637 w 6879772"/>
              <a:gd name="connsiteY13" fmla="*/ 1074138 h 1090103"/>
              <a:gd name="connsiteX14" fmla="*/ 4847046 w 6879772"/>
              <a:gd name="connsiteY14" fmla="*/ 425712 h 1090103"/>
              <a:gd name="connsiteX15" fmla="*/ 5384800 w 6879772"/>
              <a:gd name="connsiteY15" fmla="*/ 398135 h 1090103"/>
              <a:gd name="connsiteX16" fmla="*/ 6110515 w 6879772"/>
              <a:gd name="connsiteY16" fmla="*/ 528763 h 1090103"/>
              <a:gd name="connsiteX17" fmla="*/ 6313715 w 6879772"/>
              <a:gd name="connsiteY17" fmla="*/ 804535 h 1090103"/>
              <a:gd name="connsiteX18" fmla="*/ 6879772 w 6879772"/>
              <a:gd name="connsiteY18" fmla="*/ 1080307 h 1090103"/>
              <a:gd name="connsiteX0" fmla="*/ 0 w 6879772"/>
              <a:gd name="connsiteY0" fmla="*/ 1051278 h 1090103"/>
              <a:gd name="connsiteX1" fmla="*/ 624115 w 6879772"/>
              <a:gd name="connsiteY1" fmla="*/ 760992 h 1090103"/>
              <a:gd name="connsiteX2" fmla="*/ 986972 w 6879772"/>
              <a:gd name="connsiteY2" fmla="*/ 325563 h 1090103"/>
              <a:gd name="connsiteX3" fmla="*/ 1495172 w 6879772"/>
              <a:gd name="connsiteY3" fmla="*/ 7247 h 1090103"/>
              <a:gd name="connsiteX4" fmla="*/ 1971671 w 6879772"/>
              <a:gd name="connsiteY4" fmla="*/ 640198 h 1090103"/>
              <a:gd name="connsiteX5" fmla="*/ 2506228 w 6879772"/>
              <a:gd name="connsiteY5" fmla="*/ 252603 h 1090103"/>
              <a:gd name="connsiteX6" fmla="*/ 2783739 w 6879772"/>
              <a:gd name="connsiteY6" fmla="*/ 462981 h 1090103"/>
              <a:gd name="connsiteX7" fmla="*/ 2909129 w 6879772"/>
              <a:gd name="connsiteY7" fmla="*/ 608787 h 1090103"/>
              <a:gd name="connsiteX8" fmla="*/ 3274093 w 6879772"/>
              <a:gd name="connsiteY8" fmla="*/ 1034501 h 1090103"/>
              <a:gd name="connsiteX9" fmla="*/ 3323772 w 6879772"/>
              <a:gd name="connsiteY9" fmla="*/ 702935 h 1090103"/>
              <a:gd name="connsiteX10" fmla="*/ 3759200 w 6879772"/>
              <a:gd name="connsiteY10" fmla="*/ 499735 h 1090103"/>
              <a:gd name="connsiteX11" fmla="*/ 4470400 w 6879772"/>
              <a:gd name="connsiteY11" fmla="*/ 383621 h 1090103"/>
              <a:gd name="connsiteX12" fmla="*/ 4493260 w 6879772"/>
              <a:gd name="connsiteY12" fmla="*/ 1090103 h 1090103"/>
              <a:gd name="connsiteX13" fmla="*/ 4825637 w 6879772"/>
              <a:gd name="connsiteY13" fmla="*/ 1074138 h 1090103"/>
              <a:gd name="connsiteX14" fmla="*/ 4847046 w 6879772"/>
              <a:gd name="connsiteY14" fmla="*/ 425712 h 1090103"/>
              <a:gd name="connsiteX15" fmla="*/ 5384800 w 6879772"/>
              <a:gd name="connsiteY15" fmla="*/ 398135 h 1090103"/>
              <a:gd name="connsiteX16" fmla="*/ 6110515 w 6879772"/>
              <a:gd name="connsiteY16" fmla="*/ 528763 h 1090103"/>
              <a:gd name="connsiteX17" fmla="*/ 6313715 w 6879772"/>
              <a:gd name="connsiteY17" fmla="*/ 804535 h 1090103"/>
              <a:gd name="connsiteX18" fmla="*/ 6879772 w 6879772"/>
              <a:gd name="connsiteY18" fmla="*/ 1080307 h 1090103"/>
              <a:gd name="connsiteX0" fmla="*/ 0 w 6879772"/>
              <a:gd name="connsiteY0" fmla="*/ 1051278 h 1090103"/>
              <a:gd name="connsiteX1" fmla="*/ 624115 w 6879772"/>
              <a:gd name="connsiteY1" fmla="*/ 760992 h 1090103"/>
              <a:gd name="connsiteX2" fmla="*/ 986972 w 6879772"/>
              <a:gd name="connsiteY2" fmla="*/ 325563 h 1090103"/>
              <a:gd name="connsiteX3" fmla="*/ 1495172 w 6879772"/>
              <a:gd name="connsiteY3" fmla="*/ 7247 h 1090103"/>
              <a:gd name="connsiteX4" fmla="*/ 1971671 w 6879772"/>
              <a:gd name="connsiteY4" fmla="*/ 640198 h 1090103"/>
              <a:gd name="connsiteX5" fmla="*/ 2506228 w 6879772"/>
              <a:gd name="connsiteY5" fmla="*/ 252603 h 1090103"/>
              <a:gd name="connsiteX6" fmla="*/ 2783739 w 6879772"/>
              <a:gd name="connsiteY6" fmla="*/ 462981 h 1090103"/>
              <a:gd name="connsiteX7" fmla="*/ 2909129 w 6879772"/>
              <a:gd name="connsiteY7" fmla="*/ 608787 h 1090103"/>
              <a:gd name="connsiteX8" fmla="*/ 3274093 w 6879772"/>
              <a:gd name="connsiteY8" fmla="*/ 1034501 h 1090103"/>
              <a:gd name="connsiteX9" fmla="*/ 3714007 w 6879772"/>
              <a:gd name="connsiteY9" fmla="*/ 849944 h 1090103"/>
              <a:gd name="connsiteX10" fmla="*/ 3759200 w 6879772"/>
              <a:gd name="connsiteY10" fmla="*/ 499735 h 1090103"/>
              <a:gd name="connsiteX11" fmla="*/ 4470400 w 6879772"/>
              <a:gd name="connsiteY11" fmla="*/ 383621 h 1090103"/>
              <a:gd name="connsiteX12" fmla="*/ 4493260 w 6879772"/>
              <a:gd name="connsiteY12" fmla="*/ 1090103 h 1090103"/>
              <a:gd name="connsiteX13" fmla="*/ 4825637 w 6879772"/>
              <a:gd name="connsiteY13" fmla="*/ 1074138 h 1090103"/>
              <a:gd name="connsiteX14" fmla="*/ 4847046 w 6879772"/>
              <a:gd name="connsiteY14" fmla="*/ 425712 h 1090103"/>
              <a:gd name="connsiteX15" fmla="*/ 5384800 w 6879772"/>
              <a:gd name="connsiteY15" fmla="*/ 398135 h 1090103"/>
              <a:gd name="connsiteX16" fmla="*/ 6110515 w 6879772"/>
              <a:gd name="connsiteY16" fmla="*/ 528763 h 1090103"/>
              <a:gd name="connsiteX17" fmla="*/ 6313715 w 6879772"/>
              <a:gd name="connsiteY17" fmla="*/ 804535 h 1090103"/>
              <a:gd name="connsiteX18" fmla="*/ 6879772 w 6879772"/>
              <a:gd name="connsiteY18" fmla="*/ 1080307 h 1090103"/>
              <a:gd name="connsiteX0" fmla="*/ 0 w 6879772"/>
              <a:gd name="connsiteY0" fmla="*/ 1051278 h 1090103"/>
              <a:gd name="connsiteX1" fmla="*/ 624115 w 6879772"/>
              <a:gd name="connsiteY1" fmla="*/ 760992 h 1090103"/>
              <a:gd name="connsiteX2" fmla="*/ 986972 w 6879772"/>
              <a:gd name="connsiteY2" fmla="*/ 325563 h 1090103"/>
              <a:gd name="connsiteX3" fmla="*/ 1495172 w 6879772"/>
              <a:gd name="connsiteY3" fmla="*/ 7247 h 1090103"/>
              <a:gd name="connsiteX4" fmla="*/ 1971671 w 6879772"/>
              <a:gd name="connsiteY4" fmla="*/ 640198 h 1090103"/>
              <a:gd name="connsiteX5" fmla="*/ 2506228 w 6879772"/>
              <a:gd name="connsiteY5" fmla="*/ 252603 h 1090103"/>
              <a:gd name="connsiteX6" fmla="*/ 2783739 w 6879772"/>
              <a:gd name="connsiteY6" fmla="*/ 462981 h 1090103"/>
              <a:gd name="connsiteX7" fmla="*/ 2909129 w 6879772"/>
              <a:gd name="connsiteY7" fmla="*/ 608787 h 1090103"/>
              <a:gd name="connsiteX8" fmla="*/ 3274093 w 6879772"/>
              <a:gd name="connsiteY8" fmla="*/ 1034501 h 1090103"/>
              <a:gd name="connsiteX9" fmla="*/ 3714007 w 6879772"/>
              <a:gd name="connsiteY9" fmla="*/ 849944 h 1090103"/>
              <a:gd name="connsiteX10" fmla="*/ 4149435 w 6879772"/>
              <a:gd name="connsiteY10" fmla="*/ 614786 h 1090103"/>
              <a:gd name="connsiteX11" fmla="*/ 4470400 w 6879772"/>
              <a:gd name="connsiteY11" fmla="*/ 383621 h 1090103"/>
              <a:gd name="connsiteX12" fmla="*/ 4493260 w 6879772"/>
              <a:gd name="connsiteY12" fmla="*/ 1090103 h 1090103"/>
              <a:gd name="connsiteX13" fmla="*/ 4825637 w 6879772"/>
              <a:gd name="connsiteY13" fmla="*/ 1074138 h 1090103"/>
              <a:gd name="connsiteX14" fmla="*/ 4847046 w 6879772"/>
              <a:gd name="connsiteY14" fmla="*/ 425712 h 1090103"/>
              <a:gd name="connsiteX15" fmla="*/ 5384800 w 6879772"/>
              <a:gd name="connsiteY15" fmla="*/ 398135 h 1090103"/>
              <a:gd name="connsiteX16" fmla="*/ 6110515 w 6879772"/>
              <a:gd name="connsiteY16" fmla="*/ 528763 h 1090103"/>
              <a:gd name="connsiteX17" fmla="*/ 6313715 w 6879772"/>
              <a:gd name="connsiteY17" fmla="*/ 804535 h 1090103"/>
              <a:gd name="connsiteX18" fmla="*/ 6879772 w 6879772"/>
              <a:gd name="connsiteY18" fmla="*/ 1080307 h 1090103"/>
              <a:gd name="connsiteX0" fmla="*/ 0 w 6879772"/>
              <a:gd name="connsiteY0" fmla="*/ 1051278 h 1090103"/>
              <a:gd name="connsiteX1" fmla="*/ 624115 w 6879772"/>
              <a:gd name="connsiteY1" fmla="*/ 760992 h 1090103"/>
              <a:gd name="connsiteX2" fmla="*/ 986972 w 6879772"/>
              <a:gd name="connsiteY2" fmla="*/ 325563 h 1090103"/>
              <a:gd name="connsiteX3" fmla="*/ 1495172 w 6879772"/>
              <a:gd name="connsiteY3" fmla="*/ 7247 h 1090103"/>
              <a:gd name="connsiteX4" fmla="*/ 1971671 w 6879772"/>
              <a:gd name="connsiteY4" fmla="*/ 640198 h 1090103"/>
              <a:gd name="connsiteX5" fmla="*/ 2506228 w 6879772"/>
              <a:gd name="connsiteY5" fmla="*/ 252603 h 1090103"/>
              <a:gd name="connsiteX6" fmla="*/ 2783739 w 6879772"/>
              <a:gd name="connsiteY6" fmla="*/ 462981 h 1090103"/>
              <a:gd name="connsiteX7" fmla="*/ 2909129 w 6879772"/>
              <a:gd name="connsiteY7" fmla="*/ 608787 h 1090103"/>
              <a:gd name="connsiteX8" fmla="*/ 3274093 w 6879772"/>
              <a:gd name="connsiteY8" fmla="*/ 1034501 h 1090103"/>
              <a:gd name="connsiteX9" fmla="*/ 3714007 w 6879772"/>
              <a:gd name="connsiteY9" fmla="*/ 849944 h 1090103"/>
              <a:gd name="connsiteX10" fmla="*/ 4149435 w 6879772"/>
              <a:gd name="connsiteY10" fmla="*/ 614786 h 1090103"/>
              <a:gd name="connsiteX11" fmla="*/ 4690187 w 6879772"/>
              <a:gd name="connsiteY11" fmla="*/ 370838 h 1090103"/>
              <a:gd name="connsiteX12" fmla="*/ 4493260 w 6879772"/>
              <a:gd name="connsiteY12" fmla="*/ 1090103 h 1090103"/>
              <a:gd name="connsiteX13" fmla="*/ 4825637 w 6879772"/>
              <a:gd name="connsiteY13" fmla="*/ 1074138 h 1090103"/>
              <a:gd name="connsiteX14" fmla="*/ 4847046 w 6879772"/>
              <a:gd name="connsiteY14" fmla="*/ 425712 h 1090103"/>
              <a:gd name="connsiteX15" fmla="*/ 5384800 w 6879772"/>
              <a:gd name="connsiteY15" fmla="*/ 398135 h 1090103"/>
              <a:gd name="connsiteX16" fmla="*/ 6110515 w 6879772"/>
              <a:gd name="connsiteY16" fmla="*/ 528763 h 1090103"/>
              <a:gd name="connsiteX17" fmla="*/ 6313715 w 6879772"/>
              <a:gd name="connsiteY17" fmla="*/ 804535 h 1090103"/>
              <a:gd name="connsiteX18" fmla="*/ 6879772 w 6879772"/>
              <a:gd name="connsiteY18" fmla="*/ 1080307 h 1090103"/>
              <a:gd name="connsiteX0" fmla="*/ 0 w 6879772"/>
              <a:gd name="connsiteY0" fmla="*/ 1051278 h 1090103"/>
              <a:gd name="connsiteX1" fmla="*/ 624115 w 6879772"/>
              <a:gd name="connsiteY1" fmla="*/ 760992 h 1090103"/>
              <a:gd name="connsiteX2" fmla="*/ 986972 w 6879772"/>
              <a:gd name="connsiteY2" fmla="*/ 325563 h 1090103"/>
              <a:gd name="connsiteX3" fmla="*/ 1495172 w 6879772"/>
              <a:gd name="connsiteY3" fmla="*/ 7247 h 1090103"/>
              <a:gd name="connsiteX4" fmla="*/ 1971671 w 6879772"/>
              <a:gd name="connsiteY4" fmla="*/ 640198 h 1090103"/>
              <a:gd name="connsiteX5" fmla="*/ 2506228 w 6879772"/>
              <a:gd name="connsiteY5" fmla="*/ 252603 h 1090103"/>
              <a:gd name="connsiteX6" fmla="*/ 2783739 w 6879772"/>
              <a:gd name="connsiteY6" fmla="*/ 462981 h 1090103"/>
              <a:gd name="connsiteX7" fmla="*/ 2909129 w 6879772"/>
              <a:gd name="connsiteY7" fmla="*/ 608787 h 1090103"/>
              <a:gd name="connsiteX8" fmla="*/ 3274093 w 6879772"/>
              <a:gd name="connsiteY8" fmla="*/ 1034501 h 1090103"/>
              <a:gd name="connsiteX9" fmla="*/ 3714007 w 6879772"/>
              <a:gd name="connsiteY9" fmla="*/ 849944 h 1090103"/>
              <a:gd name="connsiteX10" fmla="*/ 4149435 w 6879772"/>
              <a:gd name="connsiteY10" fmla="*/ 614786 h 1090103"/>
              <a:gd name="connsiteX11" fmla="*/ 5265821 w 6879772"/>
              <a:gd name="connsiteY11" fmla="*/ 338879 h 1090103"/>
              <a:gd name="connsiteX12" fmla="*/ 4493260 w 6879772"/>
              <a:gd name="connsiteY12" fmla="*/ 1090103 h 1090103"/>
              <a:gd name="connsiteX13" fmla="*/ 4825637 w 6879772"/>
              <a:gd name="connsiteY13" fmla="*/ 1074138 h 1090103"/>
              <a:gd name="connsiteX14" fmla="*/ 4847046 w 6879772"/>
              <a:gd name="connsiteY14" fmla="*/ 425712 h 1090103"/>
              <a:gd name="connsiteX15" fmla="*/ 5384800 w 6879772"/>
              <a:gd name="connsiteY15" fmla="*/ 398135 h 1090103"/>
              <a:gd name="connsiteX16" fmla="*/ 6110515 w 6879772"/>
              <a:gd name="connsiteY16" fmla="*/ 528763 h 1090103"/>
              <a:gd name="connsiteX17" fmla="*/ 6313715 w 6879772"/>
              <a:gd name="connsiteY17" fmla="*/ 804535 h 1090103"/>
              <a:gd name="connsiteX18" fmla="*/ 6879772 w 6879772"/>
              <a:gd name="connsiteY18" fmla="*/ 1080307 h 1090103"/>
              <a:gd name="connsiteX0" fmla="*/ 0 w 6879772"/>
              <a:gd name="connsiteY0" fmla="*/ 1051278 h 1244583"/>
              <a:gd name="connsiteX1" fmla="*/ 624115 w 6879772"/>
              <a:gd name="connsiteY1" fmla="*/ 760992 h 1244583"/>
              <a:gd name="connsiteX2" fmla="*/ 986972 w 6879772"/>
              <a:gd name="connsiteY2" fmla="*/ 325563 h 1244583"/>
              <a:gd name="connsiteX3" fmla="*/ 1495172 w 6879772"/>
              <a:gd name="connsiteY3" fmla="*/ 7247 h 1244583"/>
              <a:gd name="connsiteX4" fmla="*/ 1971671 w 6879772"/>
              <a:gd name="connsiteY4" fmla="*/ 640198 h 1244583"/>
              <a:gd name="connsiteX5" fmla="*/ 2506228 w 6879772"/>
              <a:gd name="connsiteY5" fmla="*/ 252603 h 1244583"/>
              <a:gd name="connsiteX6" fmla="*/ 2783739 w 6879772"/>
              <a:gd name="connsiteY6" fmla="*/ 462981 h 1244583"/>
              <a:gd name="connsiteX7" fmla="*/ 2909129 w 6879772"/>
              <a:gd name="connsiteY7" fmla="*/ 608787 h 1244583"/>
              <a:gd name="connsiteX8" fmla="*/ 3274093 w 6879772"/>
              <a:gd name="connsiteY8" fmla="*/ 1034501 h 1244583"/>
              <a:gd name="connsiteX9" fmla="*/ 3714007 w 6879772"/>
              <a:gd name="connsiteY9" fmla="*/ 849944 h 1244583"/>
              <a:gd name="connsiteX10" fmla="*/ 4149435 w 6879772"/>
              <a:gd name="connsiteY10" fmla="*/ 614786 h 1244583"/>
              <a:gd name="connsiteX11" fmla="*/ 5265821 w 6879772"/>
              <a:gd name="connsiteY11" fmla="*/ 338879 h 1244583"/>
              <a:gd name="connsiteX12" fmla="*/ 4493260 w 6879772"/>
              <a:gd name="connsiteY12" fmla="*/ 1090103 h 1244583"/>
              <a:gd name="connsiteX13" fmla="*/ 5393795 w 6879772"/>
              <a:gd name="connsiteY13" fmla="*/ 1244583 h 1244583"/>
              <a:gd name="connsiteX14" fmla="*/ 4847046 w 6879772"/>
              <a:gd name="connsiteY14" fmla="*/ 425712 h 1244583"/>
              <a:gd name="connsiteX15" fmla="*/ 5384800 w 6879772"/>
              <a:gd name="connsiteY15" fmla="*/ 398135 h 1244583"/>
              <a:gd name="connsiteX16" fmla="*/ 6110515 w 6879772"/>
              <a:gd name="connsiteY16" fmla="*/ 528763 h 1244583"/>
              <a:gd name="connsiteX17" fmla="*/ 6313715 w 6879772"/>
              <a:gd name="connsiteY17" fmla="*/ 804535 h 1244583"/>
              <a:gd name="connsiteX18" fmla="*/ 6879772 w 6879772"/>
              <a:gd name="connsiteY18" fmla="*/ 1080307 h 1244583"/>
              <a:gd name="connsiteX0" fmla="*/ 0 w 6879772"/>
              <a:gd name="connsiteY0" fmla="*/ 1051278 h 1249895"/>
              <a:gd name="connsiteX1" fmla="*/ 624115 w 6879772"/>
              <a:gd name="connsiteY1" fmla="*/ 760992 h 1249895"/>
              <a:gd name="connsiteX2" fmla="*/ 986972 w 6879772"/>
              <a:gd name="connsiteY2" fmla="*/ 325563 h 1249895"/>
              <a:gd name="connsiteX3" fmla="*/ 1495172 w 6879772"/>
              <a:gd name="connsiteY3" fmla="*/ 7247 h 1249895"/>
              <a:gd name="connsiteX4" fmla="*/ 1971671 w 6879772"/>
              <a:gd name="connsiteY4" fmla="*/ 640198 h 1249895"/>
              <a:gd name="connsiteX5" fmla="*/ 2506228 w 6879772"/>
              <a:gd name="connsiteY5" fmla="*/ 252603 h 1249895"/>
              <a:gd name="connsiteX6" fmla="*/ 2783739 w 6879772"/>
              <a:gd name="connsiteY6" fmla="*/ 462981 h 1249895"/>
              <a:gd name="connsiteX7" fmla="*/ 2909129 w 6879772"/>
              <a:gd name="connsiteY7" fmla="*/ 608787 h 1249895"/>
              <a:gd name="connsiteX8" fmla="*/ 3274093 w 6879772"/>
              <a:gd name="connsiteY8" fmla="*/ 1034501 h 1249895"/>
              <a:gd name="connsiteX9" fmla="*/ 3714007 w 6879772"/>
              <a:gd name="connsiteY9" fmla="*/ 849944 h 1249895"/>
              <a:gd name="connsiteX10" fmla="*/ 4149435 w 6879772"/>
              <a:gd name="connsiteY10" fmla="*/ 614786 h 1249895"/>
              <a:gd name="connsiteX11" fmla="*/ 5265821 w 6879772"/>
              <a:gd name="connsiteY11" fmla="*/ 338879 h 1249895"/>
              <a:gd name="connsiteX12" fmla="*/ 5255788 w 6879772"/>
              <a:gd name="connsiteY12" fmla="*/ 1249895 h 1249895"/>
              <a:gd name="connsiteX13" fmla="*/ 5393795 w 6879772"/>
              <a:gd name="connsiteY13" fmla="*/ 1244583 h 1249895"/>
              <a:gd name="connsiteX14" fmla="*/ 4847046 w 6879772"/>
              <a:gd name="connsiteY14" fmla="*/ 425712 h 1249895"/>
              <a:gd name="connsiteX15" fmla="*/ 5384800 w 6879772"/>
              <a:gd name="connsiteY15" fmla="*/ 398135 h 1249895"/>
              <a:gd name="connsiteX16" fmla="*/ 6110515 w 6879772"/>
              <a:gd name="connsiteY16" fmla="*/ 528763 h 1249895"/>
              <a:gd name="connsiteX17" fmla="*/ 6313715 w 6879772"/>
              <a:gd name="connsiteY17" fmla="*/ 804535 h 1249895"/>
              <a:gd name="connsiteX18" fmla="*/ 6879772 w 6879772"/>
              <a:gd name="connsiteY18" fmla="*/ 1080307 h 1249895"/>
              <a:gd name="connsiteX0" fmla="*/ 0 w 6879772"/>
              <a:gd name="connsiteY0" fmla="*/ 1051278 h 1249895"/>
              <a:gd name="connsiteX1" fmla="*/ 624115 w 6879772"/>
              <a:gd name="connsiteY1" fmla="*/ 760992 h 1249895"/>
              <a:gd name="connsiteX2" fmla="*/ 986972 w 6879772"/>
              <a:gd name="connsiteY2" fmla="*/ 325563 h 1249895"/>
              <a:gd name="connsiteX3" fmla="*/ 1495172 w 6879772"/>
              <a:gd name="connsiteY3" fmla="*/ 7247 h 1249895"/>
              <a:gd name="connsiteX4" fmla="*/ 1971671 w 6879772"/>
              <a:gd name="connsiteY4" fmla="*/ 640198 h 1249895"/>
              <a:gd name="connsiteX5" fmla="*/ 2506228 w 6879772"/>
              <a:gd name="connsiteY5" fmla="*/ 252603 h 1249895"/>
              <a:gd name="connsiteX6" fmla="*/ 2783739 w 6879772"/>
              <a:gd name="connsiteY6" fmla="*/ 462981 h 1249895"/>
              <a:gd name="connsiteX7" fmla="*/ 2909129 w 6879772"/>
              <a:gd name="connsiteY7" fmla="*/ 608787 h 1249895"/>
              <a:gd name="connsiteX8" fmla="*/ 3274093 w 6879772"/>
              <a:gd name="connsiteY8" fmla="*/ 1034501 h 1249895"/>
              <a:gd name="connsiteX9" fmla="*/ 3714007 w 6879772"/>
              <a:gd name="connsiteY9" fmla="*/ 849944 h 1249895"/>
              <a:gd name="connsiteX10" fmla="*/ 4149435 w 6879772"/>
              <a:gd name="connsiteY10" fmla="*/ 614786 h 1249895"/>
              <a:gd name="connsiteX11" fmla="*/ 5265821 w 6879772"/>
              <a:gd name="connsiteY11" fmla="*/ 338879 h 1249895"/>
              <a:gd name="connsiteX12" fmla="*/ 5255788 w 6879772"/>
              <a:gd name="connsiteY12" fmla="*/ 1249895 h 1249895"/>
              <a:gd name="connsiteX13" fmla="*/ 5393795 w 6879772"/>
              <a:gd name="connsiteY13" fmla="*/ 1244583 h 1249895"/>
              <a:gd name="connsiteX14" fmla="*/ 5370350 w 6879772"/>
              <a:gd name="connsiteY14" fmla="*/ 404407 h 1249895"/>
              <a:gd name="connsiteX15" fmla="*/ 5384800 w 6879772"/>
              <a:gd name="connsiteY15" fmla="*/ 398135 h 1249895"/>
              <a:gd name="connsiteX16" fmla="*/ 6110515 w 6879772"/>
              <a:gd name="connsiteY16" fmla="*/ 528763 h 1249895"/>
              <a:gd name="connsiteX17" fmla="*/ 6313715 w 6879772"/>
              <a:gd name="connsiteY17" fmla="*/ 804535 h 1249895"/>
              <a:gd name="connsiteX18" fmla="*/ 6879772 w 6879772"/>
              <a:gd name="connsiteY18" fmla="*/ 1080307 h 1249895"/>
              <a:gd name="connsiteX0" fmla="*/ 0 w 6879772"/>
              <a:gd name="connsiteY0" fmla="*/ 1051278 h 1249895"/>
              <a:gd name="connsiteX1" fmla="*/ 624115 w 6879772"/>
              <a:gd name="connsiteY1" fmla="*/ 760992 h 1249895"/>
              <a:gd name="connsiteX2" fmla="*/ 986972 w 6879772"/>
              <a:gd name="connsiteY2" fmla="*/ 325563 h 1249895"/>
              <a:gd name="connsiteX3" fmla="*/ 1495172 w 6879772"/>
              <a:gd name="connsiteY3" fmla="*/ 7247 h 1249895"/>
              <a:gd name="connsiteX4" fmla="*/ 1971671 w 6879772"/>
              <a:gd name="connsiteY4" fmla="*/ 640198 h 1249895"/>
              <a:gd name="connsiteX5" fmla="*/ 2506228 w 6879772"/>
              <a:gd name="connsiteY5" fmla="*/ 252603 h 1249895"/>
              <a:gd name="connsiteX6" fmla="*/ 2783739 w 6879772"/>
              <a:gd name="connsiteY6" fmla="*/ 462981 h 1249895"/>
              <a:gd name="connsiteX7" fmla="*/ 2909129 w 6879772"/>
              <a:gd name="connsiteY7" fmla="*/ 608787 h 1249895"/>
              <a:gd name="connsiteX8" fmla="*/ 3274093 w 6879772"/>
              <a:gd name="connsiteY8" fmla="*/ 1034501 h 1249895"/>
              <a:gd name="connsiteX9" fmla="*/ 3714007 w 6879772"/>
              <a:gd name="connsiteY9" fmla="*/ 849944 h 1249895"/>
              <a:gd name="connsiteX10" fmla="*/ 4149435 w 6879772"/>
              <a:gd name="connsiteY10" fmla="*/ 614786 h 1249895"/>
              <a:gd name="connsiteX11" fmla="*/ 5265821 w 6879772"/>
              <a:gd name="connsiteY11" fmla="*/ 338879 h 1249895"/>
              <a:gd name="connsiteX12" fmla="*/ 5255788 w 6879772"/>
              <a:gd name="connsiteY12" fmla="*/ 1249895 h 1249895"/>
              <a:gd name="connsiteX13" fmla="*/ 5393795 w 6879772"/>
              <a:gd name="connsiteY13" fmla="*/ 1244583 h 1249895"/>
              <a:gd name="connsiteX14" fmla="*/ 5370350 w 6879772"/>
              <a:gd name="connsiteY14" fmla="*/ 404407 h 1249895"/>
              <a:gd name="connsiteX15" fmla="*/ 5384800 w 6879772"/>
              <a:gd name="connsiteY15" fmla="*/ 398135 h 1249895"/>
              <a:gd name="connsiteX16" fmla="*/ 6110515 w 6879772"/>
              <a:gd name="connsiteY16" fmla="*/ 528763 h 1249895"/>
              <a:gd name="connsiteX17" fmla="*/ 6313715 w 6879772"/>
              <a:gd name="connsiteY17" fmla="*/ 804535 h 1249895"/>
              <a:gd name="connsiteX18" fmla="*/ 6879772 w 6879772"/>
              <a:gd name="connsiteY18" fmla="*/ 1080307 h 1249895"/>
              <a:gd name="connsiteX0" fmla="*/ 0 w 6879772"/>
              <a:gd name="connsiteY0" fmla="*/ 1051278 h 1249895"/>
              <a:gd name="connsiteX1" fmla="*/ 624115 w 6879772"/>
              <a:gd name="connsiteY1" fmla="*/ 760992 h 1249895"/>
              <a:gd name="connsiteX2" fmla="*/ 986972 w 6879772"/>
              <a:gd name="connsiteY2" fmla="*/ 325563 h 1249895"/>
              <a:gd name="connsiteX3" fmla="*/ 1495172 w 6879772"/>
              <a:gd name="connsiteY3" fmla="*/ 7247 h 1249895"/>
              <a:gd name="connsiteX4" fmla="*/ 1971671 w 6879772"/>
              <a:gd name="connsiteY4" fmla="*/ 640198 h 1249895"/>
              <a:gd name="connsiteX5" fmla="*/ 2506228 w 6879772"/>
              <a:gd name="connsiteY5" fmla="*/ 252603 h 1249895"/>
              <a:gd name="connsiteX6" fmla="*/ 2783739 w 6879772"/>
              <a:gd name="connsiteY6" fmla="*/ 462981 h 1249895"/>
              <a:gd name="connsiteX7" fmla="*/ 2909129 w 6879772"/>
              <a:gd name="connsiteY7" fmla="*/ 608787 h 1249895"/>
              <a:gd name="connsiteX8" fmla="*/ 3274093 w 6879772"/>
              <a:gd name="connsiteY8" fmla="*/ 1034501 h 1249895"/>
              <a:gd name="connsiteX9" fmla="*/ 3714007 w 6879772"/>
              <a:gd name="connsiteY9" fmla="*/ 849944 h 1249895"/>
              <a:gd name="connsiteX10" fmla="*/ 4149435 w 6879772"/>
              <a:gd name="connsiteY10" fmla="*/ 614786 h 1249895"/>
              <a:gd name="connsiteX11" fmla="*/ 5265821 w 6879772"/>
              <a:gd name="connsiteY11" fmla="*/ 338879 h 1249895"/>
              <a:gd name="connsiteX12" fmla="*/ 5255788 w 6879772"/>
              <a:gd name="connsiteY12" fmla="*/ 1249895 h 1249895"/>
              <a:gd name="connsiteX13" fmla="*/ 5393795 w 6879772"/>
              <a:gd name="connsiteY13" fmla="*/ 1244583 h 1249895"/>
              <a:gd name="connsiteX14" fmla="*/ 5370350 w 6879772"/>
              <a:gd name="connsiteY14" fmla="*/ 404407 h 1249895"/>
              <a:gd name="connsiteX15" fmla="*/ 5384800 w 6879772"/>
              <a:gd name="connsiteY15" fmla="*/ 398135 h 1249895"/>
              <a:gd name="connsiteX16" fmla="*/ 6110515 w 6879772"/>
              <a:gd name="connsiteY16" fmla="*/ 528763 h 1249895"/>
              <a:gd name="connsiteX17" fmla="*/ 6313715 w 6879772"/>
              <a:gd name="connsiteY17" fmla="*/ 804535 h 1249895"/>
              <a:gd name="connsiteX18" fmla="*/ 6879772 w 6879772"/>
              <a:gd name="connsiteY18" fmla="*/ 1080307 h 1249895"/>
              <a:gd name="connsiteX0" fmla="*/ 0 w 6879772"/>
              <a:gd name="connsiteY0" fmla="*/ 1051278 h 1249895"/>
              <a:gd name="connsiteX1" fmla="*/ 624115 w 6879772"/>
              <a:gd name="connsiteY1" fmla="*/ 760992 h 1249895"/>
              <a:gd name="connsiteX2" fmla="*/ 986972 w 6879772"/>
              <a:gd name="connsiteY2" fmla="*/ 325563 h 1249895"/>
              <a:gd name="connsiteX3" fmla="*/ 1495172 w 6879772"/>
              <a:gd name="connsiteY3" fmla="*/ 7247 h 1249895"/>
              <a:gd name="connsiteX4" fmla="*/ 1971671 w 6879772"/>
              <a:gd name="connsiteY4" fmla="*/ 640198 h 1249895"/>
              <a:gd name="connsiteX5" fmla="*/ 2506228 w 6879772"/>
              <a:gd name="connsiteY5" fmla="*/ 252603 h 1249895"/>
              <a:gd name="connsiteX6" fmla="*/ 2783739 w 6879772"/>
              <a:gd name="connsiteY6" fmla="*/ 462981 h 1249895"/>
              <a:gd name="connsiteX7" fmla="*/ 2909129 w 6879772"/>
              <a:gd name="connsiteY7" fmla="*/ 608787 h 1249895"/>
              <a:gd name="connsiteX8" fmla="*/ 3274093 w 6879772"/>
              <a:gd name="connsiteY8" fmla="*/ 1034501 h 1249895"/>
              <a:gd name="connsiteX9" fmla="*/ 3714007 w 6879772"/>
              <a:gd name="connsiteY9" fmla="*/ 849944 h 1249895"/>
              <a:gd name="connsiteX10" fmla="*/ 4149435 w 6879772"/>
              <a:gd name="connsiteY10" fmla="*/ 614786 h 1249895"/>
              <a:gd name="connsiteX11" fmla="*/ 5265821 w 6879772"/>
              <a:gd name="connsiteY11" fmla="*/ 338879 h 1249895"/>
              <a:gd name="connsiteX12" fmla="*/ 5255788 w 6879772"/>
              <a:gd name="connsiteY12" fmla="*/ 1249895 h 1249895"/>
              <a:gd name="connsiteX13" fmla="*/ 5393795 w 6879772"/>
              <a:gd name="connsiteY13" fmla="*/ 1244583 h 1249895"/>
              <a:gd name="connsiteX14" fmla="*/ 5370350 w 6879772"/>
              <a:gd name="connsiteY14" fmla="*/ 404407 h 1249895"/>
              <a:gd name="connsiteX15" fmla="*/ 5384800 w 6879772"/>
              <a:gd name="connsiteY15" fmla="*/ 398135 h 1249895"/>
              <a:gd name="connsiteX16" fmla="*/ 6274982 w 6879772"/>
              <a:gd name="connsiteY16" fmla="*/ 454193 h 1249895"/>
              <a:gd name="connsiteX17" fmla="*/ 6313715 w 6879772"/>
              <a:gd name="connsiteY17" fmla="*/ 804535 h 1249895"/>
              <a:gd name="connsiteX18" fmla="*/ 6879772 w 6879772"/>
              <a:gd name="connsiteY18" fmla="*/ 1080307 h 1249895"/>
              <a:gd name="connsiteX0" fmla="*/ 0 w 6879772"/>
              <a:gd name="connsiteY0" fmla="*/ 1051278 h 1249895"/>
              <a:gd name="connsiteX1" fmla="*/ 624115 w 6879772"/>
              <a:gd name="connsiteY1" fmla="*/ 760992 h 1249895"/>
              <a:gd name="connsiteX2" fmla="*/ 986972 w 6879772"/>
              <a:gd name="connsiteY2" fmla="*/ 325563 h 1249895"/>
              <a:gd name="connsiteX3" fmla="*/ 1495172 w 6879772"/>
              <a:gd name="connsiteY3" fmla="*/ 7247 h 1249895"/>
              <a:gd name="connsiteX4" fmla="*/ 1971671 w 6879772"/>
              <a:gd name="connsiteY4" fmla="*/ 640198 h 1249895"/>
              <a:gd name="connsiteX5" fmla="*/ 2506228 w 6879772"/>
              <a:gd name="connsiteY5" fmla="*/ 252603 h 1249895"/>
              <a:gd name="connsiteX6" fmla="*/ 2783739 w 6879772"/>
              <a:gd name="connsiteY6" fmla="*/ 462981 h 1249895"/>
              <a:gd name="connsiteX7" fmla="*/ 2909129 w 6879772"/>
              <a:gd name="connsiteY7" fmla="*/ 608787 h 1249895"/>
              <a:gd name="connsiteX8" fmla="*/ 3274093 w 6879772"/>
              <a:gd name="connsiteY8" fmla="*/ 1034501 h 1249895"/>
              <a:gd name="connsiteX9" fmla="*/ 3714007 w 6879772"/>
              <a:gd name="connsiteY9" fmla="*/ 849944 h 1249895"/>
              <a:gd name="connsiteX10" fmla="*/ 4149435 w 6879772"/>
              <a:gd name="connsiteY10" fmla="*/ 614786 h 1249895"/>
              <a:gd name="connsiteX11" fmla="*/ 5265821 w 6879772"/>
              <a:gd name="connsiteY11" fmla="*/ 338879 h 1249895"/>
              <a:gd name="connsiteX12" fmla="*/ 5255788 w 6879772"/>
              <a:gd name="connsiteY12" fmla="*/ 1249895 h 1249895"/>
              <a:gd name="connsiteX13" fmla="*/ 5393795 w 6879772"/>
              <a:gd name="connsiteY13" fmla="*/ 1244583 h 1249895"/>
              <a:gd name="connsiteX14" fmla="*/ 5370350 w 6879772"/>
              <a:gd name="connsiteY14" fmla="*/ 404407 h 1249895"/>
              <a:gd name="connsiteX15" fmla="*/ 5384800 w 6879772"/>
              <a:gd name="connsiteY15" fmla="*/ 398135 h 1249895"/>
              <a:gd name="connsiteX16" fmla="*/ 6274982 w 6879772"/>
              <a:gd name="connsiteY16" fmla="*/ 454193 h 1249895"/>
              <a:gd name="connsiteX17" fmla="*/ 6605270 w 6879772"/>
              <a:gd name="connsiteY17" fmla="*/ 698007 h 1249895"/>
              <a:gd name="connsiteX18" fmla="*/ 6879772 w 6879772"/>
              <a:gd name="connsiteY18" fmla="*/ 1080307 h 1249895"/>
              <a:gd name="connsiteX0" fmla="*/ 0 w 6932102"/>
              <a:gd name="connsiteY0" fmla="*/ 1051278 h 1249895"/>
              <a:gd name="connsiteX1" fmla="*/ 624115 w 6932102"/>
              <a:gd name="connsiteY1" fmla="*/ 760992 h 1249895"/>
              <a:gd name="connsiteX2" fmla="*/ 986972 w 6932102"/>
              <a:gd name="connsiteY2" fmla="*/ 325563 h 1249895"/>
              <a:gd name="connsiteX3" fmla="*/ 1495172 w 6932102"/>
              <a:gd name="connsiteY3" fmla="*/ 7247 h 1249895"/>
              <a:gd name="connsiteX4" fmla="*/ 1971671 w 6932102"/>
              <a:gd name="connsiteY4" fmla="*/ 640198 h 1249895"/>
              <a:gd name="connsiteX5" fmla="*/ 2506228 w 6932102"/>
              <a:gd name="connsiteY5" fmla="*/ 252603 h 1249895"/>
              <a:gd name="connsiteX6" fmla="*/ 2783739 w 6932102"/>
              <a:gd name="connsiteY6" fmla="*/ 462981 h 1249895"/>
              <a:gd name="connsiteX7" fmla="*/ 2909129 w 6932102"/>
              <a:gd name="connsiteY7" fmla="*/ 608787 h 1249895"/>
              <a:gd name="connsiteX8" fmla="*/ 3274093 w 6932102"/>
              <a:gd name="connsiteY8" fmla="*/ 1034501 h 1249895"/>
              <a:gd name="connsiteX9" fmla="*/ 3714007 w 6932102"/>
              <a:gd name="connsiteY9" fmla="*/ 849944 h 1249895"/>
              <a:gd name="connsiteX10" fmla="*/ 4149435 w 6932102"/>
              <a:gd name="connsiteY10" fmla="*/ 614786 h 1249895"/>
              <a:gd name="connsiteX11" fmla="*/ 5265821 w 6932102"/>
              <a:gd name="connsiteY11" fmla="*/ 338879 h 1249895"/>
              <a:gd name="connsiteX12" fmla="*/ 5255788 w 6932102"/>
              <a:gd name="connsiteY12" fmla="*/ 1249895 h 1249895"/>
              <a:gd name="connsiteX13" fmla="*/ 5393795 w 6932102"/>
              <a:gd name="connsiteY13" fmla="*/ 1244583 h 1249895"/>
              <a:gd name="connsiteX14" fmla="*/ 5370350 w 6932102"/>
              <a:gd name="connsiteY14" fmla="*/ 404407 h 1249895"/>
              <a:gd name="connsiteX15" fmla="*/ 5384800 w 6932102"/>
              <a:gd name="connsiteY15" fmla="*/ 398135 h 1249895"/>
              <a:gd name="connsiteX16" fmla="*/ 6274982 w 6932102"/>
              <a:gd name="connsiteY16" fmla="*/ 454193 h 1249895"/>
              <a:gd name="connsiteX17" fmla="*/ 6605270 w 6932102"/>
              <a:gd name="connsiteY17" fmla="*/ 698007 h 1249895"/>
              <a:gd name="connsiteX18" fmla="*/ 6932102 w 6932102"/>
              <a:gd name="connsiteY18" fmla="*/ 1176182 h 1249895"/>
              <a:gd name="connsiteX0" fmla="*/ 0 w 6932102"/>
              <a:gd name="connsiteY0" fmla="*/ 1051278 h 1249895"/>
              <a:gd name="connsiteX1" fmla="*/ 624115 w 6932102"/>
              <a:gd name="connsiteY1" fmla="*/ 760992 h 1249895"/>
              <a:gd name="connsiteX2" fmla="*/ 986972 w 6932102"/>
              <a:gd name="connsiteY2" fmla="*/ 325563 h 1249895"/>
              <a:gd name="connsiteX3" fmla="*/ 1495172 w 6932102"/>
              <a:gd name="connsiteY3" fmla="*/ 7247 h 1249895"/>
              <a:gd name="connsiteX4" fmla="*/ 1971671 w 6932102"/>
              <a:gd name="connsiteY4" fmla="*/ 640198 h 1249895"/>
              <a:gd name="connsiteX5" fmla="*/ 2506228 w 6932102"/>
              <a:gd name="connsiteY5" fmla="*/ 252603 h 1249895"/>
              <a:gd name="connsiteX6" fmla="*/ 2783739 w 6932102"/>
              <a:gd name="connsiteY6" fmla="*/ 462981 h 1249895"/>
              <a:gd name="connsiteX7" fmla="*/ 2909129 w 6932102"/>
              <a:gd name="connsiteY7" fmla="*/ 608787 h 1249895"/>
              <a:gd name="connsiteX8" fmla="*/ 3274093 w 6932102"/>
              <a:gd name="connsiteY8" fmla="*/ 1034501 h 1249895"/>
              <a:gd name="connsiteX9" fmla="*/ 3714007 w 6932102"/>
              <a:gd name="connsiteY9" fmla="*/ 849944 h 1249895"/>
              <a:gd name="connsiteX10" fmla="*/ 4149435 w 6932102"/>
              <a:gd name="connsiteY10" fmla="*/ 614786 h 1249895"/>
              <a:gd name="connsiteX11" fmla="*/ 5265821 w 6932102"/>
              <a:gd name="connsiteY11" fmla="*/ 338879 h 1249895"/>
              <a:gd name="connsiteX12" fmla="*/ 5255788 w 6932102"/>
              <a:gd name="connsiteY12" fmla="*/ 1249895 h 1249895"/>
              <a:gd name="connsiteX13" fmla="*/ 5393795 w 6932102"/>
              <a:gd name="connsiteY13" fmla="*/ 1244583 h 1249895"/>
              <a:gd name="connsiteX14" fmla="*/ 5370350 w 6932102"/>
              <a:gd name="connsiteY14" fmla="*/ 404407 h 1249895"/>
              <a:gd name="connsiteX15" fmla="*/ 5384800 w 6932102"/>
              <a:gd name="connsiteY15" fmla="*/ 398135 h 1249895"/>
              <a:gd name="connsiteX16" fmla="*/ 6274982 w 6932102"/>
              <a:gd name="connsiteY16" fmla="*/ 454193 h 1249895"/>
              <a:gd name="connsiteX17" fmla="*/ 6784688 w 6932102"/>
              <a:gd name="connsiteY17" fmla="*/ 687354 h 1249895"/>
              <a:gd name="connsiteX18" fmla="*/ 6932102 w 6932102"/>
              <a:gd name="connsiteY18" fmla="*/ 1176182 h 1249895"/>
              <a:gd name="connsiteX0" fmla="*/ 0 w 6932102"/>
              <a:gd name="connsiteY0" fmla="*/ 1051278 h 1249895"/>
              <a:gd name="connsiteX1" fmla="*/ 624115 w 6932102"/>
              <a:gd name="connsiteY1" fmla="*/ 760992 h 1249895"/>
              <a:gd name="connsiteX2" fmla="*/ 986972 w 6932102"/>
              <a:gd name="connsiteY2" fmla="*/ 325563 h 1249895"/>
              <a:gd name="connsiteX3" fmla="*/ 1495172 w 6932102"/>
              <a:gd name="connsiteY3" fmla="*/ 7247 h 1249895"/>
              <a:gd name="connsiteX4" fmla="*/ 1971671 w 6932102"/>
              <a:gd name="connsiteY4" fmla="*/ 640198 h 1249895"/>
              <a:gd name="connsiteX5" fmla="*/ 2506228 w 6932102"/>
              <a:gd name="connsiteY5" fmla="*/ 252603 h 1249895"/>
              <a:gd name="connsiteX6" fmla="*/ 2783739 w 6932102"/>
              <a:gd name="connsiteY6" fmla="*/ 462981 h 1249895"/>
              <a:gd name="connsiteX7" fmla="*/ 2909129 w 6932102"/>
              <a:gd name="connsiteY7" fmla="*/ 608787 h 1249895"/>
              <a:gd name="connsiteX8" fmla="*/ 3274093 w 6932102"/>
              <a:gd name="connsiteY8" fmla="*/ 1034501 h 1249895"/>
              <a:gd name="connsiteX9" fmla="*/ 3714007 w 6932102"/>
              <a:gd name="connsiteY9" fmla="*/ 849944 h 1249895"/>
              <a:gd name="connsiteX10" fmla="*/ 4149435 w 6932102"/>
              <a:gd name="connsiteY10" fmla="*/ 614786 h 1249895"/>
              <a:gd name="connsiteX11" fmla="*/ 5265821 w 6932102"/>
              <a:gd name="connsiteY11" fmla="*/ 338879 h 1249895"/>
              <a:gd name="connsiteX12" fmla="*/ 5255788 w 6932102"/>
              <a:gd name="connsiteY12" fmla="*/ 1249895 h 1249895"/>
              <a:gd name="connsiteX13" fmla="*/ 5393795 w 6932102"/>
              <a:gd name="connsiteY13" fmla="*/ 1244583 h 1249895"/>
              <a:gd name="connsiteX14" fmla="*/ 5370350 w 6932102"/>
              <a:gd name="connsiteY14" fmla="*/ 404407 h 1249895"/>
              <a:gd name="connsiteX15" fmla="*/ 5384800 w 6932102"/>
              <a:gd name="connsiteY15" fmla="*/ 398135 h 1249895"/>
              <a:gd name="connsiteX16" fmla="*/ 6274982 w 6932102"/>
              <a:gd name="connsiteY16" fmla="*/ 454193 h 1249895"/>
              <a:gd name="connsiteX17" fmla="*/ 6784688 w 6932102"/>
              <a:gd name="connsiteY17" fmla="*/ 687354 h 1249895"/>
              <a:gd name="connsiteX18" fmla="*/ 6932102 w 6932102"/>
              <a:gd name="connsiteY18" fmla="*/ 1176182 h 1249895"/>
              <a:gd name="connsiteX0" fmla="*/ 0 w 6932102"/>
              <a:gd name="connsiteY0" fmla="*/ 1051278 h 1249895"/>
              <a:gd name="connsiteX1" fmla="*/ 624115 w 6932102"/>
              <a:gd name="connsiteY1" fmla="*/ 760992 h 1249895"/>
              <a:gd name="connsiteX2" fmla="*/ 986972 w 6932102"/>
              <a:gd name="connsiteY2" fmla="*/ 325563 h 1249895"/>
              <a:gd name="connsiteX3" fmla="*/ 1495172 w 6932102"/>
              <a:gd name="connsiteY3" fmla="*/ 7247 h 1249895"/>
              <a:gd name="connsiteX4" fmla="*/ 1971671 w 6932102"/>
              <a:gd name="connsiteY4" fmla="*/ 640198 h 1249895"/>
              <a:gd name="connsiteX5" fmla="*/ 2506228 w 6932102"/>
              <a:gd name="connsiteY5" fmla="*/ 252603 h 1249895"/>
              <a:gd name="connsiteX6" fmla="*/ 2783739 w 6932102"/>
              <a:gd name="connsiteY6" fmla="*/ 462981 h 1249895"/>
              <a:gd name="connsiteX7" fmla="*/ 2909129 w 6932102"/>
              <a:gd name="connsiteY7" fmla="*/ 608787 h 1249895"/>
              <a:gd name="connsiteX8" fmla="*/ 3274093 w 6932102"/>
              <a:gd name="connsiteY8" fmla="*/ 1034501 h 1249895"/>
              <a:gd name="connsiteX9" fmla="*/ 3714007 w 6932102"/>
              <a:gd name="connsiteY9" fmla="*/ 849944 h 1249895"/>
              <a:gd name="connsiteX10" fmla="*/ 4149435 w 6932102"/>
              <a:gd name="connsiteY10" fmla="*/ 614786 h 1249895"/>
              <a:gd name="connsiteX11" fmla="*/ 5265821 w 6932102"/>
              <a:gd name="connsiteY11" fmla="*/ 338879 h 1249895"/>
              <a:gd name="connsiteX12" fmla="*/ 5255788 w 6932102"/>
              <a:gd name="connsiteY12" fmla="*/ 1249895 h 1249895"/>
              <a:gd name="connsiteX13" fmla="*/ 5393795 w 6932102"/>
              <a:gd name="connsiteY13" fmla="*/ 1244583 h 1249895"/>
              <a:gd name="connsiteX14" fmla="*/ 5370350 w 6932102"/>
              <a:gd name="connsiteY14" fmla="*/ 404407 h 1249895"/>
              <a:gd name="connsiteX15" fmla="*/ 5384800 w 6932102"/>
              <a:gd name="connsiteY15" fmla="*/ 398135 h 1249895"/>
              <a:gd name="connsiteX16" fmla="*/ 6274982 w 6932102"/>
              <a:gd name="connsiteY16" fmla="*/ 454193 h 1249895"/>
              <a:gd name="connsiteX17" fmla="*/ 6784688 w 6932102"/>
              <a:gd name="connsiteY17" fmla="*/ 687354 h 1249895"/>
              <a:gd name="connsiteX18" fmla="*/ 6932102 w 6932102"/>
              <a:gd name="connsiteY18" fmla="*/ 1176182 h 1249895"/>
              <a:gd name="connsiteX0" fmla="*/ 0 w 6932102"/>
              <a:gd name="connsiteY0" fmla="*/ 1051278 h 1249895"/>
              <a:gd name="connsiteX1" fmla="*/ 624115 w 6932102"/>
              <a:gd name="connsiteY1" fmla="*/ 760992 h 1249895"/>
              <a:gd name="connsiteX2" fmla="*/ 986972 w 6932102"/>
              <a:gd name="connsiteY2" fmla="*/ 325563 h 1249895"/>
              <a:gd name="connsiteX3" fmla="*/ 1495172 w 6932102"/>
              <a:gd name="connsiteY3" fmla="*/ 7247 h 1249895"/>
              <a:gd name="connsiteX4" fmla="*/ 1971671 w 6932102"/>
              <a:gd name="connsiteY4" fmla="*/ 640198 h 1249895"/>
              <a:gd name="connsiteX5" fmla="*/ 2506228 w 6932102"/>
              <a:gd name="connsiteY5" fmla="*/ 252603 h 1249895"/>
              <a:gd name="connsiteX6" fmla="*/ 2783739 w 6932102"/>
              <a:gd name="connsiteY6" fmla="*/ 462981 h 1249895"/>
              <a:gd name="connsiteX7" fmla="*/ 2909129 w 6932102"/>
              <a:gd name="connsiteY7" fmla="*/ 608787 h 1249895"/>
              <a:gd name="connsiteX8" fmla="*/ 3274093 w 6932102"/>
              <a:gd name="connsiteY8" fmla="*/ 1034501 h 1249895"/>
              <a:gd name="connsiteX9" fmla="*/ 3714007 w 6932102"/>
              <a:gd name="connsiteY9" fmla="*/ 849944 h 1249895"/>
              <a:gd name="connsiteX10" fmla="*/ 4149435 w 6932102"/>
              <a:gd name="connsiteY10" fmla="*/ 614786 h 1249895"/>
              <a:gd name="connsiteX11" fmla="*/ 5265821 w 6932102"/>
              <a:gd name="connsiteY11" fmla="*/ 338879 h 1249895"/>
              <a:gd name="connsiteX12" fmla="*/ 5255788 w 6932102"/>
              <a:gd name="connsiteY12" fmla="*/ 1249895 h 1249895"/>
              <a:gd name="connsiteX13" fmla="*/ 5393795 w 6932102"/>
              <a:gd name="connsiteY13" fmla="*/ 1244583 h 1249895"/>
              <a:gd name="connsiteX14" fmla="*/ 5370350 w 6932102"/>
              <a:gd name="connsiteY14" fmla="*/ 404407 h 1249895"/>
              <a:gd name="connsiteX15" fmla="*/ 5384800 w 6932102"/>
              <a:gd name="connsiteY15" fmla="*/ 398135 h 1249895"/>
              <a:gd name="connsiteX16" fmla="*/ 6274982 w 6932102"/>
              <a:gd name="connsiteY16" fmla="*/ 454193 h 1249895"/>
              <a:gd name="connsiteX17" fmla="*/ 6822067 w 6932102"/>
              <a:gd name="connsiteY17" fmla="*/ 676701 h 1249895"/>
              <a:gd name="connsiteX18" fmla="*/ 6932102 w 6932102"/>
              <a:gd name="connsiteY18" fmla="*/ 1176182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5821 w 6976957"/>
              <a:gd name="connsiteY11" fmla="*/ 338879 h 1249895"/>
              <a:gd name="connsiteX12" fmla="*/ 5255788 w 6976957"/>
              <a:gd name="connsiteY12" fmla="*/ 1249895 h 1249895"/>
              <a:gd name="connsiteX13" fmla="*/ 5393795 w 6976957"/>
              <a:gd name="connsiteY13" fmla="*/ 1244583 h 1249895"/>
              <a:gd name="connsiteX14" fmla="*/ 5370350 w 6976957"/>
              <a:gd name="connsiteY14" fmla="*/ 404407 h 1249895"/>
              <a:gd name="connsiteX15" fmla="*/ 5384800 w 6976957"/>
              <a:gd name="connsiteY15" fmla="*/ 398135 h 1249895"/>
              <a:gd name="connsiteX16" fmla="*/ 6274982 w 6976957"/>
              <a:gd name="connsiteY16" fmla="*/ 454193 h 1249895"/>
              <a:gd name="connsiteX17" fmla="*/ 6822067 w 6976957"/>
              <a:gd name="connsiteY17" fmla="*/ 676701 h 1249895"/>
              <a:gd name="connsiteX18" fmla="*/ 6976957 w 6976957"/>
              <a:gd name="connsiteY18"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5821 w 6976957"/>
              <a:gd name="connsiteY11" fmla="*/ 338879 h 1249895"/>
              <a:gd name="connsiteX12" fmla="*/ 5255788 w 6976957"/>
              <a:gd name="connsiteY12" fmla="*/ 1249895 h 1249895"/>
              <a:gd name="connsiteX13" fmla="*/ 5393795 w 6976957"/>
              <a:gd name="connsiteY13" fmla="*/ 1244583 h 1249895"/>
              <a:gd name="connsiteX14" fmla="*/ 5370350 w 6976957"/>
              <a:gd name="connsiteY14" fmla="*/ 404407 h 1249895"/>
              <a:gd name="connsiteX15" fmla="*/ 5384800 w 6976957"/>
              <a:gd name="connsiteY15" fmla="*/ 398135 h 1249895"/>
              <a:gd name="connsiteX16" fmla="*/ 6274982 w 6976957"/>
              <a:gd name="connsiteY16" fmla="*/ 454193 h 1249895"/>
              <a:gd name="connsiteX17" fmla="*/ 6822067 w 6976957"/>
              <a:gd name="connsiteY17" fmla="*/ 676701 h 1249895"/>
              <a:gd name="connsiteX18" fmla="*/ 6976957 w 6976957"/>
              <a:gd name="connsiteY18"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93795 w 6976957"/>
              <a:gd name="connsiteY13" fmla="*/ 1244583 h 1249895"/>
              <a:gd name="connsiteX14" fmla="*/ 5370350 w 6976957"/>
              <a:gd name="connsiteY14" fmla="*/ 404407 h 1249895"/>
              <a:gd name="connsiteX15" fmla="*/ 5384800 w 6976957"/>
              <a:gd name="connsiteY15" fmla="*/ 398135 h 1249895"/>
              <a:gd name="connsiteX16" fmla="*/ 6274982 w 6976957"/>
              <a:gd name="connsiteY16" fmla="*/ 454193 h 1249895"/>
              <a:gd name="connsiteX17" fmla="*/ 6822067 w 6976957"/>
              <a:gd name="connsiteY17" fmla="*/ 676701 h 1249895"/>
              <a:gd name="connsiteX18" fmla="*/ 6976957 w 6976957"/>
              <a:gd name="connsiteY18"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93795 w 6976957"/>
              <a:gd name="connsiteY13" fmla="*/ 1244583 h 1249895"/>
              <a:gd name="connsiteX14" fmla="*/ 5370350 w 6976957"/>
              <a:gd name="connsiteY14" fmla="*/ 404407 h 1249895"/>
              <a:gd name="connsiteX15" fmla="*/ 6274982 w 6976957"/>
              <a:gd name="connsiteY15" fmla="*/ 454193 h 1249895"/>
              <a:gd name="connsiteX16" fmla="*/ 6822067 w 6976957"/>
              <a:gd name="connsiteY16" fmla="*/ 676701 h 1249895"/>
              <a:gd name="connsiteX17" fmla="*/ 6976957 w 6976957"/>
              <a:gd name="connsiteY17"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93795 w 6976957"/>
              <a:gd name="connsiteY13" fmla="*/ 1244583 h 1249895"/>
              <a:gd name="connsiteX14" fmla="*/ 5370350 w 6976957"/>
              <a:gd name="connsiteY14" fmla="*/ 404407 h 1249895"/>
              <a:gd name="connsiteX15" fmla="*/ 6274982 w 6976957"/>
              <a:gd name="connsiteY15" fmla="*/ 454193 h 1249895"/>
              <a:gd name="connsiteX16" fmla="*/ 6822067 w 6976957"/>
              <a:gd name="connsiteY16" fmla="*/ 676701 h 1249895"/>
              <a:gd name="connsiteX17" fmla="*/ 6976957 w 6976957"/>
              <a:gd name="connsiteY17"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93795 w 6976957"/>
              <a:gd name="connsiteY13" fmla="*/ 1244583 h 1249895"/>
              <a:gd name="connsiteX14" fmla="*/ 5370350 w 6976957"/>
              <a:gd name="connsiteY14" fmla="*/ 404407 h 1249895"/>
              <a:gd name="connsiteX15" fmla="*/ 6274982 w 6976957"/>
              <a:gd name="connsiteY15" fmla="*/ 454193 h 1249895"/>
              <a:gd name="connsiteX16" fmla="*/ 6822067 w 6976957"/>
              <a:gd name="connsiteY16" fmla="*/ 676701 h 1249895"/>
              <a:gd name="connsiteX17" fmla="*/ 6976957 w 6976957"/>
              <a:gd name="connsiteY17"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93795 w 6976957"/>
              <a:gd name="connsiteY13" fmla="*/ 1244583 h 1249895"/>
              <a:gd name="connsiteX14" fmla="*/ 5370350 w 6976957"/>
              <a:gd name="connsiteY14" fmla="*/ 368454 h 1249895"/>
              <a:gd name="connsiteX15" fmla="*/ 6274982 w 6976957"/>
              <a:gd name="connsiteY15" fmla="*/ 454193 h 1249895"/>
              <a:gd name="connsiteX16" fmla="*/ 6822067 w 6976957"/>
              <a:gd name="connsiteY16" fmla="*/ 676701 h 1249895"/>
              <a:gd name="connsiteX17" fmla="*/ 6976957 w 6976957"/>
              <a:gd name="connsiteY17"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93795 w 6976957"/>
              <a:gd name="connsiteY13" fmla="*/ 1244583 h 1249895"/>
              <a:gd name="connsiteX14" fmla="*/ 5370350 w 6976957"/>
              <a:gd name="connsiteY14" fmla="*/ 368454 h 1249895"/>
              <a:gd name="connsiteX15" fmla="*/ 6274982 w 6976957"/>
              <a:gd name="connsiteY15" fmla="*/ 454193 h 1249895"/>
              <a:gd name="connsiteX16" fmla="*/ 6822067 w 6976957"/>
              <a:gd name="connsiteY16" fmla="*/ 676701 h 1249895"/>
              <a:gd name="connsiteX17" fmla="*/ 6976957 w 6976957"/>
              <a:gd name="connsiteY17"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74171 w 6976957"/>
              <a:gd name="connsiteY13" fmla="*/ 1244583 h 1249895"/>
              <a:gd name="connsiteX14" fmla="*/ 5370350 w 6976957"/>
              <a:gd name="connsiteY14" fmla="*/ 368454 h 1249895"/>
              <a:gd name="connsiteX15" fmla="*/ 6274982 w 6976957"/>
              <a:gd name="connsiteY15" fmla="*/ 454193 h 1249895"/>
              <a:gd name="connsiteX16" fmla="*/ 6822067 w 6976957"/>
              <a:gd name="connsiteY16" fmla="*/ 676701 h 1249895"/>
              <a:gd name="connsiteX17" fmla="*/ 6976957 w 6976957"/>
              <a:gd name="connsiteY17"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74171 w 6976957"/>
              <a:gd name="connsiteY13" fmla="*/ 1244583 h 1249895"/>
              <a:gd name="connsiteX14" fmla="*/ 5370350 w 6976957"/>
              <a:gd name="connsiteY14" fmla="*/ 368454 h 1249895"/>
              <a:gd name="connsiteX15" fmla="*/ 6274982 w 6976957"/>
              <a:gd name="connsiteY15" fmla="*/ 454193 h 1249895"/>
              <a:gd name="connsiteX16" fmla="*/ 6822067 w 6976957"/>
              <a:gd name="connsiteY16" fmla="*/ 676701 h 1249895"/>
              <a:gd name="connsiteX17" fmla="*/ 6976957 w 6976957"/>
              <a:gd name="connsiteY17" fmla="*/ 1186835 h 1249895"/>
              <a:gd name="connsiteX0" fmla="*/ 0 w 6976957"/>
              <a:gd name="connsiteY0" fmla="*/ 1051278 h 1249895"/>
              <a:gd name="connsiteX1" fmla="*/ 624115 w 6976957"/>
              <a:gd name="connsiteY1" fmla="*/ 760992 h 1249895"/>
              <a:gd name="connsiteX2" fmla="*/ 986972 w 6976957"/>
              <a:gd name="connsiteY2" fmla="*/ 325563 h 1249895"/>
              <a:gd name="connsiteX3" fmla="*/ 1495172 w 6976957"/>
              <a:gd name="connsiteY3" fmla="*/ 7247 h 1249895"/>
              <a:gd name="connsiteX4" fmla="*/ 1971671 w 6976957"/>
              <a:gd name="connsiteY4" fmla="*/ 640198 h 1249895"/>
              <a:gd name="connsiteX5" fmla="*/ 2506228 w 6976957"/>
              <a:gd name="connsiteY5" fmla="*/ 252603 h 1249895"/>
              <a:gd name="connsiteX6" fmla="*/ 2783739 w 6976957"/>
              <a:gd name="connsiteY6" fmla="*/ 462981 h 1249895"/>
              <a:gd name="connsiteX7" fmla="*/ 2909129 w 6976957"/>
              <a:gd name="connsiteY7" fmla="*/ 608787 h 1249895"/>
              <a:gd name="connsiteX8" fmla="*/ 3274093 w 6976957"/>
              <a:gd name="connsiteY8" fmla="*/ 1034501 h 1249895"/>
              <a:gd name="connsiteX9" fmla="*/ 3714007 w 6976957"/>
              <a:gd name="connsiteY9" fmla="*/ 849944 h 1249895"/>
              <a:gd name="connsiteX10" fmla="*/ 4149435 w 6976957"/>
              <a:gd name="connsiteY10" fmla="*/ 614786 h 1249895"/>
              <a:gd name="connsiteX11" fmla="*/ 5260214 w 6976957"/>
              <a:gd name="connsiteY11" fmla="*/ 370838 h 1249895"/>
              <a:gd name="connsiteX12" fmla="*/ 5255788 w 6976957"/>
              <a:gd name="connsiteY12" fmla="*/ 1249895 h 1249895"/>
              <a:gd name="connsiteX13" fmla="*/ 5374171 w 6976957"/>
              <a:gd name="connsiteY13" fmla="*/ 1244583 h 1249895"/>
              <a:gd name="connsiteX14" fmla="*/ 5370350 w 6976957"/>
              <a:gd name="connsiteY14" fmla="*/ 368454 h 1249895"/>
              <a:gd name="connsiteX15" fmla="*/ 6274982 w 6976957"/>
              <a:gd name="connsiteY15" fmla="*/ 454193 h 1249895"/>
              <a:gd name="connsiteX16" fmla="*/ 6822067 w 6976957"/>
              <a:gd name="connsiteY16" fmla="*/ 676701 h 1249895"/>
              <a:gd name="connsiteX17" fmla="*/ 6976957 w 6976957"/>
              <a:gd name="connsiteY17" fmla="*/ 1186835 h 1249895"/>
              <a:gd name="connsiteX0" fmla="*/ 0 w 6976957"/>
              <a:gd name="connsiteY0" fmla="*/ 1051278 h 1249983"/>
              <a:gd name="connsiteX1" fmla="*/ 624115 w 6976957"/>
              <a:gd name="connsiteY1" fmla="*/ 760992 h 1249983"/>
              <a:gd name="connsiteX2" fmla="*/ 986972 w 6976957"/>
              <a:gd name="connsiteY2" fmla="*/ 325563 h 1249983"/>
              <a:gd name="connsiteX3" fmla="*/ 1495172 w 6976957"/>
              <a:gd name="connsiteY3" fmla="*/ 7247 h 1249983"/>
              <a:gd name="connsiteX4" fmla="*/ 1971671 w 6976957"/>
              <a:gd name="connsiteY4" fmla="*/ 640198 h 1249983"/>
              <a:gd name="connsiteX5" fmla="*/ 2506228 w 6976957"/>
              <a:gd name="connsiteY5" fmla="*/ 252603 h 1249983"/>
              <a:gd name="connsiteX6" fmla="*/ 2783739 w 6976957"/>
              <a:gd name="connsiteY6" fmla="*/ 462981 h 1249983"/>
              <a:gd name="connsiteX7" fmla="*/ 2909129 w 6976957"/>
              <a:gd name="connsiteY7" fmla="*/ 608787 h 1249983"/>
              <a:gd name="connsiteX8" fmla="*/ 3274093 w 6976957"/>
              <a:gd name="connsiteY8" fmla="*/ 1034501 h 1249983"/>
              <a:gd name="connsiteX9" fmla="*/ 3714007 w 6976957"/>
              <a:gd name="connsiteY9" fmla="*/ 849944 h 1249983"/>
              <a:gd name="connsiteX10" fmla="*/ 4149435 w 6976957"/>
              <a:gd name="connsiteY10" fmla="*/ 614786 h 1249983"/>
              <a:gd name="connsiteX11" fmla="*/ 5260214 w 6976957"/>
              <a:gd name="connsiteY11" fmla="*/ 370838 h 1249983"/>
              <a:gd name="connsiteX12" fmla="*/ 5255788 w 6976957"/>
              <a:gd name="connsiteY12" fmla="*/ 1249895 h 1249983"/>
              <a:gd name="connsiteX13" fmla="*/ 5374171 w 6976957"/>
              <a:gd name="connsiteY13" fmla="*/ 1244583 h 1249983"/>
              <a:gd name="connsiteX14" fmla="*/ 5370350 w 6976957"/>
              <a:gd name="connsiteY14" fmla="*/ 368454 h 1249983"/>
              <a:gd name="connsiteX15" fmla="*/ 6274982 w 6976957"/>
              <a:gd name="connsiteY15" fmla="*/ 454193 h 1249983"/>
              <a:gd name="connsiteX16" fmla="*/ 6822067 w 6976957"/>
              <a:gd name="connsiteY16" fmla="*/ 676701 h 1249983"/>
              <a:gd name="connsiteX17" fmla="*/ 6976957 w 6976957"/>
              <a:gd name="connsiteY17" fmla="*/ 1186835 h 1249983"/>
              <a:gd name="connsiteX0" fmla="*/ 0 w 6976957"/>
              <a:gd name="connsiteY0" fmla="*/ 1050789 h 1249494"/>
              <a:gd name="connsiteX1" fmla="*/ 624115 w 6976957"/>
              <a:gd name="connsiteY1" fmla="*/ 760503 h 1249494"/>
              <a:gd name="connsiteX2" fmla="*/ 986972 w 6976957"/>
              <a:gd name="connsiteY2" fmla="*/ 325074 h 1249494"/>
              <a:gd name="connsiteX3" fmla="*/ 1495172 w 6976957"/>
              <a:gd name="connsiteY3" fmla="*/ 6758 h 1249494"/>
              <a:gd name="connsiteX4" fmla="*/ 1985128 w 6976957"/>
              <a:gd name="connsiteY4" fmla="*/ 626926 h 1249494"/>
              <a:gd name="connsiteX5" fmla="*/ 2506228 w 6976957"/>
              <a:gd name="connsiteY5" fmla="*/ 252114 h 1249494"/>
              <a:gd name="connsiteX6" fmla="*/ 2783739 w 6976957"/>
              <a:gd name="connsiteY6" fmla="*/ 462492 h 1249494"/>
              <a:gd name="connsiteX7" fmla="*/ 2909129 w 6976957"/>
              <a:gd name="connsiteY7" fmla="*/ 608298 h 1249494"/>
              <a:gd name="connsiteX8" fmla="*/ 3274093 w 6976957"/>
              <a:gd name="connsiteY8" fmla="*/ 1034012 h 1249494"/>
              <a:gd name="connsiteX9" fmla="*/ 3714007 w 6976957"/>
              <a:gd name="connsiteY9" fmla="*/ 849455 h 1249494"/>
              <a:gd name="connsiteX10" fmla="*/ 4149435 w 6976957"/>
              <a:gd name="connsiteY10" fmla="*/ 614297 h 1249494"/>
              <a:gd name="connsiteX11" fmla="*/ 5260214 w 6976957"/>
              <a:gd name="connsiteY11" fmla="*/ 370349 h 1249494"/>
              <a:gd name="connsiteX12" fmla="*/ 5255788 w 6976957"/>
              <a:gd name="connsiteY12" fmla="*/ 1249406 h 1249494"/>
              <a:gd name="connsiteX13" fmla="*/ 5374171 w 6976957"/>
              <a:gd name="connsiteY13" fmla="*/ 1244094 h 1249494"/>
              <a:gd name="connsiteX14" fmla="*/ 5370350 w 6976957"/>
              <a:gd name="connsiteY14" fmla="*/ 367965 h 1249494"/>
              <a:gd name="connsiteX15" fmla="*/ 6274982 w 6976957"/>
              <a:gd name="connsiteY15" fmla="*/ 453704 h 1249494"/>
              <a:gd name="connsiteX16" fmla="*/ 6822067 w 6976957"/>
              <a:gd name="connsiteY16" fmla="*/ 676212 h 1249494"/>
              <a:gd name="connsiteX17" fmla="*/ 6976957 w 6976957"/>
              <a:gd name="connsiteY17" fmla="*/ 1186346 h 1249494"/>
              <a:gd name="connsiteX0" fmla="*/ 0 w 6976957"/>
              <a:gd name="connsiteY0" fmla="*/ 1050789 h 1249494"/>
              <a:gd name="connsiteX1" fmla="*/ 624115 w 6976957"/>
              <a:gd name="connsiteY1" fmla="*/ 760503 h 1249494"/>
              <a:gd name="connsiteX2" fmla="*/ 986972 w 6976957"/>
              <a:gd name="connsiteY2" fmla="*/ 325074 h 1249494"/>
              <a:gd name="connsiteX3" fmla="*/ 1495172 w 6976957"/>
              <a:gd name="connsiteY3" fmla="*/ 6758 h 1249494"/>
              <a:gd name="connsiteX4" fmla="*/ 1985128 w 6976957"/>
              <a:gd name="connsiteY4" fmla="*/ 626926 h 1249494"/>
              <a:gd name="connsiteX5" fmla="*/ 2506228 w 6976957"/>
              <a:gd name="connsiteY5" fmla="*/ 252114 h 1249494"/>
              <a:gd name="connsiteX6" fmla="*/ 2783739 w 6976957"/>
              <a:gd name="connsiteY6" fmla="*/ 462492 h 1249494"/>
              <a:gd name="connsiteX7" fmla="*/ 2909129 w 6976957"/>
              <a:gd name="connsiteY7" fmla="*/ 608298 h 1249494"/>
              <a:gd name="connsiteX8" fmla="*/ 3274093 w 6976957"/>
              <a:gd name="connsiteY8" fmla="*/ 1034012 h 1249494"/>
              <a:gd name="connsiteX9" fmla="*/ 3714007 w 6976957"/>
              <a:gd name="connsiteY9" fmla="*/ 849455 h 1249494"/>
              <a:gd name="connsiteX10" fmla="*/ 4149435 w 6976957"/>
              <a:gd name="connsiteY10" fmla="*/ 614297 h 1249494"/>
              <a:gd name="connsiteX11" fmla="*/ 5260214 w 6976957"/>
              <a:gd name="connsiteY11" fmla="*/ 370349 h 1249494"/>
              <a:gd name="connsiteX12" fmla="*/ 5255788 w 6976957"/>
              <a:gd name="connsiteY12" fmla="*/ 1249406 h 1249494"/>
              <a:gd name="connsiteX13" fmla="*/ 5374171 w 6976957"/>
              <a:gd name="connsiteY13" fmla="*/ 1244094 h 1249494"/>
              <a:gd name="connsiteX14" fmla="*/ 5370350 w 6976957"/>
              <a:gd name="connsiteY14" fmla="*/ 367965 h 1249494"/>
              <a:gd name="connsiteX15" fmla="*/ 6274982 w 6976957"/>
              <a:gd name="connsiteY15" fmla="*/ 453704 h 1249494"/>
              <a:gd name="connsiteX16" fmla="*/ 6822067 w 6976957"/>
              <a:gd name="connsiteY16" fmla="*/ 676212 h 1249494"/>
              <a:gd name="connsiteX17" fmla="*/ 6976957 w 6976957"/>
              <a:gd name="connsiteY17" fmla="*/ 1186346 h 1249494"/>
              <a:gd name="connsiteX0" fmla="*/ 0 w 6976957"/>
              <a:gd name="connsiteY0" fmla="*/ 1057054 h 1255759"/>
              <a:gd name="connsiteX1" fmla="*/ 624115 w 6976957"/>
              <a:gd name="connsiteY1" fmla="*/ 766768 h 1255759"/>
              <a:gd name="connsiteX2" fmla="*/ 986972 w 6976957"/>
              <a:gd name="connsiteY2" fmla="*/ 331339 h 1255759"/>
              <a:gd name="connsiteX3" fmla="*/ 1593852 w 6976957"/>
              <a:gd name="connsiteY3" fmla="*/ 6632 h 1255759"/>
              <a:gd name="connsiteX4" fmla="*/ 1985128 w 6976957"/>
              <a:gd name="connsiteY4" fmla="*/ 633191 h 1255759"/>
              <a:gd name="connsiteX5" fmla="*/ 2506228 w 6976957"/>
              <a:gd name="connsiteY5" fmla="*/ 258379 h 1255759"/>
              <a:gd name="connsiteX6" fmla="*/ 2783739 w 6976957"/>
              <a:gd name="connsiteY6" fmla="*/ 468757 h 1255759"/>
              <a:gd name="connsiteX7" fmla="*/ 2909129 w 6976957"/>
              <a:gd name="connsiteY7" fmla="*/ 614563 h 1255759"/>
              <a:gd name="connsiteX8" fmla="*/ 3274093 w 6976957"/>
              <a:gd name="connsiteY8" fmla="*/ 1040277 h 1255759"/>
              <a:gd name="connsiteX9" fmla="*/ 3714007 w 6976957"/>
              <a:gd name="connsiteY9" fmla="*/ 855720 h 1255759"/>
              <a:gd name="connsiteX10" fmla="*/ 4149435 w 6976957"/>
              <a:gd name="connsiteY10" fmla="*/ 620562 h 1255759"/>
              <a:gd name="connsiteX11" fmla="*/ 5260214 w 6976957"/>
              <a:gd name="connsiteY11" fmla="*/ 376614 h 1255759"/>
              <a:gd name="connsiteX12" fmla="*/ 5255788 w 6976957"/>
              <a:gd name="connsiteY12" fmla="*/ 1255671 h 1255759"/>
              <a:gd name="connsiteX13" fmla="*/ 5374171 w 6976957"/>
              <a:gd name="connsiteY13" fmla="*/ 1250359 h 1255759"/>
              <a:gd name="connsiteX14" fmla="*/ 5370350 w 6976957"/>
              <a:gd name="connsiteY14" fmla="*/ 374230 h 1255759"/>
              <a:gd name="connsiteX15" fmla="*/ 6274982 w 6976957"/>
              <a:gd name="connsiteY15" fmla="*/ 459969 h 1255759"/>
              <a:gd name="connsiteX16" fmla="*/ 6822067 w 6976957"/>
              <a:gd name="connsiteY16" fmla="*/ 682477 h 1255759"/>
              <a:gd name="connsiteX17" fmla="*/ 6976957 w 6976957"/>
              <a:gd name="connsiteY17" fmla="*/ 1192611 h 1255759"/>
              <a:gd name="connsiteX0" fmla="*/ 0 w 6976957"/>
              <a:gd name="connsiteY0" fmla="*/ 1050493 h 1249198"/>
              <a:gd name="connsiteX1" fmla="*/ 624115 w 6976957"/>
              <a:gd name="connsiteY1" fmla="*/ 760207 h 1249198"/>
              <a:gd name="connsiteX2" fmla="*/ 986972 w 6976957"/>
              <a:gd name="connsiteY2" fmla="*/ 324778 h 1249198"/>
              <a:gd name="connsiteX3" fmla="*/ 1593852 w 6976957"/>
              <a:gd name="connsiteY3" fmla="*/ 71 h 1249198"/>
              <a:gd name="connsiteX4" fmla="*/ 1779805 w 6976957"/>
              <a:gd name="connsiteY4" fmla="*/ 298620 h 1249198"/>
              <a:gd name="connsiteX5" fmla="*/ 1985128 w 6976957"/>
              <a:gd name="connsiteY5" fmla="*/ 626630 h 1249198"/>
              <a:gd name="connsiteX6" fmla="*/ 2506228 w 6976957"/>
              <a:gd name="connsiteY6" fmla="*/ 251818 h 1249198"/>
              <a:gd name="connsiteX7" fmla="*/ 2783739 w 6976957"/>
              <a:gd name="connsiteY7" fmla="*/ 462196 h 1249198"/>
              <a:gd name="connsiteX8" fmla="*/ 2909129 w 6976957"/>
              <a:gd name="connsiteY8" fmla="*/ 608002 h 1249198"/>
              <a:gd name="connsiteX9" fmla="*/ 3274093 w 6976957"/>
              <a:gd name="connsiteY9" fmla="*/ 1033716 h 1249198"/>
              <a:gd name="connsiteX10" fmla="*/ 3714007 w 6976957"/>
              <a:gd name="connsiteY10" fmla="*/ 849159 h 1249198"/>
              <a:gd name="connsiteX11" fmla="*/ 4149435 w 6976957"/>
              <a:gd name="connsiteY11" fmla="*/ 614001 h 1249198"/>
              <a:gd name="connsiteX12" fmla="*/ 5260214 w 6976957"/>
              <a:gd name="connsiteY12" fmla="*/ 370053 h 1249198"/>
              <a:gd name="connsiteX13" fmla="*/ 5255788 w 6976957"/>
              <a:gd name="connsiteY13" fmla="*/ 1249110 h 1249198"/>
              <a:gd name="connsiteX14" fmla="*/ 5374171 w 6976957"/>
              <a:gd name="connsiteY14" fmla="*/ 1243798 h 1249198"/>
              <a:gd name="connsiteX15" fmla="*/ 5370350 w 6976957"/>
              <a:gd name="connsiteY15" fmla="*/ 367669 h 1249198"/>
              <a:gd name="connsiteX16" fmla="*/ 6274982 w 6976957"/>
              <a:gd name="connsiteY16" fmla="*/ 453408 h 1249198"/>
              <a:gd name="connsiteX17" fmla="*/ 6822067 w 6976957"/>
              <a:gd name="connsiteY17" fmla="*/ 675916 h 1249198"/>
              <a:gd name="connsiteX18" fmla="*/ 6976957 w 6976957"/>
              <a:gd name="connsiteY18" fmla="*/ 1186050 h 1249198"/>
              <a:gd name="connsiteX0" fmla="*/ 0 w 6976957"/>
              <a:gd name="connsiteY0" fmla="*/ 1050493 h 1249198"/>
              <a:gd name="connsiteX1" fmla="*/ 624115 w 6976957"/>
              <a:gd name="connsiteY1" fmla="*/ 760207 h 1249198"/>
              <a:gd name="connsiteX2" fmla="*/ 986972 w 6976957"/>
              <a:gd name="connsiteY2" fmla="*/ 324778 h 1249198"/>
              <a:gd name="connsiteX3" fmla="*/ 1593852 w 6976957"/>
              <a:gd name="connsiteY3" fmla="*/ 71 h 1249198"/>
              <a:gd name="connsiteX4" fmla="*/ 1878485 w 6976957"/>
              <a:gd name="connsiteY4" fmla="*/ 298620 h 1249198"/>
              <a:gd name="connsiteX5" fmla="*/ 1985128 w 6976957"/>
              <a:gd name="connsiteY5" fmla="*/ 626630 h 1249198"/>
              <a:gd name="connsiteX6" fmla="*/ 2506228 w 6976957"/>
              <a:gd name="connsiteY6" fmla="*/ 251818 h 1249198"/>
              <a:gd name="connsiteX7" fmla="*/ 2783739 w 6976957"/>
              <a:gd name="connsiteY7" fmla="*/ 462196 h 1249198"/>
              <a:gd name="connsiteX8" fmla="*/ 2909129 w 6976957"/>
              <a:gd name="connsiteY8" fmla="*/ 608002 h 1249198"/>
              <a:gd name="connsiteX9" fmla="*/ 3274093 w 6976957"/>
              <a:gd name="connsiteY9" fmla="*/ 1033716 h 1249198"/>
              <a:gd name="connsiteX10" fmla="*/ 3714007 w 6976957"/>
              <a:gd name="connsiteY10" fmla="*/ 849159 h 1249198"/>
              <a:gd name="connsiteX11" fmla="*/ 4149435 w 6976957"/>
              <a:gd name="connsiteY11" fmla="*/ 614001 h 1249198"/>
              <a:gd name="connsiteX12" fmla="*/ 5260214 w 6976957"/>
              <a:gd name="connsiteY12" fmla="*/ 370053 h 1249198"/>
              <a:gd name="connsiteX13" fmla="*/ 5255788 w 6976957"/>
              <a:gd name="connsiteY13" fmla="*/ 1249110 h 1249198"/>
              <a:gd name="connsiteX14" fmla="*/ 5374171 w 6976957"/>
              <a:gd name="connsiteY14" fmla="*/ 1243798 h 1249198"/>
              <a:gd name="connsiteX15" fmla="*/ 5370350 w 6976957"/>
              <a:gd name="connsiteY15" fmla="*/ 367669 h 1249198"/>
              <a:gd name="connsiteX16" fmla="*/ 6274982 w 6976957"/>
              <a:gd name="connsiteY16" fmla="*/ 453408 h 1249198"/>
              <a:gd name="connsiteX17" fmla="*/ 6822067 w 6976957"/>
              <a:gd name="connsiteY17" fmla="*/ 675916 h 1249198"/>
              <a:gd name="connsiteX18" fmla="*/ 6976957 w 6976957"/>
              <a:gd name="connsiteY18" fmla="*/ 1186050 h 1249198"/>
              <a:gd name="connsiteX0" fmla="*/ 0 w 6976957"/>
              <a:gd name="connsiteY0" fmla="*/ 1050493 h 1249198"/>
              <a:gd name="connsiteX1" fmla="*/ 624115 w 6976957"/>
              <a:gd name="connsiteY1" fmla="*/ 760207 h 1249198"/>
              <a:gd name="connsiteX2" fmla="*/ 986972 w 6976957"/>
              <a:gd name="connsiteY2" fmla="*/ 324778 h 1249198"/>
              <a:gd name="connsiteX3" fmla="*/ 1593852 w 6976957"/>
              <a:gd name="connsiteY3" fmla="*/ 71 h 1249198"/>
              <a:gd name="connsiteX4" fmla="*/ 1878485 w 6976957"/>
              <a:gd name="connsiteY4" fmla="*/ 298620 h 1249198"/>
              <a:gd name="connsiteX5" fmla="*/ 1985128 w 6976957"/>
              <a:gd name="connsiteY5" fmla="*/ 626630 h 1249198"/>
              <a:gd name="connsiteX6" fmla="*/ 2506228 w 6976957"/>
              <a:gd name="connsiteY6" fmla="*/ 251818 h 1249198"/>
              <a:gd name="connsiteX7" fmla="*/ 2783739 w 6976957"/>
              <a:gd name="connsiteY7" fmla="*/ 462196 h 1249198"/>
              <a:gd name="connsiteX8" fmla="*/ 2909129 w 6976957"/>
              <a:gd name="connsiteY8" fmla="*/ 608002 h 1249198"/>
              <a:gd name="connsiteX9" fmla="*/ 3274093 w 6976957"/>
              <a:gd name="connsiteY9" fmla="*/ 1033716 h 1249198"/>
              <a:gd name="connsiteX10" fmla="*/ 3714007 w 6976957"/>
              <a:gd name="connsiteY10" fmla="*/ 849159 h 1249198"/>
              <a:gd name="connsiteX11" fmla="*/ 4149435 w 6976957"/>
              <a:gd name="connsiteY11" fmla="*/ 614001 h 1249198"/>
              <a:gd name="connsiteX12" fmla="*/ 5260214 w 6976957"/>
              <a:gd name="connsiteY12" fmla="*/ 370053 h 1249198"/>
              <a:gd name="connsiteX13" fmla="*/ 5255788 w 6976957"/>
              <a:gd name="connsiteY13" fmla="*/ 1249110 h 1249198"/>
              <a:gd name="connsiteX14" fmla="*/ 5374171 w 6976957"/>
              <a:gd name="connsiteY14" fmla="*/ 1243798 h 1249198"/>
              <a:gd name="connsiteX15" fmla="*/ 5370350 w 6976957"/>
              <a:gd name="connsiteY15" fmla="*/ 367669 h 1249198"/>
              <a:gd name="connsiteX16" fmla="*/ 6274982 w 6976957"/>
              <a:gd name="connsiteY16" fmla="*/ 453408 h 1249198"/>
              <a:gd name="connsiteX17" fmla="*/ 6822067 w 6976957"/>
              <a:gd name="connsiteY17" fmla="*/ 675916 h 1249198"/>
              <a:gd name="connsiteX18" fmla="*/ 6976957 w 6976957"/>
              <a:gd name="connsiteY18" fmla="*/ 1186050 h 1249198"/>
              <a:gd name="connsiteX0" fmla="*/ 0 w 6976957"/>
              <a:gd name="connsiteY0" fmla="*/ 1050502 h 1249207"/>
              <a:gd name="connsiteX1" fmla="*/ 624115 w 6976957"/>
              <a:gd name="connsiteY1" fmla="*/ 760216 h 1249207"/>
              <a:gd name="connsiteX2" fmla="*/ 986972 w 6976957"/>
              <a:gd name="connsiteY2" fmla="*/ 324787 h 1249207"/>
              <a:gd name="connsiteX3" fmla="*/ 1593852 w 6976957"/>
              <a:gd name="connsiteY3" fmla="*/ 80 h 1249207"/>
              <a:gd name="connsiteX4" fmla="*/ 1878485 w 6976957"/>
              <a:gd name="connsiteY4" fmla="*/ 298629 h 1249207"/>
              <a:gd name="connsiteX5" fmla="*/ 1985128 w 6976957"/>
              <a:gd name="connsiteY5" fmla="*/ 626639 h 1249207"/>
              <a:gd name="connsiteX6" fmla="*/ 2506228 w 6976957"/>
              <a:gd name="connsiteY6" fmla="*/ 251827 h 1249207"/>
              <a:gd name="connsiteX7" fmla="*/ 2783739 w 6976957"/>
              <a:gd name="connsiteY7" fmla="*/ 462205 h 1249207"/>
              <a:gd name="connsiteX8" fmla="*/ 2909129 w 6976957"/>
              <a:gd name="connsiteY8" fmla="*/ 608011 h 1249207"/>
              <a:gd name="connsiteX9" fmla="*/ 3274093 w 6976957"/>
              <a:gd name="connsiteY9" fmla="*/ 1033725 h 1249207"/>
              <a:gd name="connsiteX10" fmla="*/ 3714007 w 6976957"/>
              <a:gd name="connsiteY10" fmla="*/ 849168 h 1249207"/>
              <a:gd name="connsiteX11" fmla="*/ 4149435 w 6976957"/>
              <a:gd name="connsiteY11" fmla="*/ 614010 h 1249207"/>
              <a:gd name="connsiteX12" fmla="*/ 5260214 w 6976957"/>
              <a:gd name="connsiteY12" fmla="*/ 370062 h 1249207"/>
              <a:gd name="connsiteX13" fmla="*/ 5255788 w 6976957"/>
              <a:gd name="connsiteY13" fmla="*/ 1249119 h 1249207"/>
              <a:gd name="connsiteX14" fmla="*/ 5374171 w 6976957"/>
              <a:gd name="connsiteY14" fmla="*/ 1243807 h 1249207"/>
              <a:gd name="connsiteX15" fmla="*/ 5370350 w 6976957"/>
              <a:gd name="connsiteY15" fmla="*/ 367678 h 1249207"/>
              <a:gd name="connsiteX16" fmla="*/ 6274982 w 6976957"/>
              <a:gd name="connsiteY16" fmla="*/ 453417 h 1249207"/>
              <a:gd name="connsiteX17" fmla="*/ 6822067 w 6976957"/>
              <a:gd name="connsiteY17" fmla="*/ 675925 h 1249207"/>
              <a:gd name="connsiteX18" fmla="*/ 6976957 w 6976957"/>
              <a:gd name="connsiteY18" fmla="*/ 1186059 h 1249207"/>
              <a:gd name="connsiteX0" fmla="*/ 0 w 6976957"/>
              <a:gd name="connsiteY0" fmla="*/ 1076059 h 1274764"/>
              <a:gd name="connsiteX1" fmla="*/ 624115 w 6976957"/>
              <a:gd name="connsiteY1" fmla="*/ 785773 h 1274764"/>
              <a:gd name="connsiteX2" fmla="*/ 986972 w 6976957"/>
              <a:gd name="connsiteY2" fmla="*/ 350344 h 1274764"/>
              <a:gd name="connsiteX3" fmla="*/ 1495172 w 6976957"/>
              <a:gd name="connsiteY3" fmla="*/ 70 h 1274764"/>
              <a:gd name="connsiteX4" fmla="*/ 1878485 w 6976957"/>
              <a:gd name="connsiteY4" fmla="*/ 324186 h 1274764"/>
              <a:gd name="connsiteX5" fmla="*/ 1985128 w 6976957"/>
              <a:gd name="connsiteY5" fmla="*/ 652196 h 1274764"/>
              <a:gd name="connsiteX6" fmla="*/ 2506228 w 6976957"/>
              <a:gd name="connsiteY6" fmla="*/ 277384 h 1274764"/>
              <a:gd name="connsiteX7" fmla="*/ 2783739 w 6976957"/>
              <a:gd name="connsiteY7" fmla="*/ 487762 h 1274764"/>
              <a:gd name="connsiteX8" fmla="*/ 2909129 w 6976957"/>
              <a:gd name="connsiteY8" fmla="*/ 633568 h 1274764"/>
              <a:gd name="connsiteX9" fmla="*/ 3274093 w 6976957"/>
              <a:gd name="connsiteY9" fmla="*/ 1059282 h 1274764"/>
              <a:gd name="connsiteX10" fmla="*/ 3714007 w 6976957"/>
              <a:gd name="connsiteY10" fmla="*/ 874725 h 1274764"/>
              <a:gd name="connsiteX11" fmla="*/ 4149435 w 6976957"/>
              <a:gd name="connsiteY11" fmla="*/ 639567 h 1274764"/>
              <a:gd name="connsiteX12" fmla="*/ 5260214 w 6976957"/>
              <a:gd name="connsiteY12" fmla="*/ 395619 h 1274764"/>
              <a:gd name="connsiteX13" fmla="*/ 5255788 w 6976957"/>
              <a:gd name="connsiteY13" fmla="*/ 1274676 h 1274764"/>
              <a:gd name="connsiteX14" fmla="*/ 5374171 w 6976957"/>
              <a:gd name="connsiteY14" fmla="*/ 1269364 h 1274764"/>
              <a:gd name="connsiteX15" fmla="*/ 5370350 w 6976957"/>
              <a:gd name="connsiteY15" fmla="*/ 393235 h 1274764"/>
              <a:gd name="connsiteX16" fmla="*/ 6274982 w 6976957"/>
              <a:gd name="connsiteY16" fmla="*/ 478974 h 1274764"/>
              <a:gd name="connsiteX17" fmla="*/ 6822067 w 6976957"/>
              <a:gd name="connsiteY17" fmla="*/ 701482 h 1274764"/>
              <a:gd name="connsiteX18" fmla="*/ 6976957 w 6976957"/>
              <a:gd name="connsiteY18" fmla="*/ 1211616 h 1274764"/>
              <a:gd name="connsiteX0" fmla="*/ 0 w 6976957"/>
              <a:gd name="connsiteY0" fmla="*/ 1076059 h 1274764"/>
              <a:gd name="connsiteX1" fmla="*/ 624115 w 6976957"/>
              <a:gd name="connsiteY1" fmla="*/ 785773 h 1274764"/>
              <a:gd name="connsiteX2" fmla="*/ 986972 w 6976957"/>
              <a:gd name="connsiteY2" fmla="*/ 350344 h 1274764"/>
              <a:gd name="connsiteX3" fmla="*/ 1495172 w 6976957"/>
              <a:gd name="connsiteY3" fmla="*/ 70 h 1274764"/>
              <a:gd name="connsiteX4" fmla="*/ 1878485 w 6976957"/>
              <a:gd name="connsiteY4" fmla="*/ 324186 h 1274764"/>
              <a:gd name="connsiteX5" fmla="*/ 1985128 w 6976957"/>
              <a:gd name="connsiteY5" fmla="*/ 641543 h 1274764"/>
              <a:gd name="connsiteX6" fmla="*/ 2506228 w 6976957"/>
              <a:gd name="connsiteY6" fmla="*/ 277384 h 1274764"/>
              <a:gd name="connsiteX7" fmla="*/ 2783739 w 6976957"/>
              <a:gd name="connsiteY7" fmla="*/ 487762 h 1274764"/>
              <a:gd name="connsiteX8" fmla="*/ 2909129 w 6976957"/>
              <a:gd name="connsiteY8" fmla="*/ 633568 h 1274764"/>
              <a:gd name="connsiteX9" fmla="*/ 3274093 w 6976957"/>
              <a:gd name="connsiteY9" fmla="*/ 1059282 h 1274764"/>
              <a:gd name="connsiteX10" fmla="*/ 3714007 w 6976957"/>
              <a:gd name="connsiteY10" fmla="*/ 874725 h 1274764"/>
              <a:gd name="connsiteX11" fmla="*/ 4149435 w 6976957"/>
              <a:gd name="connsiteY11" fmla="*/ 639567 h 1274764"/>
              <a:gd name="connsiteX12" fmla="*/ 5260214 w 6976957"/>
              <a:gd name="connsiteY12" fmla="*/ 395619 h 1274764"/>
              <a:gd name="connsiteX13" fmla="*/ 5255788 w 6976957"/>
              <a:gd name="connsiteY13" fmla="*/ 1274676 h 1274764"/>
              <a:gd name="connsiteX14" fmla="*/ 5374171 w 6976957"/>
              <a:gd name="connsiteY14" fmla="*/ 1269364 h 1274764"/>
              <a:gd name="connsiteX15" fmla="*/ 5370350 w 6976957"/>
              <a:gd name="connsiteY15" fmla="*/ 393235 h 1274764"/>
              <a:gd name="connsiteX16" fmla="*/ 6274982 w 6976957"/>
              <a:gd name="connsiteY16" fmla="*/ 478974 h 1274764"/>
              <a:gd name="connsiteX17" fmla="*/ 6822067 w 6976957"/>
              <a:gd name="connsiteY17" fmla="*/ 701482 h 1274764"/>
              <a:gd name="connsiteX18" fmla="*/ 6976957 w 6976957"/>
              <a:gd name="connsiteY18" fmla="*/ 1211616 h 1274764"/>
              <a:gd name="connsiteX0" fmla="*/ 0 w 6976957"/>
              <a:gd name="connsiteY0" fmla="*/ 1076059 h 1274764"/>
              <a:gd name="connsiteX1" fmla="*/ 624115 w 6976957"/>
              <a:gd name="connsiteY1" fmla="*/ 785773 h 1274764"/>
              <a:gd name="connsiteX2" fmla="*/ 986972 w 6976957"/>
              <a:gd name="connsiteY2" fmla="*/ 350344 h 1274764"/>
              <a:gd name="connsiteX3" fmla="*/ 1495172 w 6976957"/>
              <a:gd name="connsiteY3" fmla="*/ 70 h 1274764"/>
              <a:gd name="connsiteX4" fmla="*/ 1878485 w 6976957"/>
              <a:gd name="connsiteY4" fmla="*/ 324186 h 1274764"/>
              <a:gd name="connsiteX5" fmla="*/ 1985128 w 6976957"/>
              <a:gd name="connsiteY5" fmla="*/ 641543 h 1274764"/>
              <a:gd name="connsiteX6" fmla="*/ 2409043 w 6976957"/>
              <a:gd name="connsiteY6" fmla="*/ 213467 h 1274764"/>
              <a:gd name="connsiteX7" fmla="*/ 2783739 w 6976957"/>
              <a:gd name="connsiteY7" fmla="*/ 487762 h 1274764"/>
              <a:gd name="connsiteX8" fmla="*/ 2909129 w 6976957"/>
              <a:gd name="connsiteY8" fmla="*/ 633568 h 1274764"/>
              <a:gd name="connsiteX9" fmla="*/ 3274093 w 6976957"/>
              <a:gd name="connsiteY9" fmla="*/ 1059282 h 1274764"/>
              <a:gd name="connsiteX10" fmla="*/ 3714007 w 6976957"/>
              <a:gd name="connsiteY10" fmla="*/ 874725 h 1274764"/>
              <a:gd name="connsiteX11" fmla="*/ 4149435 w 6976957"/>
              <a:gd name="connsiteY11" fmla="*/ 639567 h 1274764"/>
              <a:gd name="connsiteX12" fmla="*/ 5260214 w 6976957"/>
              <a:gd name="connsiteY12" fmla="*/ 395619 h 1274764"/>
              <a:gd name="connsiteX13" fmla="*/ 5255788 w 6976957"/>
              <a:gd name="connsiteY13" fmla="*/ 1274676 h 1274764"/>
              <a:gd name="connsiteX14" fmla="*/ 5374171 w 6976957"/>
              <a:gd name="connsiteY14" fmla="*/ 1269364 h 1274764"/>
              <a:gd name="connsiteX15" fmla="*/ 5370350 w 6976957"/>
              <a:gd name="connsiteY15" fmla="*/ 393235 h 1274764"/>
              <a:gd name="connsiteX16" fmla="*/ 6274982 w 6976957"/>
              <a:gd name="connsiteY16" fmla="*/ 478974 h 1274764"/>
              <a:gd name="connsiteX17" fmla="*/ 6822067 w 6976957"/>
              <a:gd name="connsiteY17" fmla="*/ 701482 h 1274764"/>
              <a:gd name="connsiteX18" fmla="*/ 6976957 w 6976957"/>
              <a:gd name="connsiteY18" fmla="*/ 1211616 h 1274764"/>
              <a:gd name="connsiteX0" fmla="*/ 0 w 6976957"/>
              <a:gd name="connsiteY0" fmla="*/ 1076110 h 1274815"/>
              <a:gd name="connsiteX1" fmla="*/ 624115 w 6976957"/>
              <a:gd name="connsiteY1" fmla="*/ 785824 h 1274815"/>
              <a:gd name="connsiteX2" fmla="*/ 986972 w 6976957"/>
              <a:gd name="connsiteY2" fmla="*/ 350395 h 1274815"/>
              <a:gd name="connsiteX3" fmla="*/ 1495172 w 6976957"/>
              <a:gd name="connsiteY3" fmla="*/ 121 h 1274815"/>
              <a:gd name="connsiteX4" fmla="*/ 1878485 w 6976957"/>
              <a:gd name="connsiteY4" fmla="*/ 324237 h 1274815"/>
              <a:gd name="connsiteX5" fmla="*/ 1985128 w 6976957"/>
              <a:gd name="connsiteY5" fmla="*/ 641594 h 1274815"/>
              <a:gd name="connsiteX6" fmla="*/ 2409043 w 6976957"/>
              <a:gd name="connsiteY6" fmla="*/ 213518 h 1274815"/>
              <a:gd name="connsiteX7" fmla="*/ 2783739 w 6976957"/>
              <a:gd name="connsiteY7" fmla="*/ 487813 h 1274815"/>
              <a:gd name="connsiteX8" fmla="*/ 2909129 w 6976957"/>
              <a:gd name="connsiteY8" fmla="*/ 633619 h 1274815"/>
              <a:gd name="connsiteX9" fmla="*/ 3274093 w 6976957"/>
              <a:gd name="connsiteY9" fmla="*/ 1059333 h 1274815"/>
              <a:gd name="connsiteX10" fmla="*/ 3714007 w 6976957"/>
              <a:gd name="connsiteY10" fmla="*/ 874776 h 1274815"/>
              <a:gd name="connsiteX11" fmla="*/ 4149435 w 6976957"/>
              <a:gd name="connsiteY11" fmla="*/ 639618 h 1274815"/>
              <a:gd name="connsiteX12" fmla="*/ 5260214 w 6976957"/>
              <a:gd name="connsiteY12" fmla="*/ 395670 h 1274815"/>
              <a:gd name="connsiteX13" fmla="*/ 5255788 w 6976957"/>
              <a:gd name="connsiteY13" fmla="*/ 1274727 h 1274815"/>
              <a:gd name="connsiteX14" fmla="*/ 5374171 w 6976957"/>
              <a:gd name="connsiteY14" fmla="*/ 1269415 h 1274815"/>
              <a:gd name="connsiteX15" fmla="*/ 5370350 w 6976957"/>
              <a:gd name="connsiteY15" fmla="*/ 393286 h 1274815"/>
              <a:gd name="connsiteX16" fmla="*/ 6274982 w 6976957"/>
              <a:gd name="connsiteY16" fmla="*/ 479025 h 1274815"/>
              <a:gd name="connsiteX17" fmla="*/ 6822067 w 6976957"/>
              <a:gd name="connsiteY17" fmla="*/ 701533 h 1274815"/>
              <a:gd name="connsiteX18" fmla="*/ 6976957 w 6976957"/>
              <a:gd name="connsiteY18" fmla="*/ 1211667 h 1274815"/>
              <a:gd name="connsiteX0" fmla="*/ 0 w 6976957"/>
              <a:gd name="connsiteY0" fmla="*/ 1077557 h 1276262"/>
              <a:gd name="connsiteX1" fmla="*/ 624115 w 6976957"/>
              <a:gd name="connsiteY1" fmla="*/ 787271 h 1276262"/>
              <a:gd name="connsiteX2" fmla="*/ 986972 w 6976957"/>
              <a:gd name="connsiteY2" fmla="*/ 351842 h 1276262"/>
              <a:gd name="connsiteX3" fmla="*/ 1495172 w 6976957"/>
              <a:gd name="connsiteY3" fmla="*/ 1568 h 1276262"/>
              <a:gd name="connsiteX4" fmla="*/ 1848582 w 6976957"/>
              <a:gd name="connsiteY4" fmla="*/ 272420 h 1276262"/>
              <a:gd name="connsiteX5" fmla="*/ 1985128 w 6976957"/>
              <a:gd name="connsiteY5" fmla="*/ 643041 h 1276262"/>
              <a:gd name="connsiteX6" fmla="*/ 2409043 w 6976957"/>
              <a:gd name="connsiteY6" fmla="*/ 214965 h 1276262"/>
              <a:gd name="connsiteX7" fmla="*/ 2783739 w 6976957"/>
              <a:gd name="connsiteY7" fmla="*/ 489260 h 1276262"/>
              <a:gd name="connsiteX8" fmla="*/ 2909129 w 6976957"/>
              <a:gd name="connsiteY8" fmla="*/ 635066 h 1276262"/>
              <a:gd name="connsiteX9" fmla="*/ 3274093 w 6976957"/>
              <a:gd name="connsiteY9" fmla="*/ 1060780 h 1276262"/>
              <a:gd name="connsiteX10" fmla="*/ 3714007 w 6976957"/>
              <a:gd name="connsiteY10" fmla="*/ 876223 h 1276262"/>
              <a:gd name="connsiteX11" fmla="*/ 4149435 w 6976957"/>
              <a:gd name="connsiteY11" fmla="*/ 641065 h 1276262"/>
              <a:gd name="connsiteX12" fmla="*/ 5260214 w 6976957"/>
              <a:gd name="connsiteY12" fmla="*/ 397117 h 1276262"/>
              <a:gd name="connsiteX13" fmla="*/ 5255788 w 6976957"/>
              <a:gd name="connsiteY13" fmla="*/ 1276174 h 1276262"/>
              <a:gd name="connsiteX14" fmla="*/ 5374171 w 6976957"/>
              <a:gd name="connsiteY14" fmla="*/ 1270862 h 1276262"/>
              <a:gd name="connsiteX15" fmla="*/ 5370350 w 6976957"/>
              <a:gd name="connsiteY15" fmla="*/ 394733 h 1276262"/>
              <a:gd name="connsiteX16" fmla="*/ 6274982 w 6976957"/>
              <a:gd name="connsiteY16" fmla="*/ 480472 h 1276262"/>
              <a:gd name="connsiteX17" fmla="*/ 6822067 w 6976957"/>
              <a:gd name="connsiteY17" fmla="*/ 702980 h 1276262"/>
              <a:gd name="connsiteX18" fmla="*/ 6976957 w 6976957"/>
              <a:gd name="connsiteY18" fmla="*/ 1213114 h 1276262"/>
              <a:gd name="connsiteX0" fmla="*/ 0 w 6976957"/>
              <a:gd name="connsiteY0" fmla="*/ 1077557 h 1276262"/>
              <a:gd name="connsiteX1" fmla="*/ 624115 w 6976957"/>
              <a:gd name="connsiteY1" fmla="*/ 787271 h 1276262"/>
              <a:gd name="connsiteX2" fmla="*/ 986972 w 6976957"/>
              <a:gd name="connsiteY2" fmla="*/ 351842 h 1276262"/>
              <a:gd name="connsiteX3" fmla="*/ 1495172 w 6976957"/>
              <a:gd name="connsiteY3" fmla="*/ 1568 h 1276262"/>
              <a:gd name="connsiteX4" fmla="*/ 1848582 w 6976957"/>
              <a:gd name="connsiteY4" fmla="*/ 272420 h 1276262"/>
              <a:gd name="connsiteX5" fmla="*/ 1985128 w 6976957"/>
              <a:gd name="connsiteY5" fmla="*/ 643041 h 1276262"/>
              <a:gd name="connsiteX6" fmla="*/ 2409043 w 6976957"/>
              <a:gd name="connsiteY6" fmla="*/ 214965 h 1276262"/>
              <a:gd name="connsiteX7" fmla="*/ 2783739 w 6976957"/>
              <a:gd name="connsiteY7" fmla="*/ 489260 h 1276262"/>
              <a:gd name="connsiteX8" fmla="*/ 2909129 w 6976957"/>
              <a:gd name="connsiteY8" fmla="*/ 635066 h 1276262"/>
              <a:gd name="connsiteX9" fmla="*/ 3274093 w 6976957"/>
              <a:gd name="connsiteY9" fmla="*/ 1060780 h 1276262"/>
              <a:gd name="connsiteX10" fmla="*/ 3714007 w 6976957"/>
              <a:gd name="connsiteY10" fmla="*/ 876223 h 1276262"/>
              <a:gd name="connsiteX11" fmla="*/ 4149435 w 6976957"/>
              <a:gd name="connsiteY11" fmla="*/ 641065 h 1276262"/>
              <a:gd name="connsiteX12" fmla="*/ 5260214 w 6976957"/>
              <a:gd name="connsiteY12" fmla="*/ 397117 h 1276262"/>
              <a:gd name="connsiteX13" fmla="*/ 5255788 w 6976957"/>
              <a:gd name="connsiteY13" fmla="*/ 1276174 h 1276262"/>
              <a:gd name="connsiteX14" fmla="*/ 5374171 w 6976957"/>
              <a:gd name="connsiteY14" fmla="*/ 1270862 h 1276262"/>
              <a:gd name="connsiteX15" fmla="*/ 5370350 w 6976957"/>
              <a:gd name="connsiteY15" fmla="*/ 394733 h 1276262"/>
              <a:gd name="connsiteX16" fmla="*/ 6274982 w 6976957"/>
              <a:gd name="connsiteY16" fmla="*/ 480472 h 1276262"/>
              <a:gd name="connsiteX17" fmla="*/ 6822067 w 6976957"/>
              <a:gd name="connsiteY17" fmla="*/ 702980 h 1276262"/>
              <a:gd name="connsiteX18" fmla="*/ 6976957 w 6976957"/>
              <a:gd name="connsiteY18" fmla="*/ 1213114 h 1276262"/>
              <a:gd name="connsiteX0" fmla="*/ 0 w 6976957"/>
              <a:gd name="connsiteY0" fmla="*/ 1081796 h 1280501"/>
              <a:gd name="connsiteX1" fmla="*/ 624115 w 6976957"/>
              <a:gd name="connsiteY1" fmla="*/ 791510 h 1280501"/>
              <a:gd name="connsiteX2" fmla="*/ 986972 w 6976957"/>
              <a:gd name="connsiteY2" fmla="*/ 356081 h 1280501"/>
              <a:gd name="connsiteX3" fmla="*/ 1495172 w 6976957"/>
              <a:gd name="connsiteY3" fmla="*/ 5807 h 1280501"/>
              <a:gd name="connsiteX4" fmla="*/ 1985128 w 6976957"/>
              <a:gd name="connsiteY4" fmla="*/ 647280 h 1280501"/>
              <a:gd name="connsiteX5" fmla="*/ 2409043 w 6976957"/>
              <a:gd name="connsiteY5" fmla="*/ 219204 h 1280501"/>
              <a:gd name="connsiteX6" fmla="*/ 2783739 w 6976957"/>
              <a:gd name="connsiteY6" fmla="*/ 493499 h 1280501"/>
              <a:gd name="connsiteX7" fmla="*/ 2909129 w 6976957"/>
              <a:gd name="connsiteY7" fmla="*/ 639305 h 1280501"/>
              <a:gd name="connsiteX8" fmla="*/ 3274093 w 6976957"/>
              <a:gd name="connsiteY8" fmla="*/ 1065019 h 1280501"/>
              <a:gd name="connsiteX9" fmla="*/ 3714007 w 6976957"/>
              <a:gd name="connsiteY9" fmla="*/ 880462 h 1280501"/>
              <a:gd name="connsiteX10" fmla="*/ 4149435 w 6976957"/>
              <a:gd name="connsiteY10" fmla="*/ 645304 h 1280501"/>
              <a:gd name="connsiteX11" fmla="*/ 5260214 w 6976957"/>
              <a:gd name="connsiteY11" fmla="*/ 401356 h 1280501"/>
              <a:gd name="connsiteX12" fmla="*/ 5255788 w 6976957"/>
              <a:gd name="connsiteY12" fmla="*/ 1280413 h 1280501"/>
              <a:gd name="connsiteX13" fmla="*/ 5374171 w 6976957"/>
              <a:gd name="connsiteY13" fmla="*/ 1275101 h 1280501"/>
              <a:gd name="connsiteX14" fmla="*/ 5370350 w 6976957"/>
              <a:gd name="connsiteY14" fmla="*/ 398972 h 1280501"/>
              <a:gd name="connsiteX15" fmla="*/ 6274982 w 6976957"/>
              <a:gd name="connsiteY15" fmla="*/ 484711 h 1280501"/>
              <a:gd name="connsiteX16" fmla="*/ 6822067 w 6976957"/>
              <a:gd name="connsiteY16" fmla="*/ 707219 h 1280501"/>
              <a:gd name="connsiteX17" fmla="*/ 6976957 w 6976957"/>
              <a:gd name="connsiteY17" fmla="*/ 1217353 h 1280501"/>
              <a:gd name="connsiteX0" fmla="*/ 0 w 6976957"/>
              <a:gd name="connsiteY0" fmla="*/ 1073935 h 1272640"/>
              <a:gd name="connsiteX1" fmla="*/ 624115 w 6976957"/>
              <a:gd name="connsiteY1" fmla="*/ 783649 h 1272640"/>
              <a:gd name="connsiteX2" fmla="*/ 986972 w 6976957"/>
              <a:gd name="connsiteY2" fmla="*/ 348220 h 1272640"/>
              <a:gd name="connsiteX3" fmla="*/ 1568061 w 6976957"/>
              <a:gd name="connsiteY3" fmla="*/ 5936 h 1272640"/>
              <a:gd name="connsiteX4" fmla="*/ 1985128 w 6976957"/>
              <a:gd name="connsiteY4" fmla="*/ 639419 h 1272640"/>
              <a:gd name="connsiteX5" fmla="*/ 2409043 w 6976957"/>
              <a:gd name="connsiteY5" fmla="*/ 211343 h 1272640"/>
              <a:gd name="connsiteX6" fmla="*/ 2783739 w 6976957"/>
              <a:gd name="connsiteY6" fmla="*/ 485638 h 1272640"/>
              <a:gd name="connsiteX7" fmla="*/ 2909129 w 6976957"/>
              <a:gd name="connsiteY7" fmla="*/ 631444 h 1272640"/>
              <a:gd name="connsiteX8" fmla="*/ 3274093 w 6976957"/>
              <a:gd name="connsiteY8" fmla="*/ 1057158 h 1272640"/>
              <a:gd name="connsiteX9" fmla="*/ 3714007 w 6976957"/>
              <a:gd name="connsiteY9" fmla="*/ 872601 h 1272640"/>
              <a:gd name="connsiteX10" fmla="*/ 4149435 w 6976957"/>
              <a:gd name="connsiteY10" fmla="*/ 637443 h 1272640"/>
              <a:gd name="connsiteX11" fmla="*/ 5260214 w 6976957"/>
              <a:gd name="connsiteY11" fmla="*/ 393495 h 1272640"/>
              <a:gd name="connsiteX12" fmla="*/ 5255788 w 6976957"/>
              <a:gd name="connsiteY12" fmla="*/ 1272552 h 1272640"/>
              <a:gd name="connsiteX13" fmla="*/ 5374171 w 6976957"/>
              <a:gd name="connsiteY13" fmla="*/ 1267240 h 1272640"/>
              <a:gd name="connsiteX14" fmla="*/ 5370350 w 6976957"/>
              <a:gd name="connsiteY14" fmla="*/ 391111 h 1272640"/>
              <a:gd name="connsiteX15" fmla="*/ 6274982 w 6976957"/>
              <a:gd name="connsiteY15" fmla="*/ 476850 h 1272640"/>
              <a:gd name="connsiteX16" fmla="*/ 6822067 w 6976957"/>
              <a:gd name="connsiteY16" fmla="*/ 699358 h 1272640"/>
              <a:gd name="connsiteX17" fmla="*/ 6976957 w 6976957"/>
              <a:gd name="connsiteY17" fmla="*/ 1209492 h 1272640"/>
              <a:gd name="connsiteX0" fmla="*/ 0 w 6976957"/>
              <a:gd name="connsiteY0" fmla="*/ 1068677 h 1267382"/>
              <a:gd name="connsiteX1" fmla="*/ 624115 w 6976957"/>
              <a:gd name="connsiteY1" fmla="*/ 778391 h 1267382"/>
              <a:gd name="connsiteX2" fmla="*/ 1568061 w 6976957"/>
              <a:gd name="connsiteY2" fmla="*/ 678 h 1267382"/>
              <a:gd name="connsiteX3" fmla="*/ 1985128 w 6976957"/>
              <a:gd name="connsiteY3" fmla="*/ 634161 h 1267382"/>
              <a:gd name="connsiteX4" fmla="*/ 2409043 w 6976957"/>
              <a:gd name="connsiteY4" fmla="*/ 206085 h 1267382"/>
              <a:gd name="connsiteX5" fmla="*/ 2783739 w 6976957"/>
              <a:gd name="connsiteY5" fmla="*/ 480380 h 1267382"/>
              <a:gd name="connsiteX6" fmla="*/ 2909129 w 6976957"/>
              <a:gd name="connsiteY6" fmla="*/ 626186 h 1267382"/>
              <a:gd name="connsiteX7" fmla="*/ 3274093 w 6976957"/>
              <a:gd name="connsiteY7" fmla="*/ 1051900 h 1267382"/>
              <a:gd name="connsiteX8" fmla="*/ 3714007 w 6976957"/>
              <a:gd name="connsiteY8" fmla="*/ 867343 h 1267382"/>
              <a:gd name="connsiteX9" fmla="*/ 4149435 w 6976957"/>
              <a:gd name="connsiteY9" fmla="*/ 632185 h 1267382"/>
              <a:gd name="connsiteX10" fmla="*/ 5260214 w 6976957"/>
              <a:gd name="connsiteY10" fmla="*/ 388237 h 1267382"/>
              <a:gd name="connsiteX11" fmla="*/ 5255788 w 6976957"/>
              <a:gd name="connsiteY11" fmla="*/ 1267294 h 1267382"/>
              <a:gd name="connsiteX12" fmla="*/ 5374171 w 6976957"/>
              <a:gd name="connsiteY12" fmla="*/ 1261982 h 1267382"/>
              <a:gd name="connsiteX13" fmla="*/ 5370350 w 6976957"/>
              <a:gd name="connsiteY13" fmla="*/ 385853 h 1267382"/>
              <a:gd name="connsiteX14" fmla="*/ 6274982 w 6976957"/>
              <a:gd name="connsiteY14" fmla="*/ 471592 h 1267382"/>
              <a:gd name="connsiteX15" fmla="*/ 6822067 w 6976957"/>
              <a:gd name="connsiteY15" fmla="*/ 694100 h 1267382"/>
              <a:gd name="connsiteX16" fmla="*/ 6976957 w 6976957"/>
              <a:gd name="connsiteY16" fmla="*/ 1204234 h 1267382"/>
              <a:gd name="connsiteX0" fmla="*/ 0 w 6976957"/>
              <a:gd name="connsiteY0" fmla="*/ 1116574 h 1315279"/>
              <a:gd name="connsiteX1" fmla="*/ 624115 w 6976957"/>
              <a:gd name="connsiteY1" fmla="*/ 826288 h 1315279"/>
              <a:gd name="connsiteX2" fmla="*/ 1422284 w 6976957"/>
              <a:gd name="connsiteY2" fmla="*/ 637 h 1315279"/>
              <a:gd name="connsiteX3" fmla="*/ 1985128 w 6976957"/>
              <a:gd name="connsiteY3" fmla="*/ 682058 h 1315279"/>
              <a:gd name="connsiteX4" fmla="*/ 2409043 w 6976957"/>
              <a:gd name="connsiteY4" fmla="*/ 253982 h 1315279"/>
              <a:gd name="connsiteX5" fmla="*/ 2783739 w 6976957"/>
              <a:gd name="connsiteY5" fmla="*/ 528277 h 1315279"/>
              <a:gd name="connsiteX6" fmla="*/ 2909129 w 6976957"/>
              <a:gd name="connsiteY6" fmla="*/ 674083 h 1315279"/>
              <a:gd name="connsiteX7" fmla="*/ 3274093 w 6976957"/>
              <a:gd name="connsiteY7" fmla="*/ 1099797 h 1315279"/>
              <a:gd name="connsiteX8" fmla="*/ 3714007 w 6976957"/>
              <a:gd name="connsiteY8" fmla="*/ 915240 h 1315279"/>
              <a:gd name="connsiteX9" fmla="*/ 4149435 w 6976957"/>
              <a:gd name="connsiteY9" fmla="*/ 680082 h 1315279"/>
              <a:gd name="connsiteX10" fmla="*/ 5260214 w 6976957"/>
              <a:gd name="connsiteY10" fmla="*/ 436134 h 1315279"/>
              <a:gd name="connsiteX11" fmla="*/ 5255788 w 6976957"/>
              <a:gd name="connsiteY11" fmla="*/ 1315191 h 1315279"/>
              <a:gd name="connsiteX12" fmla="*/ 5374171 w 6976957"/>
              <a:gd name="connsiteY12" fmla="*/ 1309879 h 1315279"/>
              <a:gd name="connsiteX13" fmla="*/ 5370350 w 6976957"/>
              <a:gd name="connsiteY13" fmla="*/ 433750 h 1315279"/>
              <a:gd name="connsiteX14" fmla="*/ 6274982 w 6976957"/>
              <a:gd name="connsiteY14" fmla="*/ 519489 h 1315279"/>
              <a:gd name="connsiteX15" fmla="*/ 6822067 w 6976957"/>
              <a:gd name="connsiteY15" fmla="*/ 741997 h 1315279"/>
              <a:gd name="connsiteX16" fmla="*/ 6976957 w 6976957"/>
              <a:gd name="connsiteY16" fmla="*/ 1252131 h 1315279"/>
              <a:gd name="connsiteX0" fmla="*/ 0 w 6976957"/>
              <a:gd name="connsiteY0" fmla="*/ 1116574 h 1315279"/>
              <a:gd name="connsiteX1" fmla="*/ 624115 w 6976957"/>
              <a:gd name="connsiteY1" fmla="*/ 826288 h 1315279"/>
              <a:gd name="connsiteX2" fmla="*/ 1422284 w 6976957"/>
              <a:gd name="connsiteY2" fmla="*/ 637 h 1315279"/>
              <a:gd name="connsiteX3" fmla="*/ 1985128 w 6976957"/>
              <a:gd name="connsiteY3" fmla="*/ 682058 h 1315279"/>
              <a:gd name="connsiteX4" fmla="*/ 2409043 w 6976957"/>
              <a:gd name="connsiteY4" fmla="*/ 253982 h 1315279"/>
              <a:gd name="connsiteX5" fmla="*/ 2783739 w 6976957"/>
              <a:gd name="connsiteY5" fmla="*/ 528277 h 1315279"/>
              <a:gd name="connsiteX6" fmla="*/ 3274093 w 6976957"/>
              <a:gd name="connsiteY6" fmla="*/ 1099797 h 1315279"/>
              <a:gd name="connsiteX7" fmla="*/ 3714007 w 6976957"/>
              <a:gd name="connsiteY7" fmla="*/ 915240 h 1315279"/>
              <a:gd name="connsiteX8" fmla="*/ 4149435 w 6976957"/>
              <a:gd name="connsiteY8" fmla="*/ 680082 h 1315279"/>
              <a:gd name="connsiteX9" fmla="*/ 5260214 w 6976957"/>
              <a:gd name="connsiteY9" fmla="*/ 436134 h 1315279"/>
              <a:gd name="connsiteX10" fmla="*/ 5255788 w 6976957"/>
              <a:gd name="connsiteY10" fmla="*/ 1315191 h 1315279"/>
              <a:gd name="connsiteX11" fmla="*/ 5374171 w 6976957"/>
              <a:gd name="connsiteY11" fmla="*/ 1309879 h 1315279"/>
              <a:gd name="connsiteX12" fmla="*/ 5370350 w 6976957"/>
              <a:gd name="connsiteY12" fmla="*/ 433750 h 1315279"/>
              <a:gd name="connsiteX13" fmla="*/ 6274982 w 6976957"/>
              <a:gd name="connsiteY13" fmla="*/ 519489 h 1315279"/>
              <a:gd name="connsiteX14" fmla="*/ 6822067 w 6976957"/>
              <a:gd name="connsiteY14" fmla="*/ 741997 h 1315279"/>
              <a:gd name="connsiteX15" fmla="*/ 6976957 w 6976957"/>
              <a:gd name="connsiteY15" fmla="*/ 1252131 h 1315279"/>
              <a:gd name="connsiteX0" fmla="*/ 0 w 6976957"/>
              <a:gd name="connsiteY0" fmla="*/ 1116574 h 1315279"/>
              <a:gd name="connsiteX1" fmla="*/ 624115 w 6976957"/>
              <a:gd name="connsiteY1" fmla="*/ 826288 h 1315279"/>
              <a:gd name="connsiteX2" fmla="*/ 1422284 w 6976957"/>
              <a:gd name="connsiteY2" fmla="*/ 637 h 1315279"/>
              <a:gd name="connsiteX3" fmla="*/ 1985128 w 6976957"/>
              <a:gd name="connsiteY3" fmla="*/ 682058 h 1315279"/>
              <a:gd name="connsiteX4" fmla="*/ 2409043 w 6976957"/>
              <a:gd name="connsiteY4" fmla="*/ 253982 h 1315279"/>
              <a:gd name="connsiteX5" fmla="*/ 2794953 w 6976957"/>
              <a:gd name="connsiteY5" fmla="*/ 512298 h 1315279"/>
              <a:gd name="connsiteX6" fmla="*/ 3274093 w 6976957"/>
              <a:gd name="connsiteY6" fmla="*/ 1099797 h 1315279"/>
              <a:gd name="connsiteX7" fmla="*/ 3714007 w 6976957"/>
              <a:gd name="connsiteY7" fmla="*/ 915240 h 1315279"/>
              <a:gd name="connsiteX8" fmla="*/ 4149435 w 6976957"/>
              <a:gd name="connsiteY8" fmla="*/ 680082 h 1315279"/>
              <a:gd name="connsiteX9" fmla="*/ 5260214 w 6976957"/>
              <a:gd name="connsiteY9" fmla="*/ 436134 h 1315279"/>
              <a:gd name="connsiteX10" fmla="*/ 5255788 w 6976957"/>
              <a:gd name="connsiteY10" fmla="*/ 1315191 h 1315279"/>
              <a:gd name="connsiteX11" fmla="*/ 5374171 w 6976957"/>
              <a:gd name="connsiteY11" fmla="*/ 1309879 h 1315279"/>
              <a:gd name="connsiteX12" fmla="*/ 5370350 w 6976957"/>
              <a:gd name="connsiteY12" fmla="*/ 433750 h 1315279"/>
              <a:gd name="connsiteX13" fmla="*/ 6274982 w 6976957"/>
              <a:gd name="connsiteY13" fmla="*/ 519489 h 1315279"/>
              <a:gd name="connsiteX14" fmla="*/ 6822067 w 6976957"/>
              <a:gd name="connsiteY14" fmla="*/ 741997 h 1315279"/>
              <a:gd name="connsiteX15" fmla="*/ 6976957 w 6976957"/>
              <a:gd name="connsiteY15" fmla="*/ 1252131 h 1315279"/>
              <a:gd name="connsiteX0" fmla="*/ 0 w 6976957"/>
              <a:gd name="connsiteY0" fmla="*/ 1116569 h 1315274"/>
              <a:gd name="connsiteX1" fmla="*/ 624115 w 6976957"/>
              <a:gd name="connsiteY1" fmla="*/ 826283 h 1315274"/>
              <a:gd name="connsiteX2" fmla="*/ 1422284 w 6976957"/>
              <a:gd name="connsiteY2" fmla="*/ 632 h 1315274"/>
              <a:gd name="connsiteX3" fmla="*/ 1985128 w 6976957"/>
              <a:gd name="connsiteY3" fmla="*/ 682053 h 1315274"/>
              <a:gd name="connsiteX4" fmla="*/ 2481932 w 6976957"/>
              <a:gd name="connsiteY4" fmla="*/ 214029 h 1315274"/>
              <a:gd name="connsiteX5" fmla="*/ 2794953 w 6976957"/>
              <a:gd name="connsiteY5" fmla="*/ 512293 h 1315274"/>
              <a:gd name="connsiteX6" fmla="*/ 3274093 w 6976957"/>
              <a:gd name="connsiteY6" fmla="*/ 1099792 h 1315274"/>
              <a:gd name="connsiteX7" fmla="*/ 3714007 w 6976957"/>
              <a:gd name="connsiteY7" fmla="*/ 915235 h 1315274"/>
              <a:gd name="connsiteX8" fmla="*/ 4149435 w 6976957"/>
              <a:gd name="connsiteY8" fmla="*/ 680077 h 1315274"/>
              <a:gd name="connsiteX9" fmla="*/ 5260214 w 6976957"/>
              <a:gd name="connsiteY9" fmla="*/ 436129 h 1315274"/>
              <a:gd name="connsiteX10" fmla="*/ 5255788 w 6976957"/>
              <a:gd name="connsiteY10" fmla="*/ 1315186 h 1315274"/>
              <a:gd name="connsiteX11" fmla="*/ 5374171 w 6976957"/>
              <a:gd name="connsiteY11" fmla="*/ 1309874 h 1315274"/>
              <a:gd name="connsiteX12" fmla="*/ 5370350 w 6976957"/>
              <a:gd name="connsiteY12" fmla="*/ 433745 h 1315274"/>
              <a:gd name="connsiteX13" fmla="*/ 6274982 w 6976957"/>
              <a:gd name="connsiteY13" fmla="*/ 519484 h 1315274"/>
              <a:gd name="connsiteX14" fmla="*/ 6822067 w 6976957"/>
              <a:gd name="connsiteY14" fmla="*/ 741992 h 1315274"/>
              <a:gd name="connsiteX15" fmla="*/ 6976957 w 6976957"/>
              <a:gd name="connsiteY15" fmla="*/ 1252126 h 1315274"/>
              <a:gd name="connsiteX0" fmla="*/ 0 w 7093696"/>
              <a:gd name="connsiteY0" fmla="*/ 1116569 h 1348002"/>
              <a:gd name="connsiteX1" fmla="*/ 624115 w 7093696"/>
              <a:gd name="connsiteY1" fmla="*/ 826283 h 1348002"/>
              <a:gd name="connsiteX2" fmla="*/ 1422284 w 7093696"/>
              <a:gd name="connsiteY2" fmla="*/ 632 h 1348002"/>
              <a:gd name="connsiteX3" fmla="*/ 1985128 w 7093696"/>
              <a:gd name="connsiteY3" fmla="*/ 682053 h 1348002"/>
              <a:gd name="connsiteX4" fmla="*/ 2481932 w 7093696"/>
              <a:gd name="connsiteY4" fmla="*/ 214029 h 1348002"/>
              <a:gd name="connsiteX5" fmla="*/ 2794953 w 7093696"/>
              <a:gd name="connsiteY5" fmla="*/ 512293 h 1348002"/>
              <a:gd name="connsiteX6" fmla="*/ 3274093 w 7093696"/>
              <a:gd name="connsiteY6" fmla="*/ 1099792 h 1348002"/>
              <a:gd name="connsiteX7" fmla="*/ 3714007 w 7093696"/>
              <a:gd name="connsiteY7" fmla="*/ 915235 h 1348002"/>
              <a:gd name="connsiteX8" fmla="*/ 4149435 w 7093696"/>
              <a:gd name="connsiteY8" fmla="*/ 680077 h 1348002"/>
              <a:gd name="connsiteX9" fmla="*/ 5260214 w 7093696"/>
              <a:gd name="connsiteY9" fmla="*/ 436129 h 1348002"/>
              <a:gd name="connsiteX10" fmla="*/ 5255788 w 7093696"/>
              <a:gd name="connsiteY10" fmla="*/ 1315186 h 1348002"/>
              <a:gd name="connsiteX11" fmla="*/ 5374171 w 7093696"/>
              <a:gd name="connsiteY11" fmla="*/ 1309874 h 1348002"/>
              <a:gd name="connsiteX12" fmla="*/ 5370350 w 7093696"/>
              <a:gd name="connsiteY12" fmla="*/ 433745 h 1348002"/>
              <a:gd name="connsiteX13" fmla="*/ 6274982 w 7093696"/>
              <a:gd name="connsiteY13" fmla="*/ 519484 h 1348002"/>
              <a:gd name="connsiteX14" fmla="*/ 6822067 w 7093696"/>
              <a:gd name="connsiteY14" fmla="*/ 741992 h 1348002"/>
              <a:gd name="connsiteX15" fmla="*/ 7093696 w 7093696"/>
              <a:gd name="connsiteY15" fmla="*/ 1348002 h 1348002"/>
              <a:gd name="connsiteX0" fmla="*/ 0 w 7171522"/>
              <a:gd name="connsiteY0" fmla="*/ 1308320 h 1348002"/>
              <a:gd name="connsiteX1" fmla="*/ 701941 w 7171522"/>
              <a:gd name="connsiteY1" fmla="*/ 826283 h 1348002"/>
              <a:gd name="connsiteX2" fmla="*/ 1500110 w 7171522"/>
              <a:gd name="connsiteY2" fmla="*/ 632 h 1348002"/>
              <a:gd name="connsiteX3" fmla="*/ 2062954 w 7171522"/>
              <a:gd name="connsiteY3" fmla="*/ 682053 h 1348002"/>
              <a:gd name="connsiteX4" fmla="*/ 2559758 w 7171522"/>
              <a:gd name="connsiteY4" fmla="*/ 214029 h 1348002"/>
              <a:gd name="connsiteX5" fmla="*/ 2872779 w 7171522"/>
              <a:gd name="connsiteY5" fmla="*/ 512293 h 1348002"/>
              <a:gd name="connsiteX6" fmla="*/ 3351919 w 7171522"/>
              <a:gd name="connsiteY6" fmla="*/ 1099792 h 1348002"/>
              <a:gd name="connsiteX7" fmla="*/ 3791833 w 7171522"/>
              <a:gd name="connsiteY7" fmla="*/ 915235 h 1348002"/>
              <a:gd name="connsiteX8" fmla="*/ 4227261 w 7171522"/>
              <a:gd name="connsiteY8" fmla="*/ 680077 h 1348002"/>
              <a:gd name="connsiteX9" fmla="*/ 5338040 w 7171522"/>
              <a:gd name="connsiteY9" fmla="*/ 436129 h 1348002"/>
              <a:gd name="connsiteX10" fmla="*/ 5333614 w 7171522"/>
              <a:gd name="connsiteY10" fmla="*/ 1315186 h 1348002"/>
              <a:gd name="connsiteX11" fmla="*/ 5451997 w 7171522"/>
              <a:gd name="connsiteY11" fmla="*/ 1309874 h 1348002"/>
              <a:gd name="connsiteX12" fmla="*/ 5448176 w 7171522"/>
              <a:gd name="connsiteY12" fmla="*/ 433745 h 1348002"/>
              <a:gd name="connsiteX13" fmla="*/ 6352808 w 7171522"/>
              <a:gd name="connsiteY13" fmla="*/ 519484 h 1348002"/>
              <a:gd name="connsiteX14" fmla="*/ 6899893 w 7171522"/>
              <a:gd name="connsiteY14" fmla="*/ 741992 h 1348002"/>
              <a:gd name="connsiteX15" fmla="*/ 7171522 w 7171522"/>
              <a:gd name="connsiteY15" fmla="*/ 1348002 h 1348002"/>
              <a:gd name="connsiteX0" fmla="*/ 0 w 7171522"/>
              <a:gd name="connsiteY0" fmla="*/ 1308970 h 1348652"/>
              <a:gd name="connsiteX1" fmla="*/ 750582 w 7171522"/>
              <a:gd name="connsiteY1" fmla="*/ 890850 h 1348652"/>
              <a:gd name="connsiteX2" fmla="*/ 1500110 w 7171522"/>
              <a:gd name="connsiteY2" fmla="*/ 1282 h 1348652"/>
              <a:gd name="connsiteX3" fmla="*/ 2062954 w 7171522"/>
              <a:gd name="connsiteY3" fmla="*/ 682703 h 1348652"/>
              <a:gd name="connsiteX4" fmla="*/ 2559758 w 7171522"/>
              <a:gd name="connsiteY4" fmla="*/ 214679 h 1348652"/>
              <a:gd name="connsiteX5" fmla="*/ 2872779 w 7171522"/>
              <a:gd name="connsiteY5" fmla="*/ 512943 h 1348652"/>
              <a:gd name="connsiteX6" fmla="*/ 3351919 w 7171522"/>
              <a:gd name="connsiteY6" fmla="*/ 1100442 h 1348652"/>
              <a:gd name="connsiteX7" fmla="*/ 3791833 w 7171522"/>
              <a:gd name="connsiteY7" fmla="*/ 915885 h 1348652"/>
              <a:gd name="connsiteX8" fmla="*/ 4227261 w 7171522"/>
              <a:gd name="connsiteY8" fmla="*/ 680727 h 1348652"/>
              <a:gd name="connsiteX9" fmla="*/ 5338040 w 7171522"/>
              <a:gd name="connsiteY9" fmla="*/ 436779 h 1348652"/>
              <a:gd name="connsiteX10" fmla="*/ 5333614 w 7171522"/>
              <a:gd name="connsiteY10" fmla="*/ 1315836 h 1348652"/>
              <a:gd name="connsiteX11" fmla="*/ 5451997 w 7171522"/>
              <a:gd name="connsiteY11" fmla="*/ 1310524 h 1348652"/>
              <a:gd name="connsiteX12" fmla="*/ 5448176 w 7171522"/>
              <a:gd name="connsiteY12" fmla="*/ 434395 h 1348652"/>
              <a:gd name="connsiteX13" fmla="*/ 6352808 w 7171522"/>
              <a:gd name="connsiteY13" fmla="*/ 520134 h 1348652"/>
              <a:gd name="connsiteX14" fmla="*/ 6899893 w 7171522"/>
              <a:gd name="connsiteY14" fmla="*/ 742642 h 1348652"/>
              <a:gd name="connsiteX15" fmla="*/ 7171522 w 7171522"/>
              <a:gd name="connsiteY15" fmla="*/ 1348652 h 1348652"/>
              <a:gd name="connsiteX0" fmla="*/ 0 w 7132609"/>
              <a:gd name="connsiteY0" fmla="*/ 1308970 h 1337999"/>
              <a:gd name="connsiteX1" fmla="*/ 750582 w 7132609"/>
              <a:gd name="connsiteY1" fmla="*/ 890850 h 1337999"/>
              <a:gd name="connsiteX2" fmla="*/ 1500110 w 7132609"/>
              <a:gd name="connsiteY2" fmla="*/ 1282 h 1337999"/>
              <a:gd name="connsiteX3" fmla="*/ 2062954 w 7132609"/>
              <a:gd name="connsiteY3" fmla="*/ 682703 h 1337999"/>
              <a:gd name="connsiteX4" fmla="*/ 2559758 w 7132609"/>
              <a:gd name="connsiteY4" fmla="*/ 214679 h 1337999"/>
              <a:gd name="connsiteX5" fmla="*/ 2872779 w 7132609"/>
              <a:gd name="connsiteY5" fmla="*/ 512943 h 1337999"/>
              <a:gd name="connsiteX6" fmla="*/ 3351919 w 7132609"/>
              <a:gd name="connsiteY6" fmla="*/ 1100442 h 1337999"/>
              <a:gd name="connsiteX7" fmla="*/ 3791833 w 7132609"/>
              <a:gd name="connsiteY7" fmla="*/ 915885 h 1337999"/>
              <a:gd name="connsiteX8" fmla="*/ 4227261 w 7132609"/>
              <a:gd name="connsiteY8" fmla="*/ 680727 h 1337999"/>
              <a:gd name="connsiteX9" fmla="*/ 5338040 w 7132609"/>
              <a:gd name="connsiteY9" fmla="*/ 436779 h 1337999"/>
              <a:gd name="connsiteX10" fmla="*/ 5333614 w 7132609"/>
              <a:gd name="connsiteY10" fmla="*/ 1315836 h 1337999"/>
              <a:gd name="connsiteX11" fmla="*/ 5451997 w 7132609"/>
              <a:gd name="connsiteY11" fmla="*/ 1310524 h 1337999"/>
              <a:gd name="connsiteX12" fmla="*/ 5448176 w 7132609"/>
              <a:gd name="connsiteY12" fmla="*/ 434395 h 1337999"/>
              <a:gd name="connsiteX13" fmla="*/ 6352808 w 7132609"/>
              <a:gd name="connsiteY13" fmla="*/ 520134 h 1337999"/>
              <a:gd name="connsiteX14" fmla="*/ 6899893 w 7132609"/>
              <a:gd name="connsiteY14" fmla="*/ 742642 h 1337999"/>
              <a:gd name="connsiteX15" fmla="*/ 7132609 w 7132609"/>
              <a:gd name="connsiteY15" fmla="*/ 1337999 h 1337999"/>
              <a:gd name="connsiteX0" fmla="*/ 0 w 7132609"/>
              <a:gd name="connsiteY0" fmla="*/ 1308970 h 1337999"/>
              <a:gd name="connsiteX1" fmla="*/ 750582 w 7132609"/>
              <a:gd name="connsiteY1" fmla="*/ 890850 h 1337999"/>
              <a:gd name="connsiteX2" fmla="*/ 1500110 w 7132609"/>
              <a:gd name="connsiteY2" fmla="*/ 1282 h 1337999"/>
              <a:gd name="connsiteX3" fmla="*/ 2062954 w 7132609"/>
              <a:gd name="connsiteY3" fmla="*/ 682703 h 1337999"/>
              <a:gd name="connsiteX4" fmla="*/ 2559758 w 7132609"/>
              <a:gd name="connsiteY4" fmla="*/ 214679 h 1337999"/>
              <a:gd name="connsiteX5" fmla="*/ 2872779 w 7132609"/>
              <a:gd name="connsiteY5" fmla="*/ 512943 h 1337999"/>
              <a:gd name="connsiteX6" fmla="*/ 3351919 w 7132609"/>
              <a:gd name="connsiteY6" fmla="*/ 1100442 h 1337999"/>
              <a:gd name="connsiteX7" fmla="*/ 3791833 w 7132609"/>
              <a:gd name="connsiteY7" fmla="*/ 915885 h 1337999"/>
              <a:gd name="connsiteX8" fmla="*/ 4227261 w 7132609"/>
              <a:gd name="connsiteY8" fmla="*/ 680727 h 1337999"/>
              <a:gd name="connsiteX9" fmla="*/ 5338040 w 7132609"/>
              <a:gd name="connsiteY9" fmla="*/ 436779 h 1337999"/>
              <a:gd name="connsiteX10" fmla="*/ 5333614 w 7132609"/>
              <a:gd name="connsiteY10" fmla="*/ 1315836 h 1337999"/>
              <a:gd name="connsiteX11" fmla="*/ 5451997 w 7132609"/>
              <a:gd name="connsiteY11" fmla="*/ 1310524 h 1337999"/>
              <a:gd name="connsiteX12" fmla="*/ 5448176 w 7132609"/>
              <a:gd name="connsiteY12" fmla="*/ 434395 h 1337999"/>
              <a:gd name="connsiteX13" fmla="*/ 6352808 w 7132609"/>
              <a:gd name="connsiteY13" fmla="*/ 520134 h 1337999"/>
              <a:gd name="connsiteX14" fmla="*/ 6909621 w 7132609"/>
              <a:gd name="connsiteY14" fmla="*/ 731990 h 1337999"/>
              <a:gd name="connsiteX15" fmla="*/ 7132609 w 7132609"/>
              <a:gd name="connsiteY15" fmla="*/ 1337999 h 1337999"/>
              <a:gd name="connsiteX0" fmla="*/ 0 w 7132609"/>
              <a:gd name="connsiteY0" fmla="*/ 1308970 h 1337999"/>
              <a:gd name="connsiteX1" fmla="*/ 750582 w 7132609"/>
              <a:gd name="connsiteY1" fmla="*/ 890850 h 1337999"/>
              <a:gd name="connsiteX2" fmla="*/ 1500110 w 7132609"/>
              <a:gd name="connsiteY2" fmla="*/ 1282 h 1337999"/>
              <a:gd name="connsiteX3" fmla="*/ 2062954 w 7132609"/>
              <a:gd name="connsiteY3" fmla="*/ 682703 h 1337999"/>
              <a:gd name="connsiteX4" fmla="*/ 2559758 w 7132609"/>
              <a:gd name="connsiteY4" fmla="*/ 214679 h 1337999"/>
              <a:gd name="connsiteX5" fmla="*/ 2872779 w 7132609"/>
              <a:gd name="connsiteY5" fmla="*/ 512943 h 1337999"/>
              <a:gd name="connsiteX6" fmla="*/ 3351919 w 7132609"/>
              <a:gd name="connsiteY6" fmla="*/ 1100442 h 1337999"/>
              <a:gd name="connsiteX7" fmla="*/ 3791833 w 7132609"/>
              <a:gd name="connsiteY7" fmla="*/ 915885 h 1337999"/>
              <a:gd name="connsiteX8" fmla="*/ 4227261 w 7132609"/>
              <a:gd name="connsiteY8" fmla="*/ 680727 h 1337999"/>
              <a:gd name="connsiteX9" fmla="*/ 5338040 w 7132609"/>
              <a:gd name="connsiteY9" fmla="*/ 436779 h 1337999"/>
              <a:gd name="connsiteX10" fmla="*/ 5333614 w 7132609"/>
              <a:gd name="connsiteY10" fmla="*/ 1315836 h 1337999"/>
              <a:gd name="connsiteX11" fmla="*/ 5451997 w 7132609"/>
              <a:gd name="connsiteY11" fmla="*/ 1310524 h 1337999"/>
              <a:gd name="connsiteX12" fmla="*/ 5448176 w 7132609"/>
              <a:gd name="connsiteY12" fmla="*/ 434395 h 1337999"/>
              <a:gd name="connsiteX13" fmla="*/ 6352808 w 7132609"/>
              <a:gd name="connsiteY13" fmla="*/ 520134 h 1337999"/>
              <a:gd name="connsiteX14" fmla="*/ 6525566 w 7132609"/>
              <a:gd name="connsiteY14" fmla="*/ 541119 h 1337999"/>
              <a:gd name="connsiteX15" fmla="*/ 6909621 w 7132609"/>
              <a:gd name="connsiteY15" fmla="*/ 731990 h 1337999"/>
              <a:gd name="connsiteX16" fmla="*/ 7132609 w 7132609"/>
              <a:gd name="connsiteY16" fmla="*/ 1337999 h 1337999"/>
              <a:gd name="connsiteX0" fmla="*/ 0 w 7132609"/>
              <a:gd name="connsiteY0" fmla="*/ 1308970 h 1337999"/>
              <a:gd name="connsiteX1" fmla="*/ 750582 w 7132609"/>
              <a:gd name="connsiteY1" fmla="*/ 890850 h 1337999"/>
              <a:gd name="connsiteX2" fmla="*/ 1500110 w 7132609"/>
              <a:gd name="connsiteY2" fmla="*/ 1282 h 1337999"/>
              <a:gd name="connsiteX3" fmla="*/ 2062954 w 7132609"/>
              <a:gd name="connsiteY3" fmla="*/ 682703 h 1337999"/>
              <a:gd name="connsiteX4" fmla="*/ 2559758 w 7132609"/>
              <a:gd name="connsiteY4" fmla="*/ 214679 h 1337999"/>
              <a:gd name="connsiteX5" fmla="*/ 2872779 w 7132609"/>
              <a:gd name="connsiteY5" fmla="*/ 512943 h 1337999"/>
              <a:gd name="connsiteX6" fmla="*/ 3351919 w 7132609"/>
              <a:gd name="connsiteY6" fmla="*/ 1100442 h 1337999"/>
              <a:gd name="connsiteX7" fmla="*/ 3791833 w 7132609"/>
              <a:gd name="connsiteY7" fmla="*/ 915885 h 1337999"/>
              <a:gd name="connsiteX8" fmla="*/ 4227261 w 7132609"/>
              <a:gd name="connsiteY8" fmla="*/ 680727 h 1337999"/>
              <a:gd name="connsiteX9" fmla="*/ 5338040 w 7132609"/>
              <a:gd name="connsiteY9" fmla="*/ 436779 h 1337999"/>
              <a:gd name="connsiteX10" fmla="*/ 5333614 w 7132609"/>
              <a:gd name="connsiteY10" fmla="*/ 1315836 h 1337999"/>
              <a:gd name="connsiteX11" fmla="*/ 5451997 w 7132609"/>
              <a:gd name="connsiteY11" fmla="*/ 1310524 h 1337999"/>
              <a:gd name="connsiteX12" fmla="*/ 5448176 w 7132609"/>
              <a:gd name="connsiteY12" fmla="*/ 434395 h 1337999"/>
              <a:gd name="connsiteX13" fmla="*/ 6070689 w 7132609"/>
              <a:gd name="connsiteY13" fmla="*/ 1308444 h 1337999"/>
              <a:gd name="connsiteX14" fmla="*/ 6525566 w 7132609"/>
              <a:gd name="connsiteY14" fmla="*/ 541119 h 1337999"/>
              <a:gd name="connsiteX15" fmla="*/ 6909621 w 7132609"/>
              <a:gd name="connsiteY15" fmla="*/ 731990 h 1337999"/>
              <a:gd name="connsiteX16" fmla="*/ 7132609 w 7132609"/>
              <a:gd name="connsiteY16" fmla="*/ 1337999 h 1337999"/>
              <a:gd name="connsiteX0" fmla="*/ 0 w 7132609"/>
              <a:gd name="connsiteY0" fmla="*/ 1308970 h 1337999"/>
              <a:gd name="connsiteX1" fmla="*/ 750582 w 7132609"/>
              <a:gd name="connsiteY1" fmla="*/ 890850 h 1337999"/>
              <a:gd name="connsiteX2" fmla="*/ 1500110 w 7132609"/>
              <a:gd name="connsiteY2" fmla="*/ 1282 h 1337999"/>
              <a:gd name="connsiteX3" fmla="*/ 2062954 w 7132609"/>
              <a:gd name="connsiteY3" fmla="*/ 682703 h 1337999"/>
              <a:gd name="connsiteX4" fmla="*/ 2559758 w 7132609"/>
              <a:gd name="connsiteY4" fmla="*/ 214679 h 1337999"/>
              <a:gd name="connsiteX5" fmla="*/ 2872779 w 7132609"/>
              <a:gd name="connsiteY5" fmla="*/ 512943 h 1337999"/>
              <a:gd name="connsiteX6" fmla="*/ 3351919 w 7132609"/>
              <a:gd name="connsiteY6" fmla="*/ 1100442 h 1337999"/>
              <a:gd name="connsiteX7" fmla="*/ 3791833 w 7132609"/>
              <a:gd name="connsiteY7" fmla="*/ 915885 h 1337999"/>
              <a:gd name="connsiteX8" fmla="*/ 4227261 w 7132609"/>
              <a:gd name="connsiteY8" fmla="*/ 680727 h 1337999"/>
              <a:gd name="connsiteX9" fmla="*/ 5338040 w 7132609"/>
              <a:gd name="connsiteY9" fmla="*/ 436779 h 1337999"/>
              <a:gd name="connsiteX10" fmla="*/ 5333614 w 7132609"/>
              <a:gd name="connsiteY10" fmla="*/ 1315836 h 1337999"/>
              <a:gd name="connsiteX11" fmla="*/ 5451997 w 7132609"/>
              <a:gd name="connsiteY11" fmla="*/ 1310524 h 1337999"/>
              <a:gd name="connsiteX12" fmla="*/ 5448176 w 7132609"/>
              <a:gd name="connsiteY12" fmla="*/ 434395 h 1337999"/>
              <a:gd name="connsiteX13" fmla="*/ 6070689 w 7132609"/>
              <a:gd name="connsiteY13" fmla="*/ 1308444 h 1337999"/>
              <a:gd name="connsiteX14" fmla="*/ 6438012 w 7132609"/>
              <a:gd name="connsiteY14" fmla="*/ 541119 h 1337999"/>
              <a:gd name="connsiteX15" fmla="*/ 6909621 w 7132609"/>
              <a:gd name="connsiteY15" fmla="*/ 731990 h 1337999"/>
              <a:gd name="connsiteX16" fmla="*/ 7132609 w 7132609"/>
              <a:gd name="connsiteY16" fmla="*/ 1337999 h 1337999"/>
              <a:gd name="connsiteX0" fmla="*/ 0 w 7132609"/>
              <a:gd name="connsiteY0" fmla="*/ 1308970 h 1337999"/>
              <a:gd name="connsiteX1" fmla="*/ 750582 w 7132609"/>
              <a:gd name="connsiteY1" fmla="*/ 890850 h 1337999"/>
              <a:gd name="connsiteX2" fmla="*/ 1500110 w 7132609"/>
              <a:gd name="connsiteY2" fmla="*/ 1282 h 1337999"/>
              <a:gd name="connsiteX3" fmla="*/ 2062954 w 7132609"/>
              <a:gd name="connsiteY3" fmla="*/ 682703 h 1337999"/>
              <a:gd name="connsiteX4" fmla="*/ 2559758 w 7132609"/>
              <a:gd name="connsiteY4" fmla="*/ 214679 h 1337999"/>
              <a:gd name="connsiteX5" fmla="*/ 2872779 w 7132609"/>
              <a:gd name="connsiteY5" fmla="*/ 512943 h 1337999"/>
              <a:gd name="connsiteX6" fmla="*/ 3351919 w 7132609"/>
              <a:gd name="connsiteY6" fmla="*/ 1100442 h 1337999"/>
              <a:gd name="connsiteX7" fmla="*/ 3791833 w 7132609"/>
              <a:gd name="connsiteY7" fmla="*/ 915885 h 1337999"/>
              <a:gd name="connsiteX8" fmla="*/ 4227261 w 7132609"/>
              <a:gd name="connsiteY8" fmla="*/ 680727 h 1337999"/>
              <a:gd name="connsiteX9" fmla="*/ 5338040 w 7132609"/>
              <a:gd name="connsiteY9" fmla="*/ 436779 h 1337999"/>
              <a:gd name="connsiteX10" fmla="*/ 5333614 w 7132609"/>
              <a:gd name="connsiteY10" fmla="*/ 1315836 h 1337999"/>
              <a:gd name="connsiteX11" fmla="*/ 5451997 w 7132609"/>
              <a:gd name="connsiteY11" fmla="*/ 1310524 h 1337999"/>
              <a:gd name="connsiteX12" fmla="*/ 5448176 w 7132609"/>
              <a:gd name="connsiteY12" fmla="*/ 434395 h 1337999"/>
              <a:gd name="connsiteX13" fmla="*/ 5883503 w 7132609"/>
              <a:gd name="connsiteY13" fmla="*/ 1063108 h 1337999"/>
              <a:gd name="connsiteX14" fmla="*/ 6070689 w 7132609"/>
              <a:gd name="connsiteY14" fmla="*/ 1308444 h 1337999"/>
              <a:gd name="connsiteX15" fmla="*/ 6438012 w 7132609"/>
              <a:gd name="connsiteY15" fmla="*/ 541119 h 1337999"/>
              <a:gd name="connsiteX16" fmla="*/ 6909621 w 7132609"/>
              <a:gd name="connsiteY16" fmla="*/ 731990 h 1337999"/>
              <a:gd name="connsiteX17" fmla="*/ 7132609 w 7132609"/>
              <a:gd name="connsiteY17" fmla="*/ 1337999 h 1337999"/>
              <a:gd name="connsiteX0" fmla="*/ 0 w 7132609"/>
              <a:gd name="connsiteY0" fmla="*/ 1308970 h 1417298"/>
              <a:gd name="connsiteX1" fmla="*/ 750582 w 7132609"/>
              <a:gd name="connsiteY1" fmla="*/ 890850 h 1417298"/>
              <a:gd name="connsiteX2" fmla="*/ 1500110 w 7132609"/>
              <a:gd name="connsiteY2" fmla="*/ 1282 h 1417298"/>
              <a:gd name="connsiteX3" fmla="*/ 2062954 w 7132609"/>
              <a:gd name="connsiteY3" fmla="*/ 682703 h 1417298"/>
              <a:gd name="connsiteX4" fmla="*/ 2559758 w 7132609"/>
              <a:gd name="connsiteY4" fmla="*/ 214679 h 1417298"/>
              <a:gd name="connsiteX5" fmla="*/ 2872779 w 7132609"/>
              <a:gd name="connsiteY5" fmla="*/ 512943 h 1417298"/>
              <a:gd name="connsiteX6" fmla="*/ 3351919 w 7132609"/>
              <a:gd name="connsiteY6" fmla="*/ 1100442 h 1417298"/>
              <a:gd name="connsiteX7" fmla="*/ 3791833 w 7132609"/>
              <a:gd name="connsiteY7" fmla="*/ 915885 h 1417298"/>
              <a:gd name="connsiteX8" fmla="*/ 4227261 w 7132609"/>
              <a:gd name="connsiteY8" fmla="*/ 680727 h 1417298"/>
              <a:gd name="connsiteX9" fmla="*/ 5338040 w 7132609"/>
              <a:gd name="connsiteY9" fmla="*/ 436779 h 1417298"/>
              <a:gd name="connsiteX10" fmla="*/ 5333614 w 7132609"/>
              <a:gd name="connsiteY10" fmla="*/ 1315836 h 1417298"/>
              <a:gd name="connsiteX11" fmla="*/ 5451997 w 7132609"/>
              <a:gd name="connsiteY11" fmla="*/ 1310524 h 1417298"/>
              <a:gd name="connsiteX12" fmla="*/ 5448176 w 7132609"/>
              <a:gd name="connsiteY12" fmla="*/ 434395 h 1417298"/>
              <a:gd name="connsiteX13" fmla="*/ 5834862 w 7132609"/>
              <a:gd name="connsiteY13" fmla="*/ 1318776 h 1417298"/>
              <a:gd name="connsiteX14" fmla="*/ 6070689 w 7132609"/>
              <a:gd name="connsiteY14" fmla="*/ 1308444 h 1417298"/>
              <a:gd name="connsiteX15" fmla="*/ 6438012 w 7132609"/>
              <a:gd name="connsiteY15" fmla="*/ 541119 h 1417298"/>
              <a:gd name="connsiteX16" fmla="*/ 6909621 w 7132609"/>
              <a:gd name="connsiteY16" fmla="*/ 731990 h 1417298"/>
              <a:gd name="connsiteX17" fmla="*/ 7132609 w 7132609"/>
              <a:gd name="connsiteY17" fmla="*/ 1337999 h 1417298"/>
              <a:gd name="connsiteX0" fmla="*/ 0 w 7132609"/>
              <a:gd name="connsiteY0" fmla="*/ 1308970 h 1388327"/>
              <a:gd name="connsiteX1" fmla="*/ 750582 w 7132609"/>
              <a:gd name="connsiteY1" fmla="*/ 890850 h 1388327"/>
              <a:gd name="connsiteX2" fmla="*/ 1500110 w 7132609"/>
              <a:gd name="connsiteY2" fmla="*/ 1282 h 1388327"/>
              <a:gd name="connsiteX3" fmla="*/ 2062954 w 7132609"/>
              <a:gd name="connsiteY3" fmla="*/ 682703 h 1388327"/>
              <a:gd name="connsiteX4" fmla="*/ 2559758 w 7132609"/>
              <a:gd name="connsiteY4" fmla="*/ 214679 h 1388327"/>
              <a:gd name="connsiteX5" fmla="*/ 2872779 w 7132609"/>
              <a:gd name="connsiteY5" fmla="*/ 512943 h 1388327"/>
              <a:gd name="connsiteX6" fmla="*/ 3351919 w 7132609"/>
              <a:gd name="connsiteY6" fmla="*/ 1100442 h 1388327"/>
              <a:gd name="connsiteX7" fmla="*/ 3791833 w 7132609"/>
              <a:gd name="connsiteY7" fmla="*/ 915885 h 1388327"/>
              <a:gd name="connsiteX8" fmla="*/ 4227261 w 7132609"/>
              <a:gd name="connsiteY8" fmla="*/ 680727 h 1388327"/>
              <a:gd name="connsiteX9" fmla="*/ 5338040 w 7132609"/>
              <a:gd name="connsiteY9" fmla="*/ 436779 h 1388327"/>
              <a:gd name="connsiteX10" fmla="*/ 5333614 w 7132609"/>
              <a:gd name="connsiteY10" fmla="*/ 1315836 h 1388327"/>
              <a:gd name="connsiteX11" fmla="*/ 5451997 w 7132609"/>
              <a:gd name="connsiteY11" fmla="*/ 1310524 h 1388327"/>
              <a:gd name="connsiteX12" fmla="*/ 5448176 w 7132609"/>
              <a:gd name="connsiteY12" fmla="*/ 434395 h 1388327"/>
              <a:gd name="connsiteX13" fmla="*/ 5650025 w 7132609"/>
              <a:gd name="connsiteY13" fmla="*/ 903316 h 1388327"/>
              <a:gd name="connsiteX14" fmla="*/ 5834862 w 7132609"/>
              <a:gd name="connsiteY14" fmla="*/ 1318776 h 1388327"/>
              <a:gd name="connsiteX15" fmla="*/ 6070689 w 7132609"/>
              <a:gd name="connsiteY15" fmla="*/ 1308444 h 1388327"/>
              <a:gd name="connsiteX16" fmla="*/ 6438012 w 7132609"/>
              <a:gd name="connsiteY16" fmla="*/ 541119 h 1388327"/>
              <a:gd name="connsiteX17" fmla="*/ 6909621 w 7132609"/>
              <a:gd name="connsiteY17" fmla="*/ 731990 h 1388327"/>
              <a:gd name="connsiteX18" fmla="*/ 7132609 w 7132609"/>
              <a:gd name="connsiteY18" fmla="*/ 1337999 h 1388327"/>
              <a:gd name="connsiteX0" fmla="*/ 0 w 7132609"/>
              <a:gd name="connsiteY0" fmla="*/ 1308970 h 1388327"/>
              <a:gd name="connsiteX1" fmla="*/ 750582 w 7132609"/>
              <a:gd name="connsiteY1" fmla="*/ 890850 h 1388327"/>
              <a:gd name="connsiteX2" fmla="*/ 1500110 w 7132609"/>
              <a:gd name="connsiteY2" fmla="*/ 1282 h 1388327"/>
              <a:gd name="connsiteX3" fmla="*/ 2062954 w 7132609"/>
              <a:gd name="connsiteY3" fmla="*/ 682703 h 1388327"/>
              <a:gd name="connsiteX4" fmla="*/ 2559758 w 7132609"/>
              <a:gd name="connsiteY4" fmla="*/ 214679 h 1388327"/>
              <a:gd name="connsiteX5" fmla="*/ 2872779 w 7132609"/>
              <a:gd name="connsiteY5" fmla="*/ 512943 h 1388327"/>
              <a:gd name="connsiteX6" fmla="*/ 3351919 w 7132609"/>
              <a:gd name="connsiteY6" fmla="*/ 1100442 h 1388327"/>
              <a:gd name="connsiteX7" fmla="*/ 3791833 w 7132609"/>
              <a:gd name="connsiteY7" fmla="*/ 915885 h 1388327"/>
              <a:gd name="connsiteX8" fmla="*/ 4227261 w 7132609"/>
              <a:gd name="connsiteY8" fmla="*/ 680727 h 1388327"/>
              <a:gd name="connsiteX9" fmla="*/ 5338040 w 7132609"/>
              <a:gd name="connsiteY9" fmla="*/ 436779 h 1388327"/>
              <a:gd name="connsiteX10" fmla="*/ 5333614 w 7132609"/>
              <a:gd name="connsiteY10" fmla="*/ 1315836 h 1388327"/>
              <a:gd name="connsiteX11" fmla="*/ 5451997 w 7132609"/>
              <a:gd name="connsiteY11" fmla="*/ 1310524 h 1388327"/>
              <a:gd name="connsiteX12" fmla="*/ 5448176 w 7132609"/>
              <a:gd name="connsiteY12" fmla="*/ 434395 h 1388327"/>
              <a:gd name="connsiteX13" fmla="*/ 5669482 w 7132609"/>
              <a:gd name="connsiteY13" fmla="*/ 700913 h 1388327"/>
              <a:gd name="connsiteX14" fmla="*/ 5834862 w 7132609"/>
              <a:gd name="connsiteY14" fmla="*/ 1318776 h 1388327"/>
              <a:gd name="connsiteX15" fmla="*/ 6070689 w 7132609"/>
              <a:gd name="connsiteY15" fmla="*/ 1308444 h 1388327"/>
              <a:gd name="connsiteX16" fmla="*/ 6438012 w 7132609"/>
              <a:gd name="connsiteY16" fmla="*/ 541119 h 1388327"/>
              <a:gd name="connsiteX17" fmla="*/ 6909621 w 7132609"/>
              <a:gd name="connsiteY17" fmla="*/ 731990 h 1388327"/>
              <a:gd name="connsiteX18" fmla="*/ 7132609 w 7132609"/>
              <a:gd name="connsiteY18" fmla="*/ 1337999 h 1388327"/>
              <a:gd name="connsiteX0" fmla="*/ 0 w 7132609"/>
              <a:gd name="connsiteY0" fmla="*/ 1308970 h 1388327"/>
              <a:gd name="connsiteX1" fmla="*/ 750582 w 7132609"/>
              <a:gd name="connsiteY1" fmla="*/ 890850 h 1388327"/>
              <a:gd name="connsiteX2" fmla="*/ 1500110 w 7132609"/>
              <a:gd name="connsiteY2" fmla="*/ 1282 h 1388327"/>
              <a:gd name="connsiteX3" fmla="*/ 2062954 w 7132609"/>
              <a:gd name="connsiteY3" fmla="*/ 682703 h 1388327"/>
              <a:gd name="connsiteX4" fmla="*/ 2559758 w 7132609"/>
              <a:gd name="connsiteY4" fmla="*/ 214679 h 1388327"/>
              <a:gd name="connsiteX5" fmla="*/ 2872779 w 7132609"/>
              <a:gd name="connsiteY5" fmla="*/ 512943 h 1388327"/>
              <a:gd name="connsiteX6" fmla="*/ 3351919 w 7132609"/>
              <a:gd name="connsiteY6" fmla="*/ 1100442 h 1388327"/>
              <a:gd name="connsiteX7" fmla="*/ 3791833 w 7132609"/>
              <a:gd name="connsiteY7" fmla="*/ 915885 h 1388327"/>
              <a:gd name="connsiteX8" fmla="*/ 4227261 w 7132609"/>
              <a:gd name="connsiteY8" fmla="*/ 680727 h 1388327"/>
              <a:gd name="connsiteX9" fmla="*/ 5046875 w 7132609"/>
              <a:gd name="connsiteY9" fmla="*/ 487855 h 1388327"/>
              <a:gd name="connsiteX10" fmla="*/ 5338040 w 7132609"/>
              <a:gd name="connsiteY10" fmla="*/ 436779 h 1388327"/>
              <a:gd name="connsiteX11" fmla="*/ 5333614 w 7132609"/>
              <a:gd name="connsiteY11" fmla="*/ 1315836 h 1388327"/>
              <a:gd name="connsiteX12" fmla="*/ 5451997 w 7132609"/>
              <a:gd name="connsiteY12" fmla="*/ 1310524 h 1388327"/>
              <a:gd name="connsiteX13" fmla="*/ 5448176 w 7132609"/>
              <a:gd name="connsiteY13" fmla="*/ 434395 h 1388327"/>
              <a:gd name="connsiteX14" fmla="*/ 5669482 w 7132609"/>
              <a:gd name="connsiteY14" fmla="*/ 700913 h 1388327"/>
              <a:gd name="connsiteX15" fmla="*/ 5834862 w 7132609"/>
              <a:gd name="connsiteY15" fmla="*/ 1318776 h 1388327"/>
              <a:gd name="connsiteX16" fmla="*/ 6070689 w 7132609"/>
              <a:gd name="connsiteY16" fmla="*/ 1308444 h 1388327"/>
              <a:gd name="connsiteX17" fmla="*/ 6438012 w 7132609"/>
              <a:gd name="connsiteY17" fmla="*/ 541119 h 1388327"/>
              <a:gd name="connsiteX18" fmla="*/ 6909621 w 7132609"/>
              <a:gd name="connsiteY18" fmla="*/ 731990 h 1388327"/>
              <a:gd name="connsiteX19" fmla="*/ 7132609 w 7132609"/>
              <a:gd name="connsiteY19" fmla="*/ 1337999 h 1388327"/>
              <a:gd name="connsiteX0" fmla="*/ 0 w 7132609"/>
              <a:gd name="connsiteY0" fmla="*/ 1308970 h 1388327"/>
              <a:gd name="connsiteX1" fmla="*/ 750582 w 7132609"/>
              <a:gd name="connsiteY1" fmla="*/ 890850 h 1388327"/>
              <a:gd name="connsiteX2" fmla="*/ 1500110 w 7132609"/>
              <a:gd name="connsiteY2" fmla="*/ 1282 h 1388327"/>
              <a:gd name="connsiteX3" fmla="*/ 2062954 w 7132609"/>
              <a:gd name="connsiteY3" fmla="*/ 682703 h 1388327"/>
              <a:gd name="connsiteX4" fmla="*/ 2559758 w 7132609"/>
              <a:gd name="connsiteY4" fmla="*/ 214679 h 1388327"/>
              <a:gd name="connsiteX5" fmla="*/ 2872779 w 7132609"/>
              <a:gd name="connsiteY5" fmla="*/ 512943 h 1388327"/>
              <a:gd name="connsiteX6" fmla="*/ 3351919 w 7132609"/>
              <a:gd name="connsiteY6" fmla="*/ 1100442 h 1388327"/>
              <a:gd name="connsiteX7" fmla="*/ 3791833 w 7132609"/>
              <a:gd name="connsiteY7" fmla="*/ 915885 h 1388327"/>
              <a:gd name="connsiteX8" fmla="*/ 4227261 w 7132609"/>
              <a:gd name="connsiteY8" fmla="*/ 680727 h 1388327"/>
              <a:gd name="connsiteX9" fmla="*/ 4667473 w 7132609"/>
              <a:gd name="connsiteY9" fmla="*/ 583731 h 1388327"/>
              <a:gd name="connsiteX10" fmla="*/ 5046875 w 7132609"/>
              <a:gd name="connsiteY10" fmla="*/ 487855 h 1388327"/>
              <a:gd name="connsiteX11" fmla="*/ 5338040 w 7132609"/>
              <a:gd name="connsiteY11" fmla="*/ 436779 h 1388327"/>
              <a:gd name="connsiteX12" fmla="*/ 5333614 w 7132609"/>
              <a:gd name="connsiteY12" fmla="*/ 1315836 h 1388327"/>
              <a:gd name="connsiteX13" fmla="*/ 5451997 w 7132609"/>
              <a:gd name="connsiteY13" fmla="*/ 1310524 h 1388327"/>
              <a:gd name="connsiteX14" fmla="*/ 5448176 w 7132609"/>
              <a:gd name="connsiteY14" fmla="*/ 434395 h 1388327"/>
              <a:gd name="connsiteX15" fmla="*/ 5669482 w 7132609"/>
              <a:gd name="connsiteY15" fmla="*/ 700913 h 1388327"/>
              <a:gd name="connsiteX16" fmla="*/ 5834862 w 7132609"/>
              <a:gd name="connsiteY16" fmla="*/ 1318776 h 1388327"/>
              <a:gd name="connsiteX17" fmla="*/ 6070689 w 7132609"/>
              <a:gd name="connsiteY17" fmla="*/ 1308444 h 1388327"/>
              <a:gd name="connsiteX18" fmla="*/ 6438012 w 7132609"/>
              <a:gd name="connsiteY18" fmla="*/ 541119 h 1388327"/>
              <a:gd name="connsiteX19" fmla="*/ 6909621 w 7132609"/>
              <a:gd name="connsiteY19" fmla="*/ 731990 h 1388327"/>
              <a:gd name="connsiteX20" fmla="*/ 7132609 w 7132609"/>
              <a:gd name="connsiteY20" fmla="*/ 1337999 h 1388327"/>
              <a:gd name="connsiteX0" fmla="*/ 0 w 7132609"/>
              <a:gd name="connsiteY0" fmla="*/ 1308970 h 1388327"/>
              <a:gd name="connsiteX1" fmla="*/ 750582 w 7132609"/>
              <a:gd name="connsiteY1" fmla="*/ 890850 h 1388327"/>
              <a:gd name="connsiteX2" fmla="*/ 1500110 w 7132609"/>
              <a:gd name="connsiteY2" fmla="*/ 1282 h 1388327"/>
              <a:gd name="connsiteX3" fmla="*/ 2062954 w 7132609"/>
              <a:gd name="connsiteY3" fmla="*/ 682703 h 1388327"/>
              <a:gd name="connsiteX4" fmla="*/ 2559758 w 7132609"/>
              <a:gd name="connsiteY4" fmla="*/ 214679 h 1388327"/>
              <a:gd name="connsiteX5" fmla="*/ 2872779 w 7132609"/>
              <a:gd name="connsiteY5" fmla="*/ 512943 h 1388327"/>
              <a:gd name="connsiteX6" fmla="*/ 3351919 w 7132609"/>
              <a:gd name="connsiteY6" fmla="*/ 1100442 h 1388327"/>
              <a:gd name="connsiteX7" fmla="*/ 3791833 w 7132609"/>
              <a:gd name="connsiteY7" fmla="*/ 915885 h 1388327"/>
              <a:gd name="connsiteX8" fmla="*/ 4227261 w 7132609"/>
              <a:gd name="connsiteY8" fmla="*/ 680727 h 1388327"/>
              <a:gd name="connsiteX9" fmla="*/ 4793940 w 7132609"/>
              <a:gd name="connsiteY9" fmla="*/ 1329429 h 1388327"/>
              <a:gd name="connsiteX10" fmla="*/ 5046875 w 7132609"/>
              <a:gd name="connsiteY10" fmla="*/ 487855 h 1388327"/>
              <a:gd name="connsiteX11" fmla="*/ 5338040 w 7132609"/>
              <a:gd name="connsiteY11" fmla="*/ 436779 h 1388327"/>
              <a:gd name="connsiteX12" fmla="*/ 5333614 w 7132609"/>
              <a:gd name="connsiteY12" fmla="*/ 1315836 h 1388327"/>
              <a:gd name="connsiteX13" fmla="*/ 5451997 w 7132609"/>
              <a:gd name="connsiteY13" fmla="*/ 1310524 h 1388327"/>
              <a:gd name="connsiteX14" fmla="*/ 5448176 w 7132609"/>
              <a:gd name="connsiteY14" fmla="*/ 434395 h 1388327"/>
              <a:gd name="connsiteX15" fmla="*/ 5669482 w 7132609"/>
              <a:gd name="connsiteY15" fmla="*/ 700913 h 1388327"/>
              <a:gd name="connsiteX16" fmla="*/ 5834862 w 7132609"/>
              <a:gd name="connsiteY16" fmla="*/ 1318776 h 1388327"/>
              <a:gd name="connsiteX17" fmla="*/ 6070689 w 7132609"/>
              <a:gd name="connsiteY17" fmla="*/ 1308444 h 1388327"/>
              <a:gd name="connsiteX18" fmla="*/ 6438012 w 7132609"/>
              <a:gd name="connsiteY18" fmla="*/ 541119 h 1388327"/>
              <a:gd name="connsiteX19" fmla="*/ 6909621 w 7132609"/>
              <a:gd name="connsiteY19" fmla="*/ 731990 h 1388327"/>
              <a:gd name="connsiteX20" fmla="*/ 7132609 w 7132609"/>
              <a:gd name="connsiteY20" fmla="*/ 1337999 h 1388327"/>
              <a:gd name="connsiteX0" fmla="*/ 0 w 7132609"/>
              <a:gd name="connsiteY0" fmla="*/ 1308970 h 1388327"/>
              <a:gd name="connsiteX1" fmla="*/ 750582 w 7132609"/>
              <a:gd name="connsiteY1" fmla="*/ 890850 h 1388327"/>
              <a:gd name="connsiteX2" fmla="*/ 1500110 w 7132609"/>
              <a:gd name="connsiteY2" fmla="*/ 1282 h 1388327"/>
              <a:gd name="connsiteX3" fmla="*/ 2062954 w 7132609"/>
              <a:gd name="connsiteY3" fmla="*/ 682703 h 1388327"/>
              <a:gd name="connsiteX4" fmla="*/ 2559758 w 7132609"/>
              <a:gd name="connsiteY4" fmla="*/ 214679 h 1388327"/>
              <a:gd name="connsiteX5" fmla="*/ 2872779 w 7132609"/>
              <a:gd name="connsiteY5" fmla="*/ 512943 h 1388327"/>
              <a:gd name="connsiteX6" fmla="*/ 3351919 w 7132609"/>
              <a:gd name="connsiteY6" fmla="*/ 1100442 h 1388327"/>
              <a:gd name="connsiteX7" fmla="*/ 3791833 w 7132609"/>
              <a:gd name="connsiteY7" fmla="*/ 915885 h 1388327"/>
              <a:gd name="connsiteX8" fmla="*/ 4295359 w 7132609"/>
              <a:gd name="connsiteY8" fmla="*/ 1181410 h 1388327"/>
              <a:gd name="connsiteX9" fmla="*/ 4793940 w 7132609"/>
              <a:gd name="connsiteY9" fmla="*/ 1329429 h 1388327"/>
              <a:gd name="connsiteX10" fmla="*/ 5046875 w 7132609"/>
              <a:gd name="connsiteY10" fmla="*/ 487855 h 1388327"/>
              <a:gd name="connsiteX11" fmla="*/ 5338040 w 7132609"/>
              <a:gd name="connsiteY11" fmla="*/ 436779 h 1388327"/>
              <a:gd name="connsiteX12" fmla="*/ 5333614 w 7132609"/>
              <a:gd name="connsiteY12" fmla="*/ 1315836 h 1388327"/>
              <a:gd name="connsiteX13" fmla="*/ 5451997 w 7132609"/>
              <a:gd name="connsiteY13" fmla="*/ 1310524 h 1388327"/>
              <a:gd name="connsiteX14" fmla="*/ 5448176 w 7132609"/>
              <a:gd name="connsiteY14" fmla="*/ 434395 h 1388327"/>
              <a:gd name="connsiteX15" fmla="*/ 5669482 w 7132609"/>
              <a:gd name="connsiteY15" fmla="*/ 700913 h 1388327"/>
              <a:gd name="connsiteX16" fmla="*/ 5834862 w 7132609"/>
              <a:gd name="connsiteY16" fmla="*/ 1318776 h 1388327"/>
              <a:gd name="connsiteX17" fmla="*/ 6070689 w 7132609"/>
              <a:gd name="connsiteY17" fmla="*/ 1308444 h 1388327"/>
              <a:gd name="connsiteX18" fmla="*/ 6438012 w 7132609"/>
              <a:gd name="connsiteY18" fmla="*/ 541119 h 1388327"/>
              <a:gd name="connsiteX19" fmla="*/ 6909621 w 7132609"/>
              <a:gd name="connsiteY19" fmla="*/ 731990 h 1388327"/>
              <a:gd name="connsiteX20" fmla="*/ 7132609 w 7132609"/>
              <a:gd name="connsiteY20" fmla="*/ 1337999 h 1388327"/>
              <a:gd name="connsiteX0" fmla="*/ 0 w 7132609"/>
              <a:gd name="connsiteY0" fmla="*/ 1308970 h 1388327"/>
              <a:gd name="connsiteX1" fmla="*/ 750582 w 7132609"/>
              <a:gd name="connsiteY1" fmla="*/ 890850 h 1388327"/>
              <a:gd name="connsiteX2" fmla="*/ 1500110 w 7132609"/>
              <a:gd name="connsiteY2" fmla="*/ 1282 h 1388327"/>
              <a:gd name="connsiteX3" fmla="*/ 2062954 w 7132609"/>
              <a:gd name="connsiteY3" fmla="*/ 682703 h 1388327"/>
              <a:gd name="connsiteX4" fmla="*/ 2559758 w 7132609"/>
              <a:gd name="connsiteY4" fmla="*/ 214679 h 1388327"/>
              <a:gd name="connsiteX5" fmla="*/ 2872779 w 7132609"/>
              <a:gd name="connsiteY5" fmla="*/ 512943 h 1388327"/>
              <a:gd name="connsiteX6" fmla="*/ 3351919 w 7132609"/>
              <a:gd name="connsiteY6" fmla="*/ 1100442 h 1388327"/>
              <a:gd name="connsiteX7" fmla="*/ 3811290 w 7132609"/>
              <a:gd name="connsiteY7" fmla="*/ 1267428 h 1388327"/>
              <a:gd name="connsiteX8" fmla="*/ 4295359 w 7132609"/>
              <a:gd name="connsiteY8" fmla="*/ 1181410 h 1388327"/>
              <a:gd name="connsiteX9" fmla="*/ 4793940 w 7132609"/>
              <a:gd name="connsiteY9" fmla="*/ 1329429 h 1388327"/>
              <a:gd name="connsiteX10" fmla="*/ 5046875 w 7132609"/>
              <a:gd name="connsiteY10" fmla="*/ 487855 h 1388327"/>
              <a:gd name="connsiteX11" fmla="*/ 5338040 w 7132609"/>
              <a:gd name="connsiteY11" fmla="*/ 436779 h 1388327"/>
              <a:gd name="connsiteX12" fmla="*/ 5333614 w 7132609"/>
              <a:gd name="connsiteY12" fmla="*/ 1315836 h 1388327"/>
              <a:gd name="connsiteX13" fmla="*/ 5451997 w 7132609"/>
              <a:gd name="connsiteY13" fmla="*/ 1310524 h 1388327"/>
              <a:gd name="connsiteX14" fmla="*/ 5448176 w 7132609"/>
              <a:gd name="connsiteY14" fmla="*/ 434395 h 1388327"/>
              <a:gd name="connsiteX15" fmla="*/ 5669482 w 7132609"/>
              <a:gd name="connsiteY15" fmla="*/ 700913 h 1388327"/>
              <a:gd name="connsiteX16" fmla="*/ 5834862 w 7132609"/>
              <a:gd name="connsiteY16" fmla="*/ 1318776 h 1388327"/>
              <a:gd name="connsiteX17" fmla="*/ 6070689 w 7132609"/>
              <a:gd name="connsiteY17" fmla="*/ 1308444 h 1388327"/>
              <a:gd name="connsiteX18" fmla="*/ 6438012 w 7132609"/>
              <a:gd name="connsiteY18" fmla="*/ 541119 h 1388327"/>
              <a:gd name="connsiteX19" fmla="*/ 6909621 w 7132609"/>
              <a:gd name="connsiteY19" fmla="*/ 731990 h 1388327"/>
              <a:gd name="connsiteX20" fmla="*/ 7132609 w 7132609"/>
              <a:gd name="connsiteY20" fmla="*/ 1337999 h 1388327"/>
              <a:gd name="connsiteX0" fmla="*/ 0 w 7132609"/>
              <a:gd name="connsiteY0" fmla="*/ 1308970 h 1388327"/>
              <a:gd name="connsiteX1" fmla="*/ 750582 w 7132609"/>
              <a:gd name="connsiteY1" fmla="*/ 890850 h 1388327"/>
              <a:gd name="connsiteX2" fmla="*/ 1500110 w 7132609"/>
              <a:gd name="connsiteY2" fmla="*/ 1282 h 1388327"/>
              <a:gd name="connsiteX3" fmla="*/ 2062954 w 7132609"/>
              <a:gd name="connsiteY3" fmla="*/ 682703 h 1388327"/>
              <a:gd name="connsiteX4" fmla="*/ 2559758 w 7132609"/>
              <a:gd name="connsiteY4" fmla="*/ 214679 h 1388327"/>
              <a:gd name="connsiteX5" fmla="*/ 3252181 w 7132609"/>
              <a:gd name="connsiteY5" fmla="*/ 449026 h 1388327"/>
              <a:gd name="connsiteX6" fmla="*/ 3351919 w 7132609"/>
              <a:gd name="connsiteY6" fmla="*/ 1100442 h 1388327"/>
              <a:gd name="connsiteX7" fmla="*/ 3811290 w 7132609"/>
              <a:gd name="connsiteY7" fmla="*/ 1267428 h 1388327"/>
              <a:gd name="connsiteX8" fmla="*/ 4295359 w 7132609"/>
              <a:gd name="connsiteY8" fmla="*/ 1181410 h 1388327"/>
              <a:gd name="connsiteX9" fmla="*/ 4793940 w 7132609"/>
              <a:gd name="connsiteY9" fmla="*/ 1329429 h 1388327"/>
              <a:gd name="connsiteX10" fmla="*/ 5046875 w 7132609"/>
              <a:gd name="connsiteY10" fmla="*/ 487855 h 1388327"/>
              <a:gd name="connsiteX11" fmla="*/ 5338040 w 7132609"/>
              <a:gd name="connsiteY11" fmla="*/ 436779 h 1388327"/>
              <a:gd name="connsiteX12" fmla="*/ 5333614 w 7132609"/>
              <a:gd name="connsiteY12" fmla="*/ 1315836 h 1388327"/>
              <a:gd name="connsiteX13" fmla="*/ 5451997 w 7132609"/>
              <a:gd name="connsiteY13" fmla="*/ 1310524 h 1388327"/>
              <a:gd name="connsiteX14" fmla="*/ 5448176 w 7132609"/>
              <a:gd name="connsiteY14" fmla="*/ 434395 h 1388327"/>
              <a:gd name="connsiteX15" fmla="*/ 5669482 w 7132609"/>
              <a:gd name="connsiteY15" fmla="*/ 700913 h 1388327"/>
              <a:gd name="connsiteX16" fmla="*/ 5834862 w 7132609"/>
              <a:gd name="connsiteY16" fmla="*/ 1318776 h 1388327"/>
              <a:gd name="connsiteX17" fmla="*/ 6070689 w 7132609"/>
              <a:gd name="connsiteY17" fmla="*/ 1308444 h 1388327"/>
              <a:gd name="connsiteX18" fmla="*/ 6438012 w 7132609"/>
              <a:gd name="connsiteY18" fmla="*/ 541119 h 1388327"/>
              <a:gd name="connsiteX19" fmla="*/ 6909621 w 7132609"/>
              <a:gd name="connsiteY19" fmla="*/ 731990 h 1388327"/>
              <a:gd name="connsiteX20" fmla="*/ 7132609 w 7132609"/>
              <a:gd name="connsiteY20" fmla="*/ 1337999 h 1388327"/>
              <a:gd name="connsiteX0" fmla="*/ 0 w 7132609"/>
              <a:gd name="connsiteY0" fmla="*/ 1309112 h 1388469"/>
              <a:gd name="connsiteX1" fmla="*/ 750582 w 7132609"/>
              <a:gd name="connsiteY1" fmla="*/ 890992 h 1388469"/>
              <a:gd name="connsiteX2" fmla="*/ 1500110 w 7132609"/>
              <a:gd name="connsiteY2" fmla="*/ 1424 h 1388469"/>
              <a:gd name="connsiteX3" fmla="*/ 2062954 w 7132609"/>
              <a:gd name="connsiteY3" fmla="*/ 682845 h 1388469"/>
              <a:gd name="connsiteX4" fmla="*/ 2832149 w 7132609"/>
              <a:gd name="connsiteY4" fmla="*/ 640934 h 1388469"/>
              <a:gd name="connsiteX5" fmla="*/ 3252181 w 7132609"/>
              <a:gd name="connsiteY5" fmla="*/ 449168 h 1388469"/>
              <a:gd name="connsiteX6" fmla="*/ 3351919 w 7132609"/>
              <a:gd name="connsiteY6" fmla="*/ 1100584 h 1388469"/>
              <a:gd name="connsiteX7" fmla="*/ 3811290 w 7132609"/>
              <a:gd name="connsiteY7" fmla="*/ 1267570 h 1388469"/>
              <a:gd name="connsiteX8" fmla="*/ 4295359 w 7132609"/>
              <a:gd name="connsiteY8" fmla="*/ 1181552 h 1388469"/>
              <a:gd name="connsiteX9" fmla="*/ 4793940 w 7132609"/>
              <a:gd name="connsiteY9" fmla="*/ 1329571 h 1388469"/>
              <a:gd name="connsiteX10" fmla="*/ 5046875 w 7132609"/>
              <a:gd name="connsiteY10" fmla="*/ 487997 h 1388469"/>
              <a:gd name="connsiteX11" fmla="*/ 5338040 w 7132609"/>
              <a:gd name="connsiteY11" fmla="*/ 436921 h 1388469"/>
              <a:gd name="connsiteX12" fmla="*/ 5333614 w 7132609"/>
              <a:gd name="connsiteY12" fmla="*/ 1315978 h 1388469"/>
              <a:gd name="connsiteX13" fmla="*/ 5451997 w 7132609"/>
              <a:gd name="connsiteY13" fmla="*/ 1310666 h 1388469"/>
              <a:gd name="connsiteX14" fmla="*/ 5448176 w 7132609"/>
              <a:gd name="connsiteY14" fmla="*/ 434537 h 1388469"/>
              <a:gd name="connsiteX15" fmla="*/ 5669482 w 7132609"/>
              <a:gd name="connsiteY15" fmla="*/ 701055 h 1388469"/>
              <a:gd name="connsiteX16" fmla="*/ 5834862 w 7132609"/>
              <a:gd name="connsiteY16" fmla="*/ 1318918 h 1388469"/>
              <a:gd name="connsiteX17" fmla="*/ 6070689 w 7132609"/>
              <a:gd name="connsiteY17" fmla="*/ 1308586 h 1388469"/>
              <a:gd name="connsiteX18" fmla="*/ 6438012 w 7132609"/>
              <a:gd name="connsiteY18" fmla="*/ 541261 h 1388469"/>
              <a:gd name="connsiteX19" fmla="*/ 6909621 w 7132609"/>
              <a:gd name="connsiteY19" fmla="*/ 732132 h 1388469"/>
              <a:gd name="connsiteX20" fmla="*/ 7132609 w 7132609"/>
              <a:gd name="connsiteY20" fmla="*/ 1338141 h 1388469"/>
              <a:gd name="connsiteX0" fmla="*/ 0 w 7132609"/>
              <a:gd name="connsiteY0" fmla="*/ 1309143 h 1388500"/>
              <a:gd name="connsiteX1" fmla="*/ 750582 w 7132609"/>
              <a:gd name="connsiteY1" fmla="*/ 891023 h 1388500"/>
              <a:gd name="connsiteX2" fmla="*/ 1500110 w 7132609"/>
              <a:gd name="connsiteY2" fmla="*/ 1455 h 1388500"/>
              <a:gd name="connsiteX3" fmla="*/ 2062954 w 7132609"/>
              <a:gd name="connsiteY3" fmla="*/ 682876 h 1388500"/>
              <a:gd name="connsiteX4" fmla="*/ 2420251 w 7132609"/>
              <a:gd name="connsiteY4" fmla="*/ 722391 h 1388500"/>
              <a:gd name="connsiteX5" fmla="*/ 2832149 w 7132609"/>
              <a:gd name="connsiteY5" fmla="*/ 640965 h 1388500"/>
              <a:gd name="connsiteX6" fmla="*/ 3252181 w 7132609"/>
              <a:gd name="connsiteY6" fmla="*/ 449199 h 1388500"/>
              <a:gd name="connsiteX7" fmla="*/ 3351919 w 7132609"/>
              <a:gd name="connsiteY7" fmla="*/ 1100615 h 1388500"/>
              <a:gd name="connsiteX8" fmla="*/ 3811290 w 7132609"/>
              <a:gd name="connsiteY8" fmla="*/ 1267601 h 1388500"/>
              <a:gd name="connsiteX9" fmla="*/ 4295359 w 7132609"/>
              <a:gd name="connsiteY9" fmla="*/ 1181583 h 1388500"/>
              <a:gd name="connsiteX10" fmla="*/ 4793940 w 7132609"/>
              <a:gd name="connsiteY10" fmla="*/ 1329602 h 1388500"/>
              <a:gd name="connsiteX11" fmla="*/ 5046875 w 7132609"/>
              <a:gd name="connsiteY11" fmla="*/ 488028 h 1388500"/>
              <a:gd name="connsiteX12" fmla="*/ 5338040 w 7132609"/>
              <a:gd name="connsiteY12" fmla="*/ 436952 h 1388500"/>
              <a:gd name="connsiteX13" fmla="*/ 5333614 w 7132609"/>
              <a:gd name="connsiteY13" fmla="*/ 1316009 h 1388500"/>
              <a:gd name="connsiteX14" fmla="*/ 5451997 w 7132609"/>
              <a:gd name="connsiteY14" fmla="*/ 1310697 h 1388500"/>
              <a:gd name="connsiteX15" fmla="*/ 5448176 w 7132609"/>
              <a:gd name="connsiteY15" fmla="*/ 434568 h 1388500"/>
              <a:gd name="connsiteX16" fmla="*/ 5669482 w 7132609"/>
              <a:gd name="connsiteY16" fmla="*/ 701086 h 1388500"/>
              <a:gd name="connsiteX17" fmla="*/ 5834862 w 7132609"/>
              <a:gd name="connsiteY17" fmla="*/ 1318949 h 1388500"/>
              <a:gd name="connsiteX18" fmla="*/ 6070689 w 7132609"/>
              <a:gd name="connsiteY18" fmla="*/ 1308617 h 1388500"/>
              <a:gd name="connsiteX19" fmla="*/ 6438012 w 7132609"/>
              <a:gd name="connsiteY19" fmla="*/ 541292 h 1388500"/>
              <a:gd name="connsiteX20" fmla="*/ 6909621 w 7132609"/>
              <a:gd name="connsiteY20" fmla="*/ 732163 h 1388500"/>
              <a:gd name="connsiteX21" fmla="*/ 7132609 w 7132609"/>
              <a:gd name="connsiteY21" fmla="*/ 1338172 h 1388500"/>
              <a:gd name="connsiteX0" fmla="*/ 0 w 7132609"/>
              <a:gd name="connsiteY0" fmla="*/ 1309030 h 1388387"/>
              <a:gd name="connsiteX1" fmla="*/ 750582 w 7132609"/>
              <a:gd name="connsiteY1" fmla="*/ 890910 h 1388387"/>
              <a:gd name="connsiteX2" fmla="*/ 1500110 w 7132609"/>
              <a:gd name="connsiteY2" fmla="*/ 1342 h 1388387"/>
              <a:gd name="connsiteX3" fmla="*/ 2062954 w 7132609"/>
              <a:gd name="connsiteY3" fmla="*/ 682763 h 1388387"/>
              <a:gd name="connsiteX4" fmla="*/ 2566174 w 7132609"/>
              <a:gd name="connsiteY4" fmla="*/ 402693 h 1388387"/>
              <a:gd name="connsiteX5" fmla="*/ 2832149 w 7132609"/>
              <a:gd name="connsiteY5" fmla="*/ 640852 h 1388387"/>
              <a:gd name="connsiteX6" fmla="*/ 3252181 w 7132609"/>
              <a:gd name="connsiteY6" fmla="*/ 449086 h 1388387"/>
              <a:gd name="connsiteX7" fmla="*/ 3351919 w 7132609"/>
              <a:gd name="connsiteY7" fmla="*/ 1100502 h 1388387"/>
              <a:gd name="connsiteX8" fmla="*/ 3811290 w 7132609"/>
              <a:gd name="connsiteY8" fmla="*/ 1267488 h 1388387"/>
              <a:gd name="connsiteX9" fmla="*/ 4295359 w 7132609"/>
              <a:gd name="connsiteY9" fmla="*/ 1181470 h 1388387"/>
              <a:gd name="connsiteX10" fmla="*/ 4793940 w 7132609"/>
              <a:gd name="connsiteY10" fmla="*/ 1329489 h 1388387"/>
              <a:gd name="connsiteX11" fmla="*/ 5046875 w 7132609"/>
              <a:gd name="connsiteY11" fmla="*/ 487915 h 1388387"/>
              <a:gd name="connsiteX12" fmla="*/ 5338040 w 7132609"/>
              <a:gd name="connsiteY12" fmla="*/ 436839 h 1388387"/>
              <a:gd name="connsiteX13" fmla="*/ 5333614 w 7132609"/>
              <a:gd name="connsiteY13" fmla="*/ 1315896 h 1388387"/>
              <a:gd name="connsiteX14" fmla="*/ 5451997 w 7132609"/>
              <a:gd name="connsiteY14" fmla="*/ 1310584 h 1388387"/>
              <a:gd name="connsiteX15" fmla="*/ 5448176 w 7132609"/>
              <a:gd name="connsiteY15" fmla="*/ 434455 h 1388387"/>
              <a:gd name="connsiteX16" fmla="*/ 5669482 w 7132609"/>
              <a:gd name="connsiteY16" fmla="*/ 700973 h 1388387"/>
              <a:gd name="connsiteX17" fmla="*/ 5834862 w 7132609"/>
              <a:gd name="connsiteY17" fmla="*/ 1318836 h 1388387"/>
              <a:gd name="connsiteX18" fmla="*/ 6070689 w 7132609"/>
              <a:gd name="connsiteY18" fmla="*/ 1308504 h 1388387"/>
              <a:gd name="connsiteX19" fmla="*/ 6438012 w 7132609"/>
              <a:gd name="connsiteY19" fmla="*/ 541179 h 1388387"/>
              <a:gd name="connsiteX20" fmla="*/ 6909621 w 7132609"/>
              <a:gd name="connsiteY20" fmla="*/ 732050 h 1388387"/>
              <a:gd name="connsiteX21" fmla="*/ 7132609 w 7132609"/>
              <a:gd name="connsiteY21" fmla="*/ 1338059 h 1388387"/>
              <a:gd name="connsiteX0" fmla="*/ 0 w 7132609"/>
              <a:gd name="connsiteY0" fmla="*/ 1309099 h 1388456"/>
              <a:gd name="connsiteX1" fmla="*/ 750582 w 7132609"/>
              <a:gd name="connsiteY1" fmla="*/ 890979 h 1388456"/>
              <a:gd name="connsiteX2" fmla="*/ 1500110 w 7132609"/>
              <a:gd name="connsiteY2" fmla="*/ 1411 h 1388456"/>
              <a:gd name="connsiteX3" fmla="*/ 2062954 w 7132609"/>
              <a:gd name="connsiteY3" fmla="*/ 682832 h 1388456"/>
              <a:gd name="connsiteX4" fmla="*/ 2293784 w 7132609"/>
              <a:gd name="connsiteY4" fmla="*/ 605166 h 1388456"/>
              <a:gd name="connsiteX5" fmla="*/ 2566174 w 7132609"/>
              <a:gd name="connsiteY5" fmla="*/ 402762 h 1388456"/>
              <a:gd name="connsiteX6" fmla="*/ 2832149 w 7132609"/>
              <a:gd name="connsiteY6" fmla="*/ 640921 h 1388456"/>
              <a:gd name="connsiteX7" fmla="*/ 3252181 w 7132609"/>
              <a:gd name="connsiteY7" fmla="*/ 449155 h 1388456"/>
              <a:gd name="connsiteX8" fmla="*/ 3351919 w 7132609"/>
              <a:gd name="connsiteY8" fmla="*/ 1100571 h 1388456"/>
              <a:gd name="connsiteX9" fmla="*/ 3811290 w 7132609"/>
              <a:gd name="connsiteY9" fmla="*/ 1267557 h 1388456"/>
              <a:gd name="connsiteX10" fmla="*/ 4295359 w 7132609"/>
              <a:gd name="connsiteY10" fmla="*/ 1181539 h 1388456"/>
              <a:gd name="connsiteX11" fmla="*/ 4793940 w 7132609"/>
              <a:gd name="connsiteY11" fmla="*/ 1329558 h 1388456"/>
              <a:gd name="connsiteX12" fmla="*/ 5046875 w 7132609"/>
              <a:gd name="connsiteY12" fmla="*/ 487984 h 1388456"/>
              <a:gd name="connsiteX13" fmla="*/ 5338040 w 7132609"/>
              <a:gd name="connsiteY13" fmla="*/ 436908 h 1388456"/>
              <a:gd name="connsiteX14" fmla="*/ 5333614 w 7132609"/>
              <a:gd name="connsiteY14" fmla="*/ 1315965 h 1388456"/>
              <a:gd name="connsiteX15" fmla="*/ 5451997 w 7132609"/>
              <a:gd name="connsiteY15" fmla="*/ 1310653 h 1388456"/>
              <a:gd name="connsiteX16" fmla="*/ 5448176 w 7132609"/>
              <a:gd name="connsiteY16" fmla="*/ 434524 h 1388456"/>
              <a:gd name="connsiteX17" fmla="*/ 5669482 w 7132609"/>
              <a:gd name="connsiteY17" fmla="*/ 701042 h 1388456"/>
              <a:gd name="connsiteX18" fmla="*/ 5834862 w 7132609"/>
              <a:gd name="connsiteY18" fmla="*/ 1318905 h 1388456"/>
              <a:gd name="connsiteX19" fmla="*/ 6070689 w 7132609"/>
              <a:gd name="connsiteY19" fmla="*/ 1308573 h 1388456"/>
              <a:gd name="connsiteX20" fmla="*/ 6438012 w 7132609"/>
              <a:gd name="connsiteY20" fmla="*/ 541248 h 1388456"/>
              <a:gd name="connsiteX21" fmla="*/ 6909621 w 7132609"/>
              <a:gd name="connsiteY21" fmla="*/ 732119 h 1388456"/>
              <a:gd name="connsiteX22" fmla="*/ 7132609 w 7132609"/>
              <a:gd name="connsiteY22" fmla="*/ 1338128 h 1388456"/>
              <a:gd name="connsiteX0" fmla="*/ 0 w 7132609"/>
              <a:gd name="connsiteY0" fmla="*/ 1309410 h 1388767"/>
              <a:gd name="connsiteX1" fmla="*/ 750582 w 7132609"/>
              <a:gd name="connsiteY1" fmla="*/ 891290 h 1388767"/>
              <a:gd name="connsiteX2" fmla="*/ 1500110 w 7132609"/>
              <a:gd name="connsiteY2" fmla="*/ 1722 h 1388767"/>
              <a:gd name="connsiteX3" fmla="*/ 2062954 w 7132609"/>
              <a:gd name="connsiteY3" fmla="*/ 683143 h 1388767"/>
              <a:gd name="connsiteX4" fmla="*/ 2420251 w 7132609"/>
              <a:gd name="connsiteY4" fmla="*/ 1308564 h 1388767"/>
              <a:gd name="connsiteX5" fmla="*/ 2566174 w 7132609"/>
              <a:gd name="connsiteY5" fmla="*/ 403073 h 1388767"/>
              <a:gd name="connsiteX6" fmla="*/ 2832149 w 7132609"/>
              <a:gd name="connsiteY6" fmla="*/ 641232 h 1388767"/>
              <a:gd name="connsiteX7" fmla="*/ 3252181 w 7132609"/>
              <a:gd name="connsiteY7" fmla="*/ 449466 h 1388767"/>
              <a:gd name="connsiteX8" fmla="*/ 3351919 w 7132609"/>
              <a:gd name="connsiteY8" fmla="*/ 1100882 h 1388767"/>
              <a:gd name="connsiteX9" fmla="*/ 3811290 w 7132609"/>
              <a:gd name="connsiteY9" fmla="*/ 1267868 h 1388767"/>
              <a:gd name="connsiteX10" fmla="*/ 4295359 w 7132609"/>
              <a:gd name="connsiteY10" fmla="*/ 1181850 h 1388767"/>
              <a:gd name="connsiteX11" fmla="*/ 4793940 w 7132609"/>
              <a:gd name="connsiteY11" fmla="*/ 1329869 h 1388767"/>
              <a:gd name="connsiteX12" fmla="*/ 5046875 w 7132609"/>
              <a:gd name="connsiteY12" fmla="*/ 488295 h 1388767"/>
              <a:gd name="connsiteX13" fmla="*/ 5338040 w 7132609"/>
              <a:gd name="connsiteY13" fmla="*/ 437219 h 1388767"/>
              <a:gd name="connsiteX14" fmla="*/ 5333614 w 7132609"/>
              <a:gd name="connsiteY14" fmla="*/ 1316276 h 1388767"/>
              <a:gd name="connsiteX15" fmla="*/ 5451997 w 7132609"/>
              <a:gd name="connsiteY15" fmla="*/ 1310964 h 1388767"/>
              <a:gd name="connsiteX16" fmla="*/ 5448176 w 7132609"/>
              <a:gd name="connsiteY16" fmla="*/ 434835 h 1388767"/>
              <a:gd name="connsiteX17" fmla="*/ 5669482 w 7132609"/>
              <a:gd name="connsiteY17" fmla="*/ 701353 h 1388767"/>
              <a:gd name="connsiteX18" fmla="*/ 5834862 w 7132609"/>
              <a:gd name="connsiteY18" fmla="*/ 1319216 h 1388767"/>
              <a:gd name="connsiteX19" fmla="*/ 6070689 w 7132609"/>
              <a:gd name="connsiteY19" fmla="*/ 1308884 h 1388767"/>
              <a:gd name="connsiteX20" fmla="*/ 6438012 w 7132609"/>
              <a:gd name="connsiteY20" fmla="*/ 541559 h 1388767"/>
              <a:gd name="connsiteX21" fmla="*/ 6909621 w 7132609"/>
              <a:gd name="connsiteY21" fmla="*/ 732430 h 1388767"/>
              <a:gd name="connsiteX22" fmla="*/ 7132609 w 7132609"/>
              <a:gd name="connsiteY22" fmla="*/ 1338439 h 1388767"/>
              <a:gd name="connsiteX0" fmla="*/ 0 w 7132609"/>
              <a:gd name="connsiteY0" fmla="*/ 1309410 h 1388767"/>
              <a:gd name="connsiteX1" fmla="*/ 750582 w 7132609"/>
              <a:gd name="connsiteY1" fmla="*/ 891290 h 1388767"/>
              <a:gd name="connsiteX2" fmla="*/ 1500110 w 7132609"/>
              <a:gd name="connsiteY2" fmla="*/ 1722 h 1388767"/>
              <a:gd name="connsiteX3" fmla="*/ 2062954 w 7132609"/>
              <a:gd name="connsiteY3" fmla="*/ 683143 h 1388767"/>
              <a:gd name="connsiteX4" fmla="*/ 2420251 w 7132609"/>
              <a:gd name="connsiteY4" fmla="*/ 1308564 h 1388767"/>
              <a:gd name="connsiteX5" fmla="*/ 2566174 w 7132609"/>
              <a:gd name="connsiteY5" fmla="*/ 403073 h 1388767"/>
              <a:gd name="connsiteX6" fmla="*/ 2832149 w 7132609"/>
              <a:gd name="connsiteY6" fmla="*/ 641232 h 1388767"/>
              <a:gd name="connsiteX7" fmla="*/ 3252181 w 7132609"/>
              <a:gd name="connsiteY7" fmla="*/ 449466 h 1388767"/>
              <a:gd name="connsiteX8" fmla="*/ 3439474 w 7132609"/>
              <a:gd name="connsiteY8" fmla="*/ 1313939 h 1388767"/>
              <a:gd name="connsiteX9" fmla="*/ 3811290 w 7132609"/>
              <a:gd name="connsiteY9" fmla="*/ 1267868 h 1388767"/>
              <a:gd name="connsiteX10" fmla="*/ 4295359 w 7132609"/>
              <a:gd name="connsiteY10" fmla="*/ 1181850 h 1388767"/>
              <a:gd name="connsiteX11" fmla="*/ 4793940 w 7132609"/>
              <a:gd name="connsiteY11" fmla="*/ 1329869 h 1388767"/>
              <a:gd name="connsiteX12" fmla="*/ 5046875 w 7132609"/>
              <a:gd name="connsiteY12" fmla="*/ 488295 h 1388767"/>
              <a:gd name="connsiteX13" fmla="*/ 5338040 w 7132609"/>
              <a:gd name="connsiteY13" fmla="*/ 437219 h 1388767"/>
              <a:gd name="connsiteX14" fmla="*/ 5333614 w 7132609"/>
              <a:gd name="connsiteY14" fmla="*/ 1316276 h 1388767"/>
              <a:gd name="connsiteX15" fmla="*/ 5451997 w 7132609"/>
              <a:gd name="connsiteY15" fmla="*/ 1310964 h 1388767"/>
              <a:gd name="connsiteX16" fmla="*/ 5448176 w 7132609"/>
              <a:gd name="connsiteY16" fmla="*/ 434835 h 1388767"/>
              <a:gd name="connsiteX17" fmla="*/ 5669482 w 7132609"/>
              <a:gd name="connsiteY17" fmla="*/ 701353 h 1388767"/>
              <a:gd name="connsiteX18" fmla="*/ 5834862 w 7132609"/>
              <a:gd name="connsiteY18" fmla="*/ 1319216 h 1388767"/>
              <a:gd name="connsiteX19" fmla="*/ 6070689 w 7132609"/>
              <a:gd name="connsiteY19" fmla="*/ 1308884 h 1388767"/>
              <a:gd name="connsiteX20" fmla="*/ 6438012 w 7132609"/>
              <a:gd name="connsiteY20" fmla="*/ 541559 h 1388767"/>
              <a:gd name="connsiteX21" fmla="*/ 6909621 w 7132609"/>
              <a:gd name="connsiteY21" fmla="*/ 732430 h 1388767"/>
              <a:gd name="connsiteX22" fmla="*/ 7132609 w 7132609"/>
              <a:gd name="connsiteY22" fmla="*/ 1338439 h 1388767"/>
              <a:gd name="connsiteX0" fmla="*/ 0 w 7132609"/>
              <a:gd name="connsiteY0" fmla="*/ 1309410 h 1388767"/>
              <a:gd name="connsiteX1" fmla="*/ 750582 w 7132609"/>
              <a:gd name="connsiteY1" fmla="*/ 891290 h 1388767"/>
              <a:gd name="connsiteX2" fmla="*/ 1500110 w 7132609"/>
              <a:gd name="connsiteY2" fmla="*/ 1722 h 1388767"/>
              <a:gd name="connsiteX3" fmla="*/ 2062954 w 7132609"/>
              <a:gd name="connsiteY3" fmla="*/ 683143 h 1388767"/>
              <a:gd name="connsiteX4" fmla="*/ 2420251 w 7132609"/>
              <a:gd name="connsiteY4" fmla="*/ 1308564 h 1388767"/>
              <a:gd name="connsiteX5" fmla="*/ 2566174 w 7132609"/>
              <a:gd name="connsiteY5" fmla="*/ 403073 h 1388767"/>
              <a:gd name="connsiteX6" fmla="*/ 2832149 w 7132609"/>
              <a:gd name="connsiteY6" fmla="*/ 641232 h 1388767"/>
              <a:gd name="connsiteX7" fmla="*/ 3252181 w 7132609"/>
              <a:gd name="connsiteY7" fmla="*/ 449466 h 1388767"/>
              <a:gd name="connsiteX8" fmla="*/ 3439474 w 7132609"/>
              <a:gd name="connsiteY8" fmla="*/ 1313939 h 1388767"/>
              <a:gd name="connsiteX9" fmla="*/ 3811290 w 7132609"/>
              <a:gd name="connsiteY9" fmla="*/ 1267868 h 1388767"/>
              <a:gd name="connsiteX10" fmla="*/ 4295359 w 7132609"/>
              <a:gd name="connsiteY10" fmla="*/ 1181850 h 1388767"/>
              <a:gd name="connsiteX11" fmla="*/ 4793940 w 7132609"/>
              <a:gd name="connsiteY11" fmla="*/ 1329869 h 1388767"/>
              <a:gd name="connsiteX12" fmla="*/ 5046875 w 7132609"/>
              <a:gd name="connsiteY12" fmla="*/ 488295 h 1388767"/>
              <a:gd name="connsiteX13" fmla="*/ 5338040 w 7132609"/>
              <a:gd name="connsiteY13" fmla="*/ 437219 h 1388767"/>
              <a:gd name="connsiteX14" fmla="*/ 5333614 w 7132609"/>
              <a:gd name="connsiteY14" fmla="*/ 1316276 h 1388767"/>
              <a:gd name="connsiteX15" fmla="*/ 5451997 w 7132609"/>
              <a:gd name="connsiteY15" fmla="*/ 1310964 h 1388767"/>
              <a:gd name="connsiteX16" fmla="*/ 5448176 w 7132609"/>
              <a:gd name="connsiteY16" fmla="*/ 434835 h 1388767"/>
              <a:gd name="connsiteX17" fmla="*/ 5669482 w 7132609"/>
              <a:gd name="connsiteY17" fmla="*/ 701353 h 1388767"/>
              <a:gd name="connsiteX18" fmla="*/ 5834862 w 7132609"/>
              <a:gd name="connsiteY18" fmla="*/ 1319216 h 1388767"/>
              <a:gd name="connsiteX19" fmla="*/ 6070689 w 7132609"/>
              <a:gd name="connsiteY19" fmla="*/ 1308884 h 1388767"/>
              <a:gd name="connsiteX20" fmla="*/ 6438012 w 7132609"/>
              <a:gd name="connsiteY20" fmla="*/ 541559 h 1388767"/>
              <a:gd name="connsiteX21" fmla="*/ 6909621 w 7132609"/>
              <a:gd name="connsiteY21" fmla="*/ 732430 h 1388767"/>
              <a:gd name="connsiteX22" fmla="*/ 7132609 w 7132609"/>
              <a:gd name="connsiteY22" fmla="*/ 1338439 h 1388767"/>
              <a:gd name="connsiteX0" fmla="*/ 0 w 7132609"/>
              <a:gd name="connsiteY0" fmla="*/ 1312336 h 1421667"/>
              <a:gd name="connsiteX1" fmla="*/ 750582 w 7132609"/>
              <a:gd name="connsiteY1" fmla="*/ 894216 h 1421667"/>
              <a:gd name="connsiteX2" fmla="*/ 1500110 w 7132609"/>
              <a:gd name="connsiteY2" fmla="*/ 4648 h 1421667"/>
              <a:gd name="connsiteX3" fmla="*/ 1780835 w 7132609"/>
              <a:gd name="connsiteY3" fmla="*/ 1314586 h 1421667"/>
              <a:gd name="connsiteX4" fmla="*/ 2420251 w 7132609"/>
              <a:gd name="connsiteY4" fmla="*/ 1311490 h 1421667"/>
              <a:gd name="connsiteX5" fmla="*/ 2566174 w 7132609"/>
              <a:gd name="connsiteY5" fmla="*/ 405999 h 1421667"/>
              <a:gd name="connsiteX6" fmla="*/ 2832149 w 7132609"/>
              <a:gd name="connsiteY6" fmla="*/ 644158 h 1421667"/>
              <a:gd name="connsiteX7" fmla="*/ 3252181 w 7132609"/>
              <a:gd name="connsiteY7" fmla="*/ 452392 h 1421667"/>
              <a:gd name="connsiteX8" fmla="*/ 3439474 w 7132609"/>
              <a:gd name="connsiteY8" fmla="*/ 1316865 h 1421667"/>
              <a:gd name="connsiteX9" fmla="*/ 3811290 w 7132609"/>
              <a:gd name="connsiteY9" fmla="*/ 1270794 h 1421667"/>
              <a:gd name="connsiteX10" fmla="*/ 4295359 w 7132609"/>
              <a:gd name="connsiteY10" fmla="*/ 1184776 h 1421667"/>
              <a:gd name="connsiteX11" fmla="*/ 4793940 w 7132609"/>
              <a:gd name="connsiteY11" fmla="*/ 1332795 h 1421667"/>
              <a:gd name="connsiteX12" fmla="*/ 5046875 w 7132609"/>
              <a:gd name="connsiteY12" fmla="*/ 491221 h 1421667"/>
              <a:gd name="connsiteX13" fmla="*/ 5338040 w 7132609"/>
              <a:gd name="connsiteY13" fmla="*/ 440145 h 1421667"/>
              <a:gd name="connsiteX14" fmla="*/ 5333614 w 7132609"/>
              <a:gd name="connsiteY14" fmla="*/ 1319202 h 1421667"/>
              <a:gd name="connsiteX15" fmla="*/ 5451997 w 7132609"/>
              <a:gd name="connsiteY15" fmla="*/ 1313890 h 1421667"/>
              <a:gd name="connsiteX16" fmla="*/ 5448176 w 7132609"/>
              <a:gd name="connsiteY16" fmla="*/ 437761 h 1421667"/>
              <a:gd name="connsiteX17" fmla="*/ 5669482 w 7132609"/>
              <a:gd name="connsiteY17" fmla="*/ 704279 h 1421667"/>
              <a:gd name="connsiteX18" fmla="*/ 5834862 w 7132609"/>
              <a:gd name="connsiteY18" fmla="*/ 1322142 h 1421667"/>
              <a:gd name="connsiteX19" fmla="*/ 6070689 w 7132609"/>
              <a:gd name="connsiteY19" fmla="*/ 1311810 h 1421667"/>
              <a:gd name="connsiteX20" fmla="*/ 6438012 w 7132609"/>
              <a:gd name="connsiteY20" fmla="*/ 544485 h 1421667"/>
              <a:gd name="connsiteX21" fmla="*/ 6909621 w 7132609"/>
              <a:gd name="connsiteY21" fmla="*/ 735356 h 1421667"/>
              <a:gd name="connsiteX22" fmla="*/ 7132609 w 7132609"/>
              <a:gd name="connsiteY22" fmla="*/ 1341365 h 1421667"/>
              <a:gd name="connsiteX0" fmla="*/ 0 w 7132609"/>
              <a:gd name="connsiteY0" fmla="*/ 1005637 h 1092306"/>
              <a:gd name="connsiteX1" fmla="*/ 750582 w 7132609"/>
              <a:gd name="connsiteY1" fmla="*/ 587517 h 1092306"/>
              <a:gd name="connsiteX2" fmla="*/ 1539023 w 7132609"/>
              <a:gd name="connsiteY2" fmla="*/ 6881 h 1092306"/>
              <a:gd name="connsiteX3" fmla="*/ 1780835 w 7132609"/>
              <a:gd name="connsiteY3" fmla="*/ 1007887 h 1092306"/>
              <a:gd name="connsiteX4" fmla="*/ 2420251 w 7132609"/>
              <a:gd name="connsiteY4" fmla="*/ 1004791 h 1092306"/>
              <a:gd name="connsiteX5" fmla="*/ 2566174 w 7132609"/>
              <a:gd name="connsiteY5" fmla="*/ 99300 h 1092306"/>
              <a:gd name="connsiteX6" fmla="*/ 2832149 w 7132609"/>
              <a:gd name="connsiteY6" fmla="*/ 337459 h 1092306"/>
              <a:gd name="connsiteX7" fmla="*/ 3252181 w 7132609"/>
              <a:gd name="connsiteY7" fmla="*/ 145693 h 1092306"/>
              <a:gd name="connsiteX8" fmla="*/ 3439474 w 7132609"/>
              <a:gd name="connsiteY8" fmla="*/ 1010166 h 1092306"/>
              <a:gd name="connsiteX9" fmla="*/ 3811290 w 7132609"/>
              <a:gd name="connsiteY9" fmla="*/ 964095 h 1092306"/>
              <a:gd name="connsiteX10" fmla="*/ 4295359 w 7132609"/>
              <a:gd name="connsiteY10" fmla="*/ 878077 h 1092306"/>
              <a:gd name="connsiteX11" fmla="*/ 4793940 w 7132609"/>
              <a:gd name="connsiteY11" fmla="*/ 1026096 h 1092306"/>
              <a:gd name="connsiteX12" fmla="*/ 5046875 w 7132609"/>
              <a:gd name="connsiteY12" fmla="*/ 184522 h 1092306"/>
              <a:gd name="connsiteX13" fmla="*/ 5338040 w 7132609"/>
              <a:gd name="connsiteY13" fmla="*/ 133446 h 1092306"/>
              <a:gd name="connsiteX14" fmla="*/ 5333614 w 7132609"/>
              <a:gd name="connsiteY14" fmla="*/ 1012503 h 1092306"/>
              <a:gd name="connsiteX15" fmla="*/ 5451997 w 7132609"/>
              <a:gd name="connsiteY15" fmla="*/ 1007191 h 1092306"/>
              <a:gd name="connsiteX16" fmla="*/ 5448176 w 7132609"/>
              <a:gd name="connsiteY16" fmla="*/ 131062 h 1092306"/>
              <a:gd name="connsiteX17" fmla="*/ 5669482 w 7132609"/>
              <a:gd name="connsiteY17" fmla="*/ 397580 h 1092306"/>
              <a:gd name="connsiteX18" fmla="*/ 5834862 w 7132609"/>
              <a:gd name="connsiteY18" fmla="*/ 1015443 h 1092306"/>
              <a:gd name="connsiteX19" fmla="*/ 6070689 w 7132609"/>
              <a:gd name="connsiteY19" fmla="*/ 1005111 h 1092306"/>
              <a:gd name="connsiteX20" fmla="*/ 6438012 w 7132609"/>
              <a:gd name="connsiteY20" fmla="*/ 237786 h 1092306"/>
              <a:gd name="connsiteX21" fmla="*/ 6909621 w 7132609"/>
              <a:gd name="connsiteY21" fmla="*/ 428657 h 1092306"/>
              <a:gd name="connsiteX22" fmla="*/ 7132609 w 7132609"/>
              <a:gd name="connsiteY22" fmla="*/ 1034666 h 1092306"/>
              <a:gd name="connsiteX0" fmla="*/ 0 w 7132609"/>
              <a:gd name="connsiteY0" fmla="*/ 1047341 h 1134011"/>
              <a:gd name="connsiteX1" fmla="*/ 750582 w 7132609"/>
              <a:gd name="connsiteY1" fmla="*/ 629221 h 1134011"/>
              <a:gd name="connsiteX2" fmla="*/ 1223678 w 7132609"/>
              <a:gd name="connsiteY2" fmla="*/ 204920 h 1134011"/>
              <a:gd name="connsiteX3" fmla="*/ 1539023 w 7132609"/>
              <a:gd name="connsiteY3" fmla="*/ 48585 h 1134011"/>
              <a:gd name="connsiteX4" fmla="*/ 1780835 w 7132609"/>
              <a:gd name="connsiteY4" fmla="*/ 1049591 h 1134011"/>
              <a:gd name="connsiteX5" fmla="*/ 2420251 w 7132609"/>
              <a:gd name="connsiteY5" fmla="*/ 1046495 h 1134011"/>
              <a:gd name="connsiteX6" fmla="*/ 2566174 w 7132609"/>
              <a:gd name="connsiteY6" fmla="*/ 141004 h 1134011"/>
              <a:gd name="connsiteX7" fmla="*/ 2832149 w 7132609"/>
              <a:gd name="connsiteY7" fmla="*/ 379163 h 1134011"/>
              <a:gd name="connsiteX8" fmla="*/ 3252181 w 7132609"/>
              <a:gd name="connsiteY8" fmla="*/ 187397 h 1134011"/>
              <a:gd name="connsiteX9" fmla="*/ 3439474 w 7132609"/>
              <a:gd name="connsiteY9" fmla="*/ 1051870 h 1134011"/>
              <a:gd name="connsiteX10" fmla="*/ 3811290 w 7132609"/>
              <a:gd name="connsiteY10" fmla="*/ 1005799 h 1134011"/>
              <a:gd name="connsiteX11" fmla="*/ 4295359 w 7132609"/>
              <a:gd name="connsiteY11" fmla="*/ 919781 h 1134011"/>
              <a:gd name="connsiteX12" fmla="*/ 4793940 w 7132609"/>
              <a:gd name="connsiteY12" fmla="*/ 1067800 h 1134011"/>
              <a:gd name="connsiteX13" fmla="*/ 5046875 w 7132609"/>
              <a:gd name="connsiteY13" fmla="*/ 226226 h 1134011"/>
              <a:gd name="connsiteX14" fmla="*/ 5338040 w 7132609"/>
              <a:gd name="connsiteY14" fmla="*/ 175150 h 1134011"/>
              <a:gd name="connsiteX15" fmla="*/ 5333614 w 7132609"/>
              <a:gd name="connsiteY15" fmla="*/ 1054207 h 1134011"/>
              <a:gd name="connsiteX16" fmla="*/ 5451997 w 7132609"/>
              <a:gd name="connsiteY16" fmla="*/ 1048895 h 1134011"/>
              <a:gd name="connsiteX17" fmla="*/ 5448176 w 7132609"/>
              <a:gd name="connsiteY17" fmla="*/ 172766 h 1134011"/>
              <a:gd name="connsiteX18" fmla="*/ 5669482 w 7132609"/>
              <a:gd name="connsiteY18" fmla="*/ 439284 h 1134011"/>
              <a:gd name="connsiteX19" fmla="*/ 5834862 w 7132609"/>
              <a:gd name="connsiteY19" fmla="*/ 1057147 h 1134011"/>
              <a:gd name="connsiteX20" fmla="*/ 6070689 w 7132609"/>
              <a:gd name="connsiteY20" fmla="*/ 1046815 h 1134011"/>
              <a:gd name="connsiteX21" fmla="*/ 6438012 w 7132609"/>
              <a:gd name="connsiteY21" fmla="*/ 279490 h 1134011"/>
              <a:gd name="connsiteX22" fmla="*/ 6909621 w 7132609"/>
              <a:gd name="connsiteY22" fmla="*/ 470361 h 1134011"/>
              <a:gd name="connsiteX23" fmla="*/ 7132609 w 7132609"/>
              <a:gd name="connsiteY23" fmla="*/ 1076370 h 1134011"/>
              <a:gd name="connsiteX0" fmla="*/ 0 w 7132609"/>
              <a:gd name="connsiteY0" fmla="*/ 1045042 h 1131712"/>
              <a:gd name="connsiteX1" fmla="*/ 750582 w 7132609"/>
              <a:gd name="connsiteY1" fmla="*/ 626922 h 1131712"/>
              <a:gd name="connsiteX2" fmla="*/ 931831 w 7132609"/>
              <a:gd name="connsiteY2" fmla="*/ 213274 h 1131712"/>
              <a:gd name="connsiteX3" fmla="*/ 1539023 w 7132609"/>
              <a:gd name="connsiteY3" fmla="*/ 46286 h 1131712"/>
              <a:gd name="connsiteX4" fmla="*/ 1780835 w 7132609"/>
              <a:gd name="connsiteY4" fmla="*/ 1047292 h 1131712"/>
              <a:gd name="connsiteX5" fmla="*/ 2420251 w 7132609"/>
              <a:gd name="connsiteY5" fmla="*/ 1044196 h 1131712"/>
              <a:gd name="connsiteX6" fmla="*/ 2566174 w 7132609"/>
              <a:gd name="connsiteY6" fmla="*/ 138705 h 1131712"/>
              <a:gd name="connsiteX7" fmla="*/ 2832149 w 7132609"/>
              <a:gd name="connsiteY7" fmla="*/ 376864 h 1131712"/>
              <a:gd name="connsiteX8" fmla="*/ 3252181 w 7132609"/>
              <a:gd name="connsiteY8" fmla="*/ 185098 h 1131712"/>
              <a:gd name="connsiteX9" fmla="*/ 3439474 w 7132609"/>
              <a:gd name="connsiteY9" fmla="*/ 1049571 h 1131712"/>
              <a:gd name="connsiteX10" fmla="*/ 3811290 w 7132609"/>
              <a:gd name="connsiteY10" fmla="*/ 1003500 h 1131712"/>
              <a:gd name="connsiteX11" fmla="*/ 4295359 w 7132609"/>
              <a:gd name="connsiteY11" fmla="*/ 917482 h 1131712"/>
              <a:gd name="connsiteX12" fmla="*/ 4793940 w 7132609"/>
              <a:gd name="connsiteY12" fmla="*/ 1065501 h 1131712"/>
              <a:gd name="connsiteX13" fmla="*/ 5046875 w 7132609"/>
              <a:gd name="connsiteY13" fmla="*/ 223927 h 1131712"/>
              <a:gd name="connsiteX14" fmla="*/ 5338040 w 7132609"/>
              <a:gd name="connsiteY14" fmla="*/ 172851 h 1131712"/>
              <a:gd name="connsiteX15" fmla="*/ 5333614 w 7132609"/>
              <a:gd name="connsiteY15" fmla="*/ 1051908 h 1131712"/>
              <a:gd name="connsiteX16" fmla="*/ 5451997 w 7132609"/>
              <a:gd name="connsiteY16" fmla="*/ 1046596 h 1131712"/>
              <a:gd name="connsiteX17" fmla="*/ 5448176 w 7132609"/>
              <a:gd name="connsiteY17" fmla="*/ 170467 h 1131712"/>
              <a:gd name="connsiteX18" fmla="*/ 5669482 w 7132609"/>
              <a:gd name="connsiteY18" fmla="*/ 436985 h 1131712"/>
              <a:gd name="connsiteX19" fmla="*/ 5834862 w 7132609"/>
              <a:gd name="connsiteY19" fmla="*/ 1054848 h 1131712"/>
              <a:gd name="connsiteX20" fmla="*/ 6070689 w 7132609"/>
              <a:gd name="connsiteY20" fmla="*/ 1044516 h 1131712"/>
              <a:gd name="connsiteX21" fmla="*/ 6438012 w 7132609"/>
              <a:gd name="connsiteY21" fmla="*/ 277191 h 1131712"/>
              <a:gd name="connsiteX22" fmla="*/ 6909621 w 7132609"/>
              <a:gd name="connsiteY22" fmla="*/ 468062 h 1131712"/>
              <a:gd name="connsiteX23" fmla="*/ 7132609 w 7132609"/>
              <a:gd name="connsiteY23" fmla="*/ 1074071 h 1131712"/>
              <a:gd name="connsiteX0" fmla="*/ 0 w 7132609"/>
              <a:gd name="connsiteY0" fmla="*/ 1045042 h 1131712"/>
              <a:gd name="connsiteX1" fmla="*/ 740854 w 7132609"/>
              <a:gd name="connsiteY1" fmla="*/ 999771 h 1131712"/>
              <a:gd name="connsiteX2" fmla="*/ 931831 w 7132609"/>
              <a:gd name="connsiteY2" fmla="*/ 213274 h 1131712"/>
              <a:gd name="connsiteX3" fmla="*/ 1539023 w 7132609"/>
              <a:gd name="connsiteY3" fmla="*/ 46286 h 1131712"/>
              <a:gd name="connsiteX4" fmla="*/ 1780835 w 7132609"/>
              <a:gd name="connsiteY4" fmla="*/ 1047292 h 1131712"/>
              <a:gd name="connsiteX5" fmla="*/ 2420251 w 7132609"/>
              <a:gd name="connsiteY5" fmla="*/ 1044196 h 1131712"/>
              <a:gd name="connsiteX6" fmla="*/ 2566174 w 7132609"/>
              <a:gd name="connsiteY6" fmla="*/ 138705 h 1131712"/>
              <a:gd name="connsiteX7" fmla="*/ 2832149 w 7132609"/>
              <a:gd name="connsiteY7" fmla="*/ 376864 h 1131712"/>
              <a:gd name="connsiteX8" fmla="*/ 3252181 w 7132609"/>
              <a:gd name="connsiteY8" fmla="*/ 185098 h 1131712"/>
              <a:gd name="connsiteX9" fmla="*/ 3439474 w 7132609"/>
              <a:gd name="connsiteY9" fmla="*/ 1049571 h 1131712"/>
              <a:gd name="connsiteX10" fmla="*/ 3811290 w 7132609"/>
              <a:gd name="connsiteY10" fmla="*/ 1003500 h 1131712"/>
              <a:gd name="connsiteX11" fmla="*/ 4295359 w 7132609"/>
              <a:gd name="connsiteY11" fmla="*/ 917482 h 1131712"/>
              <a:gd name="connsiteX12" fmla="*/ 4793940 w 7132609"/>
              <a:gd name="connsiteY12" fmla="*/ 1065501 h 1131712"/>
              <a:gd name="connsiteX13" fmla="*/ 5046875 w 7132609"/>
              <a:gd name="connsiteY13" fmla="*/ 223927 h 1131712"/>
              <a:gd name="connsiteX14" fmla="*/ 5338040 w 7132609"/>
              <a:gd name="connsiteY14" fmla="*/ 172851 h 1131712"/>
              <a:gd name="connsiteX15" fmla="*/ 5333614 w 7132609"/>
              <a:gd name="connsiteY15" fmla="*/ 1051908 h 1131712"/>
              <a:gd name="connsiteX16" fmla="*/ 5451997 w 7132609"/>
              <a:gd name="connsiteY16" fmla="*/ 1046596 h 1131712"/>
              <a:gd name="connsiteX17" fmla="*/ 5448176 w 7132609"/>
              <a:gd name="connsiteY17" fmla="*/ 170467 h 1131712"/>
              <a:gd name="connsiteX18" fmla="*/ 5669482 w 7132609"/>
              <a:gd name="connsiteY18" fmla="*/ 436985 h 1131712"/>
              <a:gd name="connsiteX19" fmla="*/ 5834862 w 7132609"/>
              <a:gd name="connsiteY19" fmla="*/ 1054848 h 1131712"/>
              <a:gd name="connsiteX20" fmla="*/ 6070689 w 7132609"/>
              <a:gd name="connsiteY20" fmla="*/ 1044516 h 1131712"/>
              <a:gd name="connsiteX21" fmla="*/ 6438012 w 7132609"/>
              <a:gd name="connsiteY21" fmla="*/ 277191 h 1131712"/>
              <a:gd name="connsiteX22" fmla="*/ 6909621 w 7132609"/>
              <a:gd name="connsiteY22" fmla="*/ 468062 h 1131712"/>
              <a:gd name="connsiteX23" fmla="*/ 7132609 w 7132609"/>
              <a:gd name="connsiteY23" fmla="*/ 1074071 h 1131712"/>
              <a:gd name="connsiteX0" fmla="*/ 0 w 7132609"/>
              <a:gd name="connsiteY0" fmla="*/ 1045042 h 1131712"/>
              <a:gd name="connsiteX1" fmla="*/ 731126 w 7132609"/>
              <a:gd name="connsiteY1" fmla="*/ 1042383 h 1131712"/>
              <a:gd name="connsiteX2" fmla="*/ 931831 w 7132609"/>
              <a:gd name="connsiteY2" fmla="*/ 213274 h 1131712"/>
              <a:gd name="connsiteX3" fmla="*/ 1539023 w 7132609"/>
              <a:gd name="connsiteY3" fmla="*/ 46286 h 1131712"/>
              <a:gd name="connsiteX4" fmla="*/ 1780835 w 7132609"/>
              <a:gd name="connsiteY4" fmla="*/ 1047292 h 1131712"/>
              <a:gd name="connsiteX5" fmla="*/ 2420251 w 7132609"/>
              <a:gd name="connsiteY5" fmla="*/ 1044196 h 1131712"/>
              <a:gd name="connsiteX6" fmla="*/ 2566174 w 7132609"/>
              <a:gd name="connsiteY6" fmla="*/ 138705 h 1131712"/>
              <a:gd name="connsiteX7" fmla="*/ 2832149 w 7132609"/>
              <a:gd name="connsiteY7" fmla="*/ 376864 h 1131712"/>
              <a:gd name="connsiteX8" fmla="*/ 3252181 w 7132609"/>
              <a:gd name="connsiteY8" fmla="*/ 185098 h 1131712"/>
              <a:gd name="connsiteX9" fmla="*/ 3439474 w 7132609"/>
              <a:gd name="connsiteY9" fmla="*/ 1049571 h 1131712"/>
              <a:gd name="connsiteX10" fmla="*/ 3811290 w 7132609"/>
              <a:gd name="connsiteY10" fmla="*/ 1003500 h 1131712"/>
              <a:gd name="connsiteX11" fmla="*/ 4295359 w 7132609"/>
              <a:gd name="connsiteY11" fmla="*/ 917482 h 1131712"/>
              <a:gd name="connsiteX12" fmla="*/ 4793940 w 7132609"/>
              <a:gd name="connsiteY12" fmla="*/ 1065501 h 1131712"/>
              <a:gd name="connsiteX13" fmla="*/ 5046875 w 7132609"/>
              <a:gd name="connsiteY13" fmla="*/ 223927 h 1131712"/>
              <a:gd name="connsiteX14" fmla="*/ 5338040 w 7132609"/>
              <a:gd name="connsiteY14" fmla="*/ 172851 h 1131712"/>
              <a:gd name="connsiteX15" fmla="*/ 5333614 w 7132609"/>
              <a:gd name="connsiteY15" fmla="*/ 1051908 h 1131712"/>
              <a:gd name="connsiteX16" fmla="*/ 5451997 w 7132609"/>
              <a:gd name="connsiteY16" fmla="*/ 1046596 h 1131712"/>
              <a:gd name="connsiteX17" fmla="*/ 5448176 w 7132609"/>
              <a:gd name="connsiteY17" fmla="*/ 170467 h 1131712"/>
              <a:gd name="connsiteX18" fmla="*/ 5669482 w 7132609"/>
              <a:gd name="connsiteY18" fmla="*/ 436985 h 1131712"/>
              <a:gd name="connsiteX19" fmla="*/ 5834862 w 7132609"/>
              <a:gd name="connsiteY19" fmla="*/ 1054848 h 1131712"/>
              <a:gd name="connsiteX20" fmla="*/ 6070689 w 7132609"/>
              <a:gd name="connsiteY20" fmla="*/ 1044516 h 1131712"/>
              <a:gd name="connsiteX21" fmla="*/ 6438012 w 7132609"/>
              <a:gd name="connsiteY21" fmla="*/ 277191 h 1131712"/>
              <a:gd name="connsiteX22" fmla="*/ 6909621 w 7132609"/>
              <a:gd name="connsiteY22" fmla="*/ 468062 h 1131712"/>
              <a:gd name="connsiteX23" fmla="*/ 7132609 w 7132609"/>
              <a:gd name="connsiteY23" fmla="*/ 1074071 h 1131712"/>
              <a:gd name="connsiteX0" fmla="*/ 0 w 7132609"/>
              <a:gd name="connsiteY0" fmla="*/ 1045042 h 1131712"/>
              <a:gd name="connsiteX1" fmla="*/ 731126 w 7132609"/>
              <a:gd name="connsiteY1" fmla="*/ 1042383 h 1131712"/>
              <a:gd name="connsiteX2" fmla="*/ 931831 w 7132609"/>
              <a:gd name="connsiteY2" fmla="*/ 213274 h 1131712"/>
              <a:gd name="connsiteX3" fmla="*/ 1539023 w 7132609"/>
              <a:gd name="connsiteY3" fmla="*/ 46286 h 1131712"/>
              <a:gd name="connsiteX4" fmla="*/ 1780835 w 7132609"/>
              <a:gd name="connsiteY4" fmla="*/ 1047292 h 1131712"/>
              <a:gd name="connsiteX5" fmla="*/ 2420251 w 7132609"/>
              <a:gd name="connsiteY5" fmla="*/ 1044196 h 1131712"/>
              <a:gd name="connsiteX6" fmla="*/ 2566174 w 7132609"/>
              <a:gd name="connsiteY6" fmla="*/ 138705 h 1131712"/>
              <a:gd name="connsiteX7" fmla="*/ 2832149 w 7132609"/>
              <a:gd name="connsiteY7" fmla="*/ 376864 h 1131712"/>
              <a:gd name="connsiteX8" fmla="*/ 3252181 w 7132609"/>
              <a:gd name="connsiteY8" fmla="*/ 185098 h 1131712"/>
              <a:gd name="connsiteX9" fmla="*/ 3439474 w 7132609"/>
              <a:gd name="connsiteY9" fmla="*/ 1049571 h 1131712"/>
              <a:gd name="connsiteX10" fmla="*/ 3811290 w 7132609"/>
              <a:gd name="connsiteY10" fmla="*/ 1003500 h 1131712"/>
              <a:gd name="connsiteX11" fmla="*/ 4295359 w 7132609"/>
              <a:gd name="connsiteY11" fmla="*/ 917482 h 1131712"/>
              <a:gd name="connsiteX12" fmla="*/ 4793940 w 7132609"/>
              <a:gd name="connsiteY12" fmla="*/ 1065501 h 1131712"/>
              <a:gd name="connsiteX13" fmla="*/ 5046875 w 7132609"/>
              <a:gd name="connsiteY13" fmla="*/ 223927 h 1131712"/>
              <a:gd name="connsiteX14" fmla="*/ 5338040 w 7132609"/>
              <a:gd name="connsiteY14" fmla="*/ 172851 h 1131712"/>
              <a:gd name="connsiteX15" fmla="*/ 5333614 w 7132609"/>
              <a:gd name="connsiteY15" fmla="*/ 1051908 h 1131712"/>
              <a:gd name="connsiteX16" fmla="*/ 5451997 w 7132609"/>
              <a:gd name="connsiteY16" fmla="*/ 1046596 h 1131712"/>
              <a:gd name="connsiteX17" fmla="*/ 5448176 w 7132609"/>
              <a:gd name="connsiteY17" fmla="*/ 170467 h 1131712"/>
              <a:gd name="connsiteX18" fmla="*/ 5669482 w 7132609"/>
              <a:gd name="connsiteY18" fmla="*/ 436985 h 1131712"/>
              <a:gd name="connsiteX19" fmla="*/ 5834862 w 7132609"/>
              <a:gd name="connsiteY19" fmla="*/ 1054848 h 1131712"/>
              <a:gd name="connsiteX20" fmla="*/ 6070689 w 7132609"/>
              <a:gd name="connsiteY20" fmla="*/ 1044516 h 1131712"/>
              <a:gd name="connsiteX21" fmla="*/ 6438012 w 7132609"/>
              <a:gd name="connsiteY21" fmla="*/ 277191 h 1131712"/>
              <a:gd name="connsiteX22" fmla="*/ 6909621 w 7132609"/>
              <a:gd name="connsiteY22" fmla="*/ 468062 h 1131712"/>
              <a:gd name="connsiteX23" fmla="*/ 7132609 w 7132609"/>
              <a:gd name="connsiteY23" fmla="*/ 1074071 h 1131712"/>
              <a:gd name="connsiteX0" fmla="*/ 0 w 7132609"/>
              <a:gd name="connsiteY0" fmla="*/ 1045042 h 1131712"/>
              <a:gd name="connsiteX1" fmla="*/ 731126 w 7132609"/>
              <a:gd name="connsiteY1" fmla="*/ 1042383 h 1131712"/>
              <a:gd name="connsiteX2" fmla="*/ 931831 w 7132609"/>
              <a:gd name="connsiteY2" fmla="*/ 213274 h 1131712"/>
              <a:gd name="connsiteX3" fmla="*/ 1539023 w 7132609"/>
              <a:gd name="connsiteY3" fmla="*/ 46286 h 1131712"/>
              <a:gd name="connsiteX4" fmla="*/ 1780835 w 7132609"/>
              <a:gd name="connsiteY4" fmla="*/ 1047292 h 1131712"/>
              <a:gd name="connsiteX5" fmla="*/ 2420251 w 7132609"/>
              <a:gd name="connsiteY5" fmla="*/ 1044196 h 1131712"/>
              <a:gd name="connsiteX6" fmla="*/ 2566174 w 7132609"/>
              <a:gd name="connsiteY6" fmla="*/ 138705 h 1131712"/>
              <a:gd name="connsiteX7" fmla="*/ 2832149 w 7132609"/>
              <a:gd name="connsiteY7" fmla="*/ 376864 h 1131712"/>
              <a:gd name="connsiteX8" fmla="*/ 3252181 w 7132609"/>
              <a:gd name="connsiteY8" fmla="*/ 185098 h 1131712"/>
              <a:gd name="connsiteX9" fmla="*/ 3439474 w 7132609"/>
              <a:gd name="connsiteY9" fmla="*/ 1049571 h 1131712"/>
              <a:gd name="connsiteX10" fmla="*/ 3811290 w 7132609"/>
              <a:gd name="connsiteY10" fmla="*/ 1003500 h 1131712"/>
              <a:gd name="connsiteX11" fmla="*/ 4295359 w 7132609"/>
              <a:gd name="connsiteY11" fmla="*/ 917482 h 1131712"/>
              <a:gd name="connsiteX12" fmla="*/ 4793940 w 7132609"/>
              <a:gd name="connsiteY12" fmla="*/ 1065501 h 1131712"/>
              <a:gd name="connsiteX13" fmla="*/ 5046875 w 7132609"/>
              <a:gd name="connsiteY13" fmla="*/ 223927 h 1131712"/>
              <a:gd name="connsiteX14" fmla="*/ 5338040 w 7132609"/>
              <a:gd name="connsiteY14" fmla="*/ 172851 h 1131712"/>
              <a:gd name="connsiteX15" fmla="*/ 5333614 w 7132609"/>
              <a:gd name="connsiteY15" fmla="*/ 1051908 h 1131712"/>
              <a:gd name="connsiteX16" fmla="*/ 5451997 w 7132609"/>
              <a:gd name="connsiteY16" fmla="*/ 1046596 h 1131712"/>
              <a:gd name="connsiteX17" fmla="*/ 5448176 w 7132609"/>
              <a:gd name="connsiteY17" fmla="*/ 170467 h 1131712"/>
              <a:gd name="connsiteX18" fmla="*/ 5669482 w 7132609"/>
              <a:gd name="connsiteY18" fmla="*/ 436985 h 1131712"/>
              <a:gd name="connsiteX19" fmla="*/ 5834862 w 7132609"/>
              <a:gd name="connsiteY19" fmla="*/ 1054848 h 1131712"/>
              <a:gd name="connsiteX20" fmla="*/ 6070689 w 7132609"/>
              <a:gd name="connsiteY20" fmla="*/ 1044516 h 1131712"/>
              <a:gd name="connsiteX21" fmla="*/ 6438012 w 7132609"/>
              <a:gd name="connsiteY21" fmla="*/ 277191 h 1131712"/>
              <a:gd name="connsiteX22" fmla="*/ 6909621 w 7132609"/>
              <a:gd name="connsiteY22" fmla="*/ 468062 h 1131712"/>
              <a:gd name="connsiteX23" fmla="*/ 7132609 w 7132609"/>
              <a:gd name="connsiteY23" fmla="*/ 1074071 h 1131712"/>
              <a:gd name="connsiteX0" fmla="*/ 0 w 7132609"/>
              <a:gd name="connsiteY0" fmla="*/ 1045042 h 1131712"/>
              <a:gd name="connsiteX1" fmla="*/ 731126 w 7132609"/>
              <a:gd name="connsiteY1" fmla="*/ 1042383 h 1131712"/>
              <a:gd name="connsiteX2" fmla="*/ 931831 w 7132609"/>
              <a:gd name="connsiteY2" fmla="*/ 213274 h 1131712"/>
              <a:gd name="connsiteX3" fmla="*/ 1539023 w 7132609"/>
              <a:gd name="connsiteY3" fmla="*/ 46286 h 1131712"/>
              <a:gd name="connsiteX4" fmla="*/ 1780835 w 7132609"/>
              <a:gd name="connsiteY4" fmla="*/ 1047292 h 1131712"/>
              <a:gd name="connsiteX5" fmla="*/ 2420251 w 7132609"/>
              <a:gd name="connsiteY5" fmla="*/ 1044196 h 1131712"/>
              <a:gd name="connsiteX6" fmla="*/ 2566174 w 7132609"/>
              <a:gd name="connsiteY6" fmla="*/ 138705 h 1131712"/>
              <a:gd name="connsiteX7" fmla="*/ 2832149 w 7132609"/>
              <a:gd name="connsiteY7" fmla="*/ 376864 h 1131712"/>
              <a:gd name="connsiteX8" fmla="*/ 3252181 w 7132609"/>
              <a:gd name="connsiteY8" fmla="*/ 185098 h 1131712"/>
              <a:gd name="connsiteX9" fmla="*/ 3439474 w 7132609"/>
              <a:gd name="connsiteY9" fmla="*/ 1049571 h 1131712"/>
              <a:gd name="connsiteX10" fmla="*/ 3811290 w 7132609"/>
              <a:gd name="connsiteY10" fmla="*/ 1003500 h 1131712"/>
              <a:gd name="connsiteX11" fmla="*/ 4295359 w 7132609"/>
              <a:gd name="connsiteY11" fmla="*/ 917482 h 1131712"/>
              <a:gd name="connsiteX12" fmla="*/ 4793940 w 7132609"/>
              <a:gd name="connsiteY12" fmla="*/ 1065501 h 1131712"/>
              <a:gd name="connsiteX13" fmla="*/ 5046875 w 7132609"/>
              <a:gd name="connsiteY13" fmla="*/ 223927 h 1131712"/>
              <a:gd name="connsiteX14" fmla="*/ 5338040 w 7132609"/>
              <a:gd name="connsiteY14" fmla="*/ 172851 h 1131712"/>
              <a:gd name="connsiteX15" fmla="*/ 5333614 w 7132609"/>
              <a:gd name="connsiteY15" fmla="*/ 1051908 h 1131712"/>
              <a:gd name="connsiteX16" fmla="*/ 5451997 w 7132609"/>
              <a:gd name="connsiteY16" fmla="*/ 1046596 h 1131712"/>
              <a:gd name="connsiteX17" fmla="*/ 5448176 w 7132609"/>
              <a:gd name="connsiteY17" fmla="*/ 170467 h 1131712"/>
              <a:gd name="connsiteX18" fmla="*/ 5669482 w 7132609"/>
              <a:gd name="connsiteY18" fmla="*/ 436985 h 1131712"/>
              <a:gd name="connsiteX19" fmla="*/ 5834862 w 7132609"/>
              <a:gd name="connsiteY19" fmla="*/ 1054848 h 1131712"/>
              <a:gd name="connsiteX20" fmla="*/ 6070689 w 7132609"/>
              <a:gd name="connsiteY20" fmla="*/ 1044516 h 1131712"/>
              <a:gd name="connsiteX21" fmla="*/ 6438012 w 7132609"/>
              <a:gd name="connsiteY21" fmla="*/ 277191 h 1131712"/>
              <a:gd name="connsiteX22" fmla="*/ 6909621 w 7132609"/>
              <a:gd name="connsiteY22" fmla="*/ 468062 h 1131712"/>
              <a:gd name="connsiteX23" fmla="*/ 7132609 w 7132609"/>
              <a:gd name="connsiteY23" fmla="*/ 1074071 h 1131712"/>
              <a:gd name="connsiteX0" fmla="*/ 0 w 7045055"/>
              <a:gd name="connsiteY0" fmla="*/ 1066348 h 1131712"/>
              <a:gd name="connsiteX1" fmla="*/ 643572 w 7045055"/>
              <a:gd name="connsiteY1" fmla="*/ 1042383 h 1131712"/>
              <a:gd name="connsiteX2" fmla="*/ 844277 w 7045055"/>
              <a:gd name="connsiteY2" fmla="*/ 213274 h 1131712"/>
              <a:gd name="connsiteX3" fmla="*/ 1451469 w 7045055"/>
              <a:gd name="connsiteY3" fmla="*/ 46286 h 1131712"/>
              <a:gd name="connsiteX4" fmla="*/ 1693281 w 7045055"/>
              <a:gd name="connsiteY4" fmla="*/ 1047292 h 1131712"/>
              <a:gd name="connsiteX5" fmla="*/ 2332697 w 7045055"/>
              <a:gd name="connsiteY5" fmla="*/ 1044196 h 1131712"/>
              <a:gd name="connsiteX6" fmla="*/ 2478620 w 7045055"/>
              <a:gd name="connsiteY6" fmla="*/ 138705 h 1131712"/>
              <a:gd name="connsiteX7" fmla="*/ 2744595 w 7045055"/>
              <a:gd name="connsiteY7" fmla="*/ 376864 h 1131712"/>
              <a:gd name="connsiteX8" fmla="*/ 3164627 w 7045055"/>
              <a:gd name="connsiteY8" fmla="*/ 185098 h 1131712"/>
              <a:gd name="connsiteX9" fmla="*/ 3351920 w 7045055"/>
              <a:gd name="connsiteY9" fmla="*/ 1049571 h 1131712"/>
              <a:gd name="connsiteX10" fmla="*/ 3723736 w 7045055"/>
              <a:gd name="connsiteY10" fmla="*/ 1003500 h 1131712"/>
              <a:gd name="connsiteX11" fmla="*/ 4207805 w 7045055"/>
              <a:gd name="connsiteY11" fmla="*/ 917482 h 1131712"/>
              <a:gd name="connsiteX12" fmla="*/ 4706386 w 7045055"/>
              <a:gd name="connsiteY12" fmla="*/ 1065501 h 1131712"/>
              <a:gd name="connsiteX13" fmla="*/ 4959321 w 7045055"/>
              <a:gd name="connsiteY13" fmla="*/ 223927 h 1131712"/>
              <a:gd name="connsiteX14" fmla="*/ 5250486 w 7045055"/>
              <a:gd name="connsiteY14" fmla="*/ 172851 h 1131712"/>
              <a:gd name="connsiteX15" fmla="*/ 5246060 w 7045055"/>
              <a:gd name="connsiteY15" fmla="*/ 1051908 h 1131712"/>
              <a:gd name="connsiteX16" fmla="*/ 5364443 w 7045055"/>
              <a:gd name="connsiteY16" fmla="*/ 1046596 h 1131712"/>
              <a:gd name="connsiteX17" fmla="*/ 5360622 w 7045055"/>
              <a:gd name="connsiteY17" fmla="*/ 170467 h 1131712"/>
              <a:gd name="connsiteX18" fmla="*/ 5581928 w 7045055"/>
              <a:gd name="connsiteY18" fmla="*/ 436985 h 1131712"/>
              <a:gd name="connsiteX19" fmla="*/ 5747308 w 7045055"/>
              <a:gd name="connsiteY19" fmla="*/ 1054848 h 1131712"/>
              <a:gd name="connsiteX20" fmla="*/ 5983135 w 7045055"/>
              <a:gd name="connsiteY20" fmla="*/ 1044516 h 1131712"/>
              <a:gd name="connsiteX21" fmla="*/ 6350458 w 7045055"/>
              <a:gd name="connsiteY21" fmla="*/ 277191 h 1131712"/>
              <a:gd name="connsiteX22" fmla="*/ 6822067 w 7045055"/>
              <a:gd name="connsiteY22" fmla="*/ 468062 h 1131712"/>
              <a:gd name="connsiteX23" fmla="*/ 7045055 w 7045055"/>
              <a:gd name="connsiteY23" fmla="*/ 1074071 h 1131712"/>
              <a:gd name="connsiteX0" fmla="*/ 0 w 7045055"/>
              <a:gd name="connsiteY0" fmla="*/ 1066348 h 1131712"/>
              <a:gd name="connsiteX1" fmla="*/ 643572 w 7045055"/>
              <a:gd name="connsiteY1" fmla="*/ 1042383 h 1131712"/>
              <a:gd name="connsiteX2" fmla="*/ 844277 w 7045055"/>
              <a:gd name="connsiteY2" fmla="*/ 213274 h 1131712"/>
              <a:gd name="connsiteX3" fmla="*/ 1451469 w 7045055"/>
              <a:gd name="connsiteY3" fmla="*/ 46286 h 1131712"/>
              <a:gd name="connsiteX4" fmla="*/ 1693281 w 7045055"/>
              <a:gd name="connsiteY4" fmla="*/ 1047292 h 1131712"/>
              <a:gd name="connsiteX5" fmla="*/ 2332697 w 7045055"/>
              <a:gd name="connsiteY5" fmla="*/ 1044196 h 1131712"/>
              <a:gd name="connsiteX6" fmla="*/ 2478620 w 7045055"/>
              <a:gd name="connsiteY6" fmla="*/ 138705 h 1131712"/>
              <a:gd name="connsiteX7" fmla="*/ 2744595 w 7045055"/>
              <a:gd name="connsiteY7" fmla="*/ 376864 h 1131712"/>
              <a:gd name="connsiteX8" fmla="*/ 3164627 w 7045055"/>
              <a:gd name="connsiteY8" fmla="*/ 185098 h 1131712"/>
              <a:gd name="connsiteX9" fmla="*/ 3351920 w 7045055"/>
              <a:gd name="connsiteY9" fmla="*/ 1049571 h 1131712"/>
              <a:gd name="connsiteX10" fmla="*/ 3723736 w 7045055"/>
              <a:gd name="connsiteY10" fmla="*/ 1003500 h 1131712"/>
              <a:gd name="connsiteX11" fmla="*/ 4207805 w 7045055"/>
              <a:gd name="connsiteY11" fmla="*/ 917482 h 1131712"/>
              <a:gd name="connsiteX12" fmla="*/ 4706386 w 7045055"/>
              <a:gd name="connsiteY12" fmla="*/ 1065501 h 1131712"/>
              <a:gd name="connsiteX13" fmla="*/ 4959321 w 7045055"/>
              <a:gd name="connsiteY13" fmla="*/ 223927 h 1131712"/>
              <a:gd name="connsiteX14" fmla="*/ 5250486 w 7045055"/>
              <a:gd name="connsiteY14" fmla="*/ 172851 h 1131712"/>
              <a:gd name="connsiteX15" fmla="*/ 5246060 w 7045055"/>
              <a:gd name="connsiteY15" fmla="*/ 1051908 h 1131712"/>
              <a:gd name="connsiteX16" fmla="*/ 5364443 w 7045055"/>
              <a:gd name="connsiteY16" fmla="*/ 1046596 h 1131712"/>
              <a:gd name="connsiteX17" fmla="*/ 5360622 w 7045055"/>
              <a:gd name="connsiteY17" fmla="*/ 170467 h 1131712"/>
              <a:gd name="connsiteX18" fmla="*/ 5581928 w 7045055"/>
              <a:gd name="connsiteY18" fmla="*/ 436985 h 1131712"/>
              <a:gd name="connsiteX19" fmla="*/ 5747308 w 7045055"/>
              <a:gd name="connsiteY19" fmla="*/ 1054848 h 1131712"/>
              <a:gd name="connsiteX20" fmla="*/ 5983135 w 7045055"/>
              <a:gd name="connsiteY20" fmla="*/ 1044516 h 1131712"/>
              <a:gd name="connsiteX21" fmla="*/ 6350458 w 7045055"/>
              <a:gd name="connsiteY21" fmla="*/ 277191 h 1131712"/>
              <a:gd name="connsiteX22" fmla="*/ 6822067 w 7045055"/>
              <a:gd name="connsiteY22" fmla="*/ 468062 h 1131712"/>
              <a:gd name="connsiteX23" fmla="*/ 7045055 w 7045055"/>
              <a:gd name="connsiteY23" fmla="*/ 1074071 h 1131712"/>
              <a:gd name="connsiteX0" fmla="*/ 0 w 7045055"/>
              <a:gd name="connsiteY0" fmla="*/ 1066348 h 1131712"/>
              <a:gd name="connsiteX1" fmla="*/ 643572 w 7045055"/>
              <a:gd name="connsiteY1" fmla="*/ 1042383 h 1131712"/>
              <a:gd name="connsiteX2" fmla="*/ 844277 w 7045055"/>
              <a:gd name="connsiteY2" fmla="*/ 213274 h 1131712"/>
              <a:gd name="connsiteX3" fmla="*/ 1451469 w 7045055"/>
              <a:gd name="connsiteY3" fmla="*/ 46286 h 1131712"/>
              <a:gd name="connsiteX4" fmla="*/ 1693281 w 7045055"/>
              <a:gd name="connsiteY4" fmla="*/ 1047292 h 1131712"/>
              <a:gd name="connsiteX5" fmla="*/ 2332697 w 7045055"/>
              <a:gd name="connsiteY5" fmla="*/ 1044196 h 1131712"/>
              <a:gd name="connsiteX6" fmla="*/ 2478620 w 7045055"/>
              <a:gd name="connsiteY6" fmla="*/ 138705 h 1131712"/>
              <a:gd name="connsiteX7" fmla="*/ 2744595 w 7045055"/>
              <a:gd name="connsiteY7" fmla="*/ 376864 h 1131712"/>
              <a:gd name="connsiteX8" fmla="*/ 3164627 w 7045055"/>
              <a:gd name="connsiteY8" fmla="*/ 185098 h 1131712"/>
              <a:gd name="connsiteX9" fmla="*/ 3351920 w 7045055"/>
              <a:gd name="connsiteY9" fmla="*/ 1049571 h 1131712"/>
              <a:gd name="connsiteX10" fmla="*/ 3723736 w 7045055"/>
              <a:gd name="connsiteY10" fmla="*/ 1003500 h 1131712"/>
              <a:gd name="connsiteX11" fmla="*/ 4207805 w 7045055"/>
              <a:gd name="connsiteY11" fmla="*/ 917482 h 1131712"/>
              <a:gd name="connsiteX12" fmla="*/ 4706386 w 7045055"/>
              <a:gd name="connsiteY12" fmla="*/ 1065501 h 1131712"/>
              <a:gd name="connsiteX13" fmla="*/ 4959321 w 7045055"/>
              <a:gd name="connsiteY13" fmla="*/ 223927 h 1131712"/>
              <a:gd name="connsiteX14" fmla="*/ 5250486 w 7045055"/>
              <a:gd name="connsiteY14" fmla="*/ 172851 h 1131712"/>
              <a:gd name="connsiteX15" fmla="*/ 5246060 w 7045055"/>
              <a:gd name="connsiteY15" fmla="*/ 1051908 h 1131712"/>
              <a:gd name="connsiteX16" fmla="*/ 5364443 w 7045055"/>
              <a:gd name="connsiteY16" fmla="*/ 1046596 h 1131712"/>
              <a:gd name="connsiteX17" fmla="*/ 5360622 w 7045055"/>
              <a:gd name="connsiteY17" fmla="*/ 170467 h 1131712"/>
              <a:gd name="connsiteX18" fmla="*/ 5581928 w 7045055"/>
              <a:gd name="connsiteY18" fmla="*/ 436985 h 1131712"/>
              <a:gd name="connsiteX19" fmla="*/ 5747308 w 7045055"/>
              <a:gd name="connsiteY19" fmla="*/ 1054848 h 1131712"/>
              <a:gd name="connsiteX20" fmla="*/ 5983135 w 7045055"/>
              <a:gd name="connsiteY20" fmla="*/ 1044516 h 1131712"/>
              <a:gd name="connsiteX21" fmla="*/ 6350458 w 7045055"/>
              <a:gd name="connsiteY21" fmla="*/ 277191 h 1131712"/>
              <a:gd name="connsiteX22" fmla="*/ 6822067 w 7045055"/>
              <a:gd name="connsiteY22" fmla="*/ 468062 h 1131712"/>
              <a:gd name="connsiteX23" fmla="*/ 7045055 w 7045055"/>
              <a:gd name="connsiteY23" fmla="*/ 1074071 h 1131712"/>
              <a:gd name="connsiteX0" fmla="*/ 0 w 7045055"/>
              <a:gd name="connsiteY0" fmla="*/ 1066348 h 1124399"/>
              <a:gd name="connsiteX1" fmla="*/ 643572 w 7045055"/>
              <a:gd name="connsiteY1" fmla="*/ 1042383 h 1124399"/>
              <a:gd name="connsiteX2" fmla="*/ 844277 w 7045055"/>
              <a:gd name="connsiteY2" fmla="*/ 213274 h 1124399"/>
              <a:gd name="connsiteX3" fmla="*/ 1451469 w 7045055"/>
              <a:gd name="connsiteY3" fmla="*/ 46286 h 1124399"/>
              <a:gd name="connsiteX4" fmla="*/ 1693281 w 7045055"/>
              <a:gd name="connsiteY4" fmla="*/ 1047292 h 1124399"/>
              <a:gd name="connsiteX5" fmla="*/ 2332697 w 7045055"/>
              <a:gd name="connsiteY5" fmla="*/ 1044196 h 1124399"/>
              <a:gd name="connsiteX6" fmla="*/ 2478620 w 7045055"/>
              <a:gd name="connsiteY6" fmla="*/ 138705 h 1124399"/>
              <a:gd name="connsiteX7" fmla="*/ 2744595 w 7045055"/>
              <a:gd name="connsiteY7" fmla="*/ 376864 h 1124399"/>
              <a:gd name="connsiteX8" fmla="*/ 3164627 w 7045055"/>
              <a:gd name="connsiteY8" fmla="*/ 185098 h 1124399"/>
              <a:gd name="connsiteX9" fmla="*/ 3351920 w 7045055"/>
              <a:gd name="connsiteY9" fmla="*/ 1049571 h 1124399"/>
              <a:gd name="connsiteX10" fmla="*/ 3723736 w 7045055"/>
              <a:gd name="connsiteY10" fmla="*/ 1003500 h 1124399"/>
              <a:gd name="connsiteX11" fmla="*/ 4207805 w 7045055"/>
              <a:gd name="connsiteY11" fmla="*/ 917482 h 1124399"/>
              <a:gd name="connsiteX12" fmla="*/ 4706386 w 7045055"/>
              <a:gd name="connsiteY12" fmla="*/ 1065501 h 1124399"/>
              <a:gd name="connsiteX13" fmla="*/ 4959321 w 7045055"/>
              <a:gd name="connsiteY13" fmla="*/ 223927 h 1124399"/>
              <a:gd name="connsiteX14" fmla="*/ 5250486 w 7045055"/>
              <a:gd name="connsiteY14" fmla="*/ 172851 h 1124399"/>
              <a:gd name="connsiteX15" fmla="*/ 5246060 w 7045055"/>
              <a:gd name="connsiteY15" fmla="*/ 1051908 h 1124399"/>
              <a:gd name="connsiteX16" fmla="*/ 5364443 w 7045055"/>
              <a:gd name="connsiteY16" fmla="*/ 1046596 h 1124399"/>
              <a:gd name="connsiteX17" fmla="*/ 5360622 w 7045055"/>
              <a:gd name="connsiteY17" fmla="*/ 170467 h 1124399"/>
              <a:gd name="connsiteX18" fmla="*/ 5581928 w 7045055"/>
              <a:gd name="connsiteY18" fmla="*/ 436985 h 1124399"/>
              <a:gd name="connsiteX19" fmla="*/ 5747308 w 7045055"/>
              <a:gd name="connsiteY19" fmla="*/ 1054848 h 1124399"/>
              <a:gd name="connsiteX20" fmla="*/ 5983135 w 7045055"/>
              <a:gd name="connsiteY20" fmla="*/ 1044516 h 1124399"/>
              <a:gd name="connsiteX21" fmla="*/ 6350458 w 7045055"/>
              <a:gd name="connsiteY21" fmla="*/ 277191 h 1124399"/>
              <a:gd name="connsiteX22" fmla="*/ 6822067 w 7045055"/>
              <a:gd name="connsiteY22" fmla="*/ 468062 h 1124399"/>
              <a:gd name="connsiteX23" fmla="*/ 7045055 w 7045055"/>
              <a:gd name="connsiteY23" fmla="*/ 1074071 h 1124399"/>
              <a:gd name="connsiteX0" fmla="*/ 0 w 7045055"/>
              <a:gd name="connsiteY0" fmla="*/ 1066348 h 1124399"/>
              <a:gd name="connsiteX1" fmla="*/ 643572 w 7045055"/>
              <a:gd name="connsiteY1" fmla="*/ 1042383 h 1124399"/>
              <a:gd name="connsiteX2" fmla="*/ 844277 w 7045055"/>
              <a:gd name="connsiteY2" fmla="*/ 213274 h 1124399"/>
              <a:gd name="connsiteX3" fmla="*/ 1451469 w 7045055"/>
              <a:gd name="connsiteY3" fmla="*/ 46286 h 1124399"/>
              <a:gd name="connsiteX4" fmla="*/ 1693281 w 7045055"/>
              <a:gd name="connsiteY4" fmla="*/ 1047292 h 1124399"/>
              <a:gd name="connsiteX5" fmla="*/ 2332697 w 7045055"/>
              <a:gd name="connsiteY5" fmla="*/ 1044196 h 1124399"/>
              <a:gd name="connsiteX6" fmla="*/ 2478620 w 7045055"/>
              <a:gd name="connsiteY6" fmla="*/ 138705 h 1124399"/>
              <a:gd name="connsiteX7" fmla="*/ 2744595 w 7045055"/>
              <a:gd name="connsiteY7" fmla="*/ 376864 h 1124399"/>
              <a:gd name="connsiteX8" fmla="*/ 3164627 w 7045055"/>
              <a:gd name="connsiteY8" fmla="*/ 185098 h 1124399"/>
              <a:gd name="connsiteX9" fmla="*/ 3351920 w 7045055"/>
              <a:gd name="connsiteY9" fmla="*/ 1049571 h 1124399"/>
              <a:gd name="connsiteX10" fmla="*/ 3723736 w 7045055"/>
              <a:gd name="connsiteY10" fmla="*/ 1003500 h 1124399"/>
              <a:gd name="connsiteX11" fmla="*/ 4207805 w 7045055"/>
              <a:gd name="connsiteY11" fmla="*/ 917482 h 1124399"/>
              <a:gd name="connsiteX12" fmla="*/ 4706386 w 7045055"/>
              <a:gd name="connsiteY12" fmla="*/ 1065501 h 1124399"/>
              <a:gd name="connsiteX13" fmla="*/ 4959321 w 7045055"/>
              <a:gd name="connsiteY13" fmla="*/ 223927 h 1124399"/>
              <a:gd name="connsiteX14" fmla="*/ 5250486 w 7045055"/>
              <a:gd name="connsiteY14" fmla="*/ 172851 h 1124399"/>
              <a:gd name="connsiteX15" fmla="*/ 5246060 w 7045055"/>
              <a:gd name="connsiteY15" fmla="*/ 1051908 h 1124399"/>
              <a:gd name="connsiteX16" fmla="*/ 5364443 w 7045055"/>
              <a:gd name="connsiteY16" fmla="*/ 1046596 h 1124399"/>
              <a:gd name="connsiteX17" fmla="*/ 5360622 w 7045055"/>
              <a:gd name="connsiteY17" fmla="*/ 170467 h 1124399"/>
              <a:gd name="connsiteX18" fmla="*/ 5581928 w 7045055"/>
              <a:gd name="connsiteY18" fmla="*/ 436985 h 1124399"/>
              <a:gd name="connsiteX19" fmla="*/ 5747308 w 7045055"/>
              <a:gd name="connsiteY19" fmla="*/ 1054848 h 1124399"/>
              <a:gd name="connsiteX20" fmla="*/ 5983135 w 7045055"/>
              <a:gd name="connsiteY20" fmla="*/ 1044516 h 1124399"/>
              <a:gd name="connsiteX21" fmla="*/ 6350458 w 7045055"/>
              <a:gd name="connsiteY21" fmla="*/ 277191 h 1124399"/>
              <a:gd name="connsiteX22" fmla="*/ 6822067 w 7045055"/>
              <a:gd name="connsiteY22" fmla="*/ 468062 h 1124399"/>
              <a:gd name="connsiteX23" fmla="*/ 7045055 w 7045055"/>
              <a:gd name="connsiteY23" fmla="*/ 1074071 h 1124399"/>
              <a:gd name="connsiteX0" fmla="*/ 0 w 7045055"/>
              <a:gd name="connsiteY0" fmla="*/ 1066348 h 1124399"/>
              <a:gd name="connsiteX1" fmla="*/ 643572 w 7045055"/>
              <a:gd name="connsiteY1" fmla="*/ 1042383 h 1124399"/>
              <a:gd name="connsiteX2" fmla="*/ 844277 w 7045055"/>
              <a:gd name="connsiteY2" fmla="*/ 213274 h 1124399"/>
              <a:gd name="connsiteX3" fmla="*/ 1451469 w 7045055"/>
              <a:gd name="connsiteY3" fmla="*/ 46286 h 1124399"/>
              <a:gd name="connsiteX4" fmla="*/ 1693281 w 7045055"/>
              <a:gd name="connsiteY4" fmla="*/ 1047292 h 1124399"/>
              <a:gd name="connsiteX5" fmla="*/ 2332697 w 7045055"/>
              <a:gd name="connsiteY5" fmla="*/ 1044196 h 1124399"/>
              <a:gd name="connsiteX6" fmla="*/ 2478620 w 7045055"/>
              <a:gd name="connsiteY6" fmla="*/ 138705 h 1124399"/>
              <a:gd name="connsiteX7" fmla="*/ 2744595 w 7045055"/>
              <a:gd name="connsiteY7" fmla="*/ 376864 h 1124399"/>
              <a:gd name="connsiteX8" fmla="*/ 3164627 w 7045055"/>
              <a:gd name="connsiteY8" fmla="*/ 185098 h 1124399"/>
              <a:gd name="connsiteX9" fmla="*/ 3351920 w 7045055"/>
              <a:gd name="connsiteY9" fmla="*/ 1049571 h 1124399"/>
              <a:gd name="connsiteX10" fmla="*/ 3723736 w 7045055"/>
              <a:gd name="connsiteY10" fmla="*/ 1003500 h 1124399"/>
              <a:gd name="connsiteX11" fmla="*/ 4207805 w 7045055"/>
              <a:gd name="connsiteY11" fmla="*/ 917482 h 1124399"/>
              <a:gd name="connsiteX12" fmla="*/ 4706386 w 7045055"/>
              <a:gd name="connsiteY12" fmla="*/ 1065501 h 1124399"/>
              <a:gd name="connsiteX13" fmla="*/ 4959321 w 7045055"/>
              <a:gd name="connsiteY13" fmla="*/ 223927 h 1124399"/>
              <a:gd name="connsiteX14" fmla="*/ 5250486 w 7045055"/>
              <a:gd name="connsiteY14" fmla="*/ 172851 h 1124399"/>
              <a:gd name="connsiteX15" fmla="*/ 5246060 w 7045055"/>
              <a:gd name="connsiteY15" fmla="*/ 1051908 h 1124399"/>
              <a:gd name="connsiteX16" fmla="*/ 5364443 w 7045055"/>
              <a:gd name="connsiteY16" fmla="*/ 1046596 h 1124399"/>
              <a:gd name="connsiteX17" fmla="*/ 5360622 w 7045055"/>
              <a:gd name="connsiteY17" fmla="*/ 170467 h 1124399"/>
              <a:gd name="connsiteX18" fmla="*/ 5581928 w 7045055"/>
              <a:gd name="connsiteY18" fmla="*/ 436985 h 1124399"/>
              <a:gd name="connsiteX19" fmla="*/ 5747308 w 7045055"/>
              <a:gd name="connsiteY19" fmla="*/ 1054848 h 1124399"/>
              <a:gd name="connsiteX20" fmla="*/ 5983135 w 7045055"/>
              <a:gd name="connsiteY20" fmla="*/ 1044516 h 1124399"/>
              <a:gd name="connsiteX21" fmla="*/ 6350458 w 7045055"/>
              <a:gd name="connsiteY21" fmla="*/ 277191 h 1124399"/>
              <a:gd name="connsiteX22" fmla="*/ 6822067 w 7045055"/>
              <a:gd name="connsiteY22" fmla="*/ 468062 h 1124399"/>
              <a:gd name="connsiteX23" fmla="*/ 7045055 w 7045055"/>
              <a:gd name="connsiteY23" fmla="*/ 1074071 h 1124399"/>
              <a:gd name="connsiteX0" fmla="*/ 0 w 7045055"/>
              <a:gd name="connsiteY0" fmla="*/ 1066348 h 1124399"/>
              <a:gd name="connsiteX1" fmla="*/ 643572 w 7045055"/>
              <a:gd name="connsiteY1" fmla="*/ 1042383 h 1124399"/>
              <a:gd name="connsiteX2" fmla="*/ 844277 w 7045055"/>
              <a:gd name="connsiteY2" fmla="*/ 213274 h 1124399"/>
              <a:gd name="connsiteX3" fmla="*/ 1451469 w 7045055"/>
              <a:gd name="connsiteY3" fmla="*/ 46286 h 1124399"/>
              <a:gd name="connsiteX4" fmla="*/ 1693281 w 7045055"/>
              <a:gd name="connsiteY4" fmla="*/ 1047292 h 1124399"/>
              <a:gd name="connsiteX5" fmla="*/ 2332697 w 7045055"/>
              <a:gd name="connsiteY5" fmla="*/ 1044196 h 1124399"/>
              <a:gd name="connsiteX6" fmla="*/ 2478620 w 7045055"/>
              <a:gd name="connsiteY6" fmla="*/ 138705 h 1124399"/>
              <a:gd name="connsiteX7" fmla="*/ 2744595 w 7045055"/>
              <a:gd name="connsiteY7" fmla="*/ 376864 h 1124399"/>
              <a:gd name="connsiteX8" fmla="*/ 3164627 w 7045055"/>
              <a:gd name="connsiteY8" fmla="*/ 185098 h 1124399"/>
              <a:gd name="connsiteX9" fmla="*/ 3351920 w 7045055"/>
              <a:gd name="connsiteY9" fmla="*/ 1049571 h 1124399"/>
              <a:gd name="connsiteX10" fmla="*/ 3723736 w 7045055"/>
              <a:gd name="connsiteY10" fmla="*/ 1003500 h 1124399"/>
              <a:gd name="connsiteX11" fmla="*/ 4207805 w 7045055"/>
              <a:gd name="connsiteY11" fmla="*/ 917482 h 1124399"/>
              <a:gd name="connsiteX12" fmla="*/ 4706386 w 7045055"/>
              <a:gd name="connsiteY12" fmla="*/ 1065501 h 1124399"/>
              <a:gd name="connsiteX13" fmla="*/ 4959321 w 7045055"/>
              <a:gd name="connsiteY13" fmla="*/ 223927 h 1124399"/>
              <a:gd name="connsiteX14" fmla="*/ 5250486 w 7045055"/>
              <a:gd name="connsiteY14" fmla="*/ 172851 h 1124399"/>
              <a:gd name="connsiteX15" fmla="*/ 5246060 w 7045055"/>
              <a:gd name="connsiteY15" fmla="*/ 1051908 h 1124399"/>
              <a:gd name="connsiteX16" fmla="*/ 5364443 w 7045055"/>
              <a:gd name="connsiteY16" fmla="*/ 1046596 h 1124399"/>
              <a:gd name="connsiteX17" fmla="*/ 5360622 w 7045055"/>
              <a:gd name="connsiteY17" fmla="*/ 170467 h 1124399"/>
              <a:gd name="connsiteX18" fmla="*/ 5581928 w 7045055"/>
              <a:gd name="connsiteY18" fmla="*/ 436985 h 1124399"/>
              <a:gd name="connsiteX19" fmla="*/ 5747308 w 7045055"/>
              <a:gd name="connsiteY19" fmla="*/ 1054848 h 1124399"/>
              <a:gd name="connsiteX20" fmla="*/ 5983135 w 7045055"/>
              <a:gd name="connsiteY20" fmla="*/ 1044516 h 1124399"/>
              <a:gd name="connsiteX21" fmla="*/ 6350458 w 7045055"/>
              <a:gd name="connsiteY21" fmla="*/ 277191 h 1124399"/>
              <a:gd name="connsiteX22" fmla="*/ 6822067 w 7045055"/>
              <a:gd name="connsiteY22" fmla="*/ 468062 h 1124399"/>
              <a:gd name="connsiteX23" fmla="*/ 7045055 w 7045055"/>
              <a:gd name="connsiteY23" fmla="*/ 1074071 h 1124399"/>
              <a:gd name="connsiteX0" fmla="*/ 0 w 7045055"/>
              <a:gd name="connsiteY0" fmla="*/ 1066348 h 1124399"/>
              <a:gd name="connsiteX1" fmla="*/ 643572 w 7045055"/>
              <a:gd name="connsiteY1" fmla="*/ 1042383 h 1124399"/>
              <a:gd name="connsiteX2" fmla="*/ 844277 w 7045055"/>
              <a:gd name="connsiteY2" fmla="*/ 213274 h 1124399"/>
              <a:gd name="connsiteX3" fmla="*/ 1451469 w 7045055"/>
              <a:gd name="connsiteY3" fmla="*/ 46286 h 1124399"/>
              <a:gd name="connsiteX4" fmla="*/ 1693281 w 7045055"/>
              <a:gd name="connsiteY4" fmla="*/ 1047292 h 1124399"/>
              <a:gd name="connsiteX5" fmla="*/ 2332697 w 7045055"/>
              <a:gd name="connsiteY5" fmla="*/ 1044196 h 1124399"/>
              <a:gd name="connsiteX6" fmla="*/ 2478620 w 7045055"/>
              <a:gd name="connsiteY6" fmla="*/ 138705 h 1124399"/>
              <a:gd name="connsiteX7" fmla="*/ 2744595 w 7045055"/>
              <a:gd name="connsiteY7" fmla="*/ 376864 h 1124399"/>
              <a:gd name="connsiteX8" fmla="*/ 3164627 w 7045055"/>
              <a:gd name="connsiteY8" fmla="*/ 185098 h 1124399"/>
              <a:gd name="connsiteX9" fmla="*/ 3351920 w 7045055"/>
              <a:gd name="connsiteY9" fmla="*/ 1049571 h 1124399"/>
              <a:gd name="connsiteX10" fmla="*/ 3723736 w 7045055"/>
              <a:gd name="connsiteY10" fmla="*/ 1003500 h 1124399"/>
              <a:gd name="connsiteX11" fmla="*/ 4207805 w 7045055"/>
              <a:gd name="connsiteY11" fmla="*/ 917482 h 1124399"/>
              <a:gd name="connsiteX12" fmla="*/ 4706386 w 7045055"/>
              <a:gd name="connsiteY12" fmla="*/ 1065501 h 1124399"/>
              <a:gd name="connsiteX13" fmla="*/ 4959321 w 7045055"/>
              <a:gd name="connsiteY13" fmla="*/ 223927 h 1124399"/>
              <a:gd name="connsiteX14" fmla="*/ 5250486 w 7045055"/>
              <a:gd name="connsiteY14" fmla="*/ 172851 h 1124399"/>
              <a:gd name="connsiteX15" fmla="*/ 5246060 w 7045055"/>
              <a:gd name="connsiteY15" fmla="*/ 1051908 h 1124399"/>
              <a:gd name="connsiteX16" fmla="*/ 5364443 w 7045055"/>
              <a:gd name="connsiteY16" fmla="*/ 1046596 h 1124399"/>
              <a:gd name="connsiteX17" fmla="*/ 5360622 w 7045055"/>
              <a:gd name="connsiteY17" fmla="*/ 170467 h 1124399"/>
              <a:gd name="connsiteX18" fmla="*/ 5581928 w 7045055"/>
              <a:gd name="connsiteY18" fmla="*/ 436985 h 1124399"/>
              <a:gd name="connsiteX19" fmla="*/ 5747308 w 7045055"/>
              <a:gd name="connsiteY19" fmla="*/ 1054848 h 1124399"/>
              <a:gd name="connsiteX20" fmla="*/ 5983135 w 7045055"/>
              <a:gd name="connsiteY20" fmla="*/ 1044516 h 1124399"/>
              <a:gd name="connsiteX21" fmla="*/ 6350458 w 7045055"/>
              <a:gd name="connsiteY21" fmla="*/ 277191 h 1124399"/>
              <a:gd name="connsiteX22" fmla="*/ 6822067 w 7045055"/>
              <a:gd name="connsiteY22" fmla="*/ 468062 h 1124399"/>
              <a:gd name="connsiteX23" fmla="*/ 7045055 w 7045055"/>
              <a:gd name="connsiteY23" fmla="*/ 1074071 h 1124399"/>
              <a:gd name="connsiteX0" fmla="*/ 0 w 7045055"/>
              <a:gd name="connsiteY0" fmla="*/ 1066348 h 1124399"/>
              <a:gd name="connsiteX1" fmla="*/ 643572 w 7045055"/>
              <a:gd name="connsiteY1" fmla="*/ 1042383 h 1124399"/>
              <a:gd name="connsiteX2" fmla="*/ 844277 w 7045055"/>
              <a:gd name="connsiteY2" fmla="*/ 213274 h 1124399"/>
              <a:gd name="connsiteX3" fmla="*/ 1451469 w 7045055"/>
              <a:gd name="connsiteY3" fmla="*/ 46286 h 1124399"/>
              <a:gd name="connsiteX4" fmla="*/ 1693281 w 7045055"/>
              <a:gd name="connsiteY4" fmla="*/ 1047292 h 1124399"/>
              <a:gd name="connsiteX5" fmla="*/ 2332697 w 7045055"/>
              <a:gd name="connsiteY5" fmla="*/ 1044196 h 1124399"/>
              <a:gd name="connsiteX6" fmla="*/ 2478620 w 7045055"/>
              <a:gd name="connsiteY6" fmla="*/ 138705 h 1124399"/>
              <a:gd name="connsiteX7" fmla="*/ 2744595 w 7045055"/>
              <a:gd name="connsiteY7" fmla="*/ 376864 h 1124399"/>
              <a:gd name="connsiteX8" fmla="*/ 3164627 w 7045055"/>
              <a:gd name="connsiteY8" fmla="*/ 185098 h 1124399"/>
              <a:gd name="connsiteX9" fmla="*/ 3351920 w 7045055"/>
              <a:gd name="connsiteY9" fmla="*/ 1049571 h 1124399"/>
              <a:gd name="connsiteX10" fmla="*/ 3723736 w 7045055"/>
              <a:gd name="connsiteY10" fmla="*/ 1003500 h 1124399"/>
              <a:gd name="connsiteX11" fmla="*/ 4207805 w 7045055"/>
              <a:gd name="connsiteY11" fmla="*/ 917482 h 1124399"/>
              <a:gd name="connsiteX12" fmla="*/ 4706386 w 7045055"/>
              <a:gd name="connsiteY12" fmla="*/ 1065501 h 1124399"/>
              <a:gd name="connsiteX13" fmla="*/ 4959321 w 7045055"/>
              <a:gd name="connsiteY13" fmla="*/ 223927 h 1124399"/>
              <a:gd name="connsiteX14" fmla="*/ 5250486 w 7045055"/>
              <a:gd name="connsiteY14" fmla="*/ 172851 h 1124399"/>
              <a:gd name="connsiteX15" fmla="*/ 5246060 w 7045055"/>
              <a:gd name="connsiteY15" fmla="*/ 1051908 h 1124399"/>
              <a:gd name="connsiteX16" fmla="*/ 5364443 w 7045055"/>
              <a:gd name="connsiteY16" fmla="*/ 1046596 h 1124399"/>
              <a:gd name="connsiteX17" fmla="*/ 5360622 w 7045055"/>
              <a:gd name="connsiteY17" fmla="*/ 170467 h 1124399"/>
              <a:gd name="connsiteX18" fmla="*/ 5581928 w 7045055"/>
              <a:gd name="connsiteY18" fmla="*/ 436985 h 1124399"/>
              <a:gd name="connsiteX19" fmla="*/ 5747308 w 7045055"/>
              <a:gd name="connsiteY19" fmla="*/ 1054848 h 1124399"/>
              <a:gd name="connsiteX20" fmla="*/ 5983135 w 7045055"/>
              <a:gd name="connsiteY20" fmla="*/ 1044516 h 1124399"/>
              <a:gd name="connsiteX21" fmla="*/ 6350458 w 7045055"/>
              <a:gd name="connsiteY21" fmla="*/ 277191 h 1124399"/>
              <a:gd name="connsiteX22" fmla="*/ 6822067 w 7045055"/>
              <a:gd name="connsiteY22" fmla="*/ 468062 h 1124399"/>
              <a:gd name="connsiteX23" fmla="*/ 7045055 w 7045055"/>
              <a:gd name="connsiteY23" fmla="*/ 1074071 h 1124399"/>
              <a:gd name="connsiteX0" fmla="*/ 0 w 7045055"/>
              <a:gd name="connsiteY0" fmla="*/ 1066348 h 1090156"/>
              <a:gd name="connsiteX1" fmla="*/ 643572 w 7045055"/>
              <a:gd name="connsiteY1" fmla="*/ 1042383 h 1090156"/>
              <a:gd name="connsiteX2" fmla="*/ 844277 w 7045055"/>
              <a:gd name="connsiteY2" fmla="*/ 213274 h 1090156"/>
              <a:gd name="connsiteX3" fmla="*/ 1451469 w 7045055"/>
              <a:gd name="connsiteY3" fmla="*/ 46286 h 1090156"/>
              <a:gd name="connsiteX4" fmla="*/ 1693281 w 7045055"/>
              <a:gd name="connsiteY4" fmla="*/ 1047292 h 1090156"/>
              <a:gd name="connsiteX5" fmla="*/ 2332697 w 7045055"/>
              <a:gd name="connsiteY5" fmla="*/ 1044196 h 1090156"/>
              <a:gd name="connsiteX6" fmla="*/ 2478620 w 7045055"/>
              <a:gd name="connsiteY6" fmla="*/ 138705 h 1090156"/>
              <a:gd name="connsiteX7" fmla="*/ 2744595 w 7045055"/>
              <a:gd name="connsiteY7" fmla="*/ 376864 h 1090156"/>
              <a:gd name="connsiteX8" fmla="*/ 3164627 w 7045055"/>
              <a:gd name="connsiteY8" fmla="*/ 185098 h 1090156"/>
              <a:gd name="connsiteX9" fmla="*/ 3351920 w 7045055"/>
              <a:gd name="connsiteY9" fmla="*/ 1049571 h 1090156"/>
              <a:gd name="connsiteX10" fmla="*/ 3723736 w 7045055"/>
              <a:gd name="connsiteY10" fmla="*/ 1003500 h 1090156"/>
              <a:gd name="connsiteX11" fmla="*/ 4207805 w 7045055"/>
              <a:gd name="connsiteY11" fmla="*/ 917482 h 1090156"/>
              <a:gd name="connsiteX12" fmla="*/ 4706386 w 7045055"/>
              <a:gd name="connsiteY12" fmla="*/ 1065501 h 1090156"/>
              <a:gd name="connsiteX13" fmla="*/ 4959321 w 7045055"/>
              <a:gd name="connsiteY13" fmla="*/ 223927 h 1090156"/>
              <a:gd name="connsiteX14" fmla="*/ 5250486 w 7045055"/>
              <a:gd name="connsiteY14" fmla="*/ 172851 h 1090156"/>
              <a:gd name="connsiteX15" fmla="*/ 5246060 w 7045055"/>
              <a:gd name="connsiteY15" fmla="*/ 1051908 h 1090156"/>
              <a:gd name="connsiteX16" fmla="*/ 5364443 w 7045055"/>
              <a:gd name="connsiteY16" fmla="*/ 1046596 h 1090156"/>
              <a:gd name="connsiteX17" fmla="*/ 5360622 w 7045055"/>
              <a:gd name="connsiteY17" fmla="*/ 170467 h 1090156"/>
              <a:gd name="connsiteX18" fmla="*/ 5581928 w 7045055"/>
              <a:gd name="connsiteY18" fmla="*/ 436985 h 1090156"/>
              <a:gd name="connsiteX19" fmla="*/ 5747308 w 7045055"/>
              <a:gd name="connsiteY19" fmla="*/ 1054848 h 1090156"/>
              <a:gd name="connsiteX20" fmla="*/ 5983135 w 7045055"/>
              <a:gd name="connsiteY20" fmla="*/ 1044516 h 1090156"/>
              <a:gd name="connsiteX21" fmla="*/ 6350458 w 7045055"/>
              <a:gd name="connsiteY21" fmla="*/ 277191 h 1090156"/>
              <a:gd name="connsiteX22" fmla="*/ 6822067 w 7045055"/>
              <a:gd name="connsiteY22" fmla="*/ 468062 h 1090156"/>
              <a:gd name="connsiteX23" fmla="*/ 7045055 w 7045055"/>
              <a:gd name="connsiteY23" fmla="*/ 1074071 h 1090156"/>
              <a:gd name="connsiteX0" fmla="*/ 0 w 7045055"/>
              <a:gd name="connsiteY0" fmla="*/ 1066348 h 1090156"/>
              <a:gd name="connsiteX1" fmla="*/ 643572 w 7045055"/>
              <a:gd name="connsiteY1" fmla="*/ 1042383 h 1090156"/>
              <a:gd name="connsiteX2" fmla="*/ 844277 w 7045055"/>
              <a:gd name="connsiteY2" fmla="*/ 213274 h 1090156"/>
              <a:gd name="connsiteX3" fmla="*/ 1451469 w 7045055"/>
              <a:gd name="connsiteY3" fmla="*/ 46286 h 1090156"/>
              <a:gd name="connsiteX4" fmla="*/ 1693281 w 7045055"/>
              <a:gd name="connsiteY4" fmla="*/ 1047292 h 1090156"/>
              <a:gd name="connsiteX5" fmla="*/ 2332697 w 7045055"/>
              <a:gd name="connsiteY5" fmla="*/ 1044196 h 1090156"/>
              <a:gd name="connsiteX6" fmla="*/ 2478620 w 7045055"/>
              <a:gd name="connsiteY6" fmla="*/ 138705 h 1090156"/>
              <a:gd name="connsiteX7" fmla="*/ 2744595 w 7045055"/>
              <a:gd name="connsiteY7" fmla="*/ 376864 h 1090156"/>
              <a:gd name="connsiteX8" fmla="*/ 3164627 w 7045055"/>
              <a:gd name="connsiteY8" fmla="*/ 185098 h 1090156"/>
              <a:gd name="connsiteX9" fmla="*/ 3351920 w 7045055"/>
              <a:gd name="connsiteY9" fmla="*/ 1049571 h 1090156"/>
              <a:gd name="connsiteX10" fmla="*/ 3723736 w 7045055"/>
              <a:gd name="connsiteY10" fmla="*/ 1003500 h 1090156"/>
              <a:gd name="connsiteX11" fmla="*/ 4207805 w 7045055"/>
              <a:gd name="connsiteY11" fmla="*/ 917482 h 1090156"/>
              <a:gd name="connsiteX12" fmla="*/ 4706386 w 7045055"/>
              <a:gd name="connsiteY12" fmla="*/ 1065501 h 1090156"/>
              <a:gd name="connsiteX13" fmla="*/ 4959321 w 7045055"/>
              <a:gd name="connsiteY13" fmla="*/ 223927 h 1090156"/>
              <a:gd name="connsiteX14" fmla="*/ 5250486 w 7045055"/>
              <a:gd name="connsiteY14" fmla="*/ 172851 h 1090156"/>
              <a:gd name="connsiteX15" fmla="*/ 5246060 w 7045055"/>
              <a:gd name="connsiteY15" fmla="*/ 1051908 h 1090156"/>
              <a:gd name="connsiteX16" fmla="*/ 5364443 w 7045055"/>
              <a:gd name="connsiteY16" fmla="*/ 1046596 h 1090156"/>
              <a:gd name="connsiteX17" fmla="*/ 5360622 w 7045055"/>
              <a:gd name="connsiteY17" fmla="*/ 170467 h 1090156"/>
              <a:gd name="connsiteX18" fmla="*/ 5581928 w 7045055"/>
              <a:gd name="connsiteY18" fmla="*/ 436985 h 1090156"/>
              <a:gd name="connsiteX19" fmla="*/ 5747308 w 7045055"/>
              <a:gd name="connsiteY19" fmla="*/ 1054848 h 1090156"/>
              <a:gd name="connsiteX20" fmla="*/ 5983135 w 7045055"/>
              <a:gd name="connsiteY20" fmla="*/ 1044516 h 1090156"/>
              <a:gd name="connsiteX21" fmla="*/ 6350458 w 7045055"/>
              <a:gd name="connsiteY21" fmla="*/ 277191 h 1090156"/>
              <a:gd name="connsiteX22" fmla="*/ 6822067 w 7045055"/>
              <a:gd name="connsiteY22" fmla="*/ 468062 h 1090156"/>
              <a:gd name="connsiteX23" fmla="*/ 7045055 w 7045055"/>
              <a:gd name="connsiteY23" fmla="*/ 1074071 h 1090156"/>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581928 w 7045055"/>
              <a:gd name="connsiteY18" fmla="*/ 436985 h 1077330"/>
              <a:gd name="connsiteX19" fmla="*/ 5747308 w 7045055"/>
              <a:gd name="connsiteY19" fmla="*/ 1054848 h 1077330"/>
              <a:gd name="connsiteX20" fmla="*/ 5983135 w 7045055"/>
              <a:gd name="connsiteY20" fmla="*/ 1044516 h 1077330"/>
              <a:gd name="connsiteX21" fmla="*/ 6350458 w 7045055"/>
              <a:gd name="connsiteY21" fmla="*/ 277191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581928 w 7045055"/>
              <a:gd name="connsiteY18" fmla="*/ 436985 h 1077330"/>
              <a:gd name="connsiteX19" fmla="*/ 5747308 w 7045055"/>
              <a:gd name="connsiteY19" fmla="*/ 1054848 h 1077330"/>
              <a:gd name="connsiteX20" fmla="*/ 5983135 w 7045055"/>
              <a:gd name="connsiteY20" fmla="*/ 1044516 h 1077330"/>
              <a:gd name="connsiteX21" fmla="*/ 6350458 w 7045055"/>
              <a:gd name="connsiteY21" fmla="*/ 277191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581928 w 7045055"/>
              <a:gd name="connsiteY18" fmla="*/ 436985 h 1077330"/>
              <a:gd name="connsiteX19" fmla="*/ 5747308 w 7045055"/>
              <a:gd name="connsiteY19" fmla="*/ 1054848 h 1077330"/>
              <a:gd name="connsiteX20" fmla="*/ 5983135 w 7045055"/>
              <a:gd name="connsiteY20" fmla="*/ 1044516 h 1077330"/>
              <a:gd name="connsiteX21" fmla="*/ 6107252 w 7045055"/>
              <a:gd name="connsiteY21" fmla="*/ 245233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581928 w 7045055"/>
              <a:gd name="connsiteY18" fmla="*/ 436985 h 1077330"/>
              <a:gd name="connsiteX19" fmla="*/ 5747308 w 7045055"/>
              <a:gd name="connsiteY19" fmla="*/ 1054848 h 1077330"/>
              <a:gd name="connsiteX20" fmla="*/ 5983135 w 7045055"/>
              <a:gd name="connsiteY20" fmla="*/ 1044516 h 1077330"/>
              <a:gd name="connsiteX21" fmla="*/ 6107252 w 7045055"/>
              <a:gd name="connsiteY21" fmla="*/ 245233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581928 w 7045055"/>
              <a:gd name="connsiteY18" fmla="*/ 436985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581928 w 7045055"/>
              <a:gd name="connsiteY18" fmla="*/ 436985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66540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66540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66540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6039155 w 7045055"/>
              <a:gd name="connsiteY21" fmla="*/ 223928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5992460 w 7045055"/>
              <a:gd name="connsiteY21" fmla="*/ 211144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47308 w 7045055"/>
              <a:gd name="connsiteY19" fmla="*/ 1054848 h 1077330"/>
              <a:gd name="connsiteX20" fmla="*/ 5983135 w 7045055"/>
              <a:gd name="connsiteY20" fmla="*/ 1044516 h 1077330"/>
              <a:gd name="connsiteX21" fmla="*/ 5992460 w 7045055"/>
              <a:gd name="connsiteY21" fmla="*/ 211144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64819 w 7045055"/>
              <a:gd name="connsiteY19" fmla="*/ 1054848 h 1077330"/>
              <a:gd name="connsiteX20" fmla="*/ 5983135 w 7045055"/>
              <a:gd name="connsiteY20" fmla="*/ 1044516 h 1077330"/>
              <a:gd name="connsiteX21" fmla="*/ 5992460 w 7045055"/>
              <a:gd name="connsiteY21" fmla="*/ 211144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688939 w 7045055"/>
              <a:gd name="connsiteY18" fmla="*/ 213276 h 1077330"/>
              <a:gd name="connsiteX19" fmla="*/ 5764819 w 7045055"/>
              <a:gd name="connsiteY19" fmla="*/ 1054848 h 1077330"/>
              <a:gd name="connsiteX20" fmla="*/ 5983135 w 7045055"/>
              <a:gd name="connsiteY20" fmla="*/ 1044516 h 1077330"/>
              <a:gd name="connsiteX21" fmla="*/ 5992460 w 7045055"/>
              <a:gd name="connsiteY21" fmla="*/ 211144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729798 w 7045055"/>
              <a:gd name="connsiteY18" fmla="*/ 187709 h 1077330"/>
              <a:gd name="connsiteX19" fmla="*/ 5764819 w 7045055"/>
              <a:gd name="connsiteY19" fmla="*/ 1054848 h 1077330"/>
              <a:gd name="connsiteX20" fmla="*/ 5983135 w 7045055"/>
              <a:gd name="connsiteY20" fmla="*/ 1044516 h 1077330"/>
              <a:gd name="connsiteX21" fmla="*/ 5992460 w 7045055"/>
              <a:gd name="connsiteY21" fmla="*/ 211144 h 1077330"/>
              <a:gd name="connsiteX22" fmla="*/ 6822067 w 7045055"/>
              <a:gd name="connsiteY22" fmla="*/ 468062 h 1077330"/>
              <a:gd name="connsiteX23" fmla="*/ 7045055 w 7045055"/>
              <a:gd name="connsiteY23" fmla="*/ 1074071 h 1077330"/>
              <a:gd name="connsiteX0" fmla="*/ 0 w 7045055"/>
              <a:gd name="connsiteY0" fmla="*/ 1066348 h 1077330"/>
              <a:gd name="connsiteX1" fmla="*/ 643572 w 7045055"/>
              <a:gd name="connsiteY1" fmla="*/ 1042383 h 1077330"/>
              <a:gd name="connsiteX2" fmla="*/ 844277 w 7045055"/>
              <a:gd name="connsiteY2" fmla="*/ 213274 h 1077330"/>
              <a:gd name="connsiteX3" fmla="*/ 1451469 w 7045055"/>
              <a:gd name="connsiteY3" fmla="*/ 46286 h 1077330"/>
              <a:gd name="connsiteX4" fmla="*/ 1693281 w 7045055"/>
              <a:gd name="connsiteY4" fmla="*/ 1047292 h 1077330"/>
              <a:gd name="connsiteX5" fmla="*/ 2332697 w 7045055"/>
              <a:gd name="connsiteY5" fmla="*/ 1044196 h 1077330"/>
              <a:gd name="connsiteX6" fmla="*/ 2478620 w 7045055"/>
              <a:gd name="connsiteY6" fmla="*/ 138705 h 1077330"/>
              <a:gd name="connsiteX7" fmla="*/ 2744595 w 7045055"/>
              <a:gd name="connsiteY7" fmla="*/ 376864 h 1077330"/>
              <a:gd name="connsiteX8" fmla="*/ 3164627 w 7045055"/>
              <a:gd name="connsiteY8" fmla="*/ 185098 h 1077330"/>
              <a:gd name="connsiteX9" fmla="*/ 3351920 w 7045055"/>
              <a:gd name="connsiteY9" fmla="*/ 1049571 h 1077330"/>
              <a:gd name="connsiteX10" fmla="*/ 3723736 w 7045055"/>
              <a:gd name="connsiteY10" fmla="*/ 1003500 h 1077330"/>
              <a:gd name="connsiteX11" fmla="*/ 4207805 w 7045055"/>
              <a:gd name="connsiteY11" fmla="*/ 917482 h 1077330"/>
              <a:gd name="connsiteX12" fmla="*/ 4706386 w 7045055"/>
              <a:gd name="connsiteY12" fmla="*/ 1065501 h 1077330"/>
              <a:gd name="connsiteX13" fmla="*/ 4959321 w 7045055"/>
              <a:gd name="connsiteY13" fmla="*/ 223927 h 1077330"/>
              <a:gd name="connsiteX14" fmla="*/ 5250486 w 7045055"/>
              <a:gd name="connsiteY14" fmla="*/ 172851 h 1077330"/>
              <a:gd name="connsiteX15" fmla="*/ 5246060 w 7045055"/>
              <a:gd name="connsiteY15" fmla="*/ 1051908 h 1077330"/>
              <a:gd name="connsiteX16" fmla="*/ 5364443 w 7045055"/>
              <a:gd name="connsiteY16" fmla="*/ 1046596 h 1077330"/>
              <a:gd name="connsiteX17" fmla="*/ 5360622 w 7045055"/>
              <a:gd name="connsiteY17" fmla="*/ 170467 h 1077330"/>
              <a:gd name="connsiteX18" fmla="*/ 5729798 w 7045055"/>
              <a:gd name="connsiteY18" fmla="*/ 187709 h 1077330"/>
              <a:gd name="connsiteX19" fmla="*/ 5764819 w 7045055"/>
              <a:gd name="connsiteY19" fmla="*/ 1054848 h 1077330"/>
              <a:gd name="connsiteX20" fmla="*/ 5983135 w 7045055"/>
              <a:gd name="connsiteY20" fmla="*/ 1044516 h 1077330"/>
              <a:gd name="connsiteX21" fmla="*/ 5992460 w 7045055"/>
              <a:gd name="connsiteY21" fmla="*/ 211144 h 1077330"/>
              <a:gd name="connsiteX22" fmla="*/ 6822067 w 7045055"/>
              <a:gd name="connsiteY22" fmla="*/ 468062 h 1077330"/>
              <a:gd name="connsiteX23" fmla="*/ 7045055 w 7045055"/>
              <a:gd name="connsiteY23" fmla="*/ 1074071 h 10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45055" h="1077330">
                <a:moveTo>
                  <a:pt x="0" y="1066348"/>
                </a:moveTo>
                <a:cubicBezTo>
                  <a:pt x="266095" y="1074161"/>
                  <a:pt x="429898" y="1095788"/>
                  <a:pt x="643572" y="1042383"/>
                </a:cubicBezTo>
                <a:cubicBezTo>
                  <a:pt x="711323" y="850491"/>
                  <a:pt x="712870" y="310047"/>
                  <a:pt x="844277" y="213274"/>
                </a:cubicBezTo>
                <a:cubicBezTo>
                  <a:pt x="975684" y="116501"/>
                  <a:pt x="1309968" y="-92717"/>
                  <a:pt x="1451469" y="46286"/>
                </a:cubicBezTo>
                <a:cubicBezTo>
                  <a:pt x="1592970" y="185289"/>
                  <a:pt x="1595051" y="817057"/>
                  <a:pt x="1693281" y="1047292"/>
                </a:cubicBezTo>
                <a:cubicBezTo>
                  <a:pt x="2034717" y="1096429"/>
                  <a:pt x="2093175" y="1058915"/>
                  <a:pt x="2332697" y="1044196"/>
                </a:cubicBezTo>
                <a:cubicBezTo>
                  <a:pt x="2387383" y="837725"/>
                  <a:pt x="2388893" y="132746"/>
                  <a:pt x="2478620" y="138705"/>
                </a:cubicBezTo>
                <a:cubicBezTo>
                  <a:pt x="2568347" y="144664"/>
                  <a:pt x="2630260" y="369132"/>
                  <a:pt x="2744595" y="376864"/>
                </a:cubicBezTo>
                <a:cubicBezTo>
                  <a:pt x="2858930" y="384596"/>
                  <a:pt x="3063406" y="72980"/>
                  <a:pt x="3164627" y="185098"/>
                </a:cubicBezTo>
                <a:cubicBezTo>
                  <a:pt x="3265848" y="297216"/>
                  <a:pt x="3190637" y="1019700"/>
                  <a:pt x="3351920" y="1049571"/>
                </a:cubicBezTo>
                <a:cubicBezTo>
                  <a:pt x="3513203" y="1079442"/>
                  <a:pt x="3581089" y="1025515"/>
                  <a:pt x="3723736" y="1003500"/>
                </a:cubicBezTo>
                <a:cubicBezTo>
                  <a:pt x="3866384" y="981485"/>
                  <a:pt x="4044030" y="907149"/>
                  <a:pt x="4207805" y="917482"/>
                </a:cubicBezTo>
                <a:cubicBezTo>
                  <a:pt x="4371580" y="927816"/>
                  <a:pt x="4569784" y="1023076"/>
                  <a:pt x="4706386" y="1065501"/>
                </a:cubicBezTo>
                <a:cubicBezTo>
                  <a:pt x="4755435" y="905522"/>
                  <a:pt x="4847560" y="248419"/>
                  <a:pt x="4959321" y="223927"/>
                </a:cubicBezTo>
                <a:cubicBezTo>
                  <a:pt x="5071082" y="199435"/>
                  <a:pt x="5202696" y="34854"/>
                  <a:pt x="5250486" y="172851"/>
                </a:cubicBezTo>
                <a:cubicBezTo>
                  <a:pt x="5246060" y="467975"/>
                  <a:pt x="5241728" y="914147"/>
                  <a:pt x="5246060" y="1051908"/>
                </a:cubicBezTo>
                <a:cubicBezTo>
                  <a:pt x="5337016" y="1052878"/>
                  <a:pt x="5249599" y="1045568"/>
                  <a:pt x="5364443" y="1046596"/>
                </a:cubicBezTo>
                <a:cubicBezTo>
                  <a:pt x="5366210" y="933324"/>
                  <a:pt x="5359514" y="344094"/>
                  <a:pt x="5360622" y="170467"/>
                </a:cubicBezTo>
                <a:cubicBezTo>
                  <a:pt x="5393627" y="102599"/>
                  <a:pt x="5566123" y="174538"/>
                  <a:pt x="5729798" y="187709"/>
                </a:cubicBezTo>
                <a:cubicBezTo>
                  <a:pt x="5745605" y="367064"/>
                  <a:pt x="5751131" y="752964"/>
                  <a:pt x="5764819" y="1054848"/>
                </a:cubicBezTo>
                <a:cubicBezTo>
                  <a:pt x="5912756" y="1047799"/>
                  <a:pt x="5843698" y="1078250"/>
                  <a:pt x="5983135" y="1044516"/>
                </a:cubicBezTo>
                <a:cubicBezTo>
                  <a:pt x="5984433" y="742331"/>
                  <a:pt x="6002778" y="478375"/>
                  <a:pt x="5992460" y="211144"/>
                </a:cubicBezTo>
                <a:cubicBezTo>
                  <a:pt x="6085262" y="246453"/>
                  <a:pt x="6720893" y="335249"/>
                  <a:pt x="6822067" y="468062"/>
                </a:cubicBezTo>
                <a:cubicBezTo>
                  <a:pt x="6897946" y="634556"/>
                  <a:pt x="6868464" y="1018433"/>
                  <a:pt x="7045055" y="1074071"/>
                </a:cubicBezTo>
              </a:path>
            </a:pathLst>
          </a:cu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48047" y="3492293"/>
            <a:ext cx="12595115" cy="589974"/>
          </a:xfrm>
          <a:prstGeom prst="rect">
            <a:avLst/>
          </a:prstGeom>
          <a:noFill/>
        </p:spPr>
        <p:txBody>
          <a:bodyPr wrap="none" rtlCol="0">
            <a:spAutoFit/>
          </a:bodyPr>
          <a:lstStyle/>
          <a:p>
            <a:r>
              <a:rPr lang="en-US" sz="3600" dirty="0" smtClean="0">
                <a:latin typeface="Consolas" panose="020B0609020204030204" pitchFamily="49" charset="0"/>
                <a:cs typeface="Consolas" panose="020B0609020204030204" pitchFamily="49" charset="0"/>
              </a:rPr>
              <a:t>…ACGGACCAGGAGACGCCATCG</a:t>
            </a:r>
            <a:r>
              <a:rPr lang="en-US" sz="3600" dirty="0">
                <a:latin typeface="Consolas" panose="020B0609020204030204" pitchFamily="49" charset="0"/>
                <a:cs typeface="Consolas" panose="020B0609020204030204" pitchFamily="49" charset="0"/>
              </a:rPr>
              <a:t>ATATGCAGTATA</a:t>
            </a:r>
            <a:r>
              <a:rPr lang="en-US" sz="3600" dirty="0" smtClean="0">
                <a:latin typeface="Consolas" panose="020B0609020204030204" pitchFamily="49" charset="0"/>
                <a:cs typeface="Consolas" panose="020B0609020204030204" pitchFamily="49" charset="0"/>
              </a:rPr>
              <a:t>TGACGACGATGATC…</a:t>
            </a:r>
            <a:endParaRPr lang="en-US" sz="3600" dirty="0">
              <a:latin typeface="Consolas" panose="020B0609020204030204" pitchFamily="49" charset="0"/>
              <a:cs typeface="Consolas" panose="020B0609020204030204" pitchFamily="49" charset="0"/>
            </a:endParaRPr>
          </a:p>
        </p:txBody>
      </p:sp>
      <p:cxnSp>
        <p:nvCxnSpPr>
          <p:cNvPr id="51" name="Straight Arrow Connector 50"/>
          <p:cNvCxnSpPr/>
          <p:nvPr/>
        </p:nvCxnSpPr>
        <p:spPr>
          <a:xfrm>
            <a:off x="5788149" y="3465724"/>
            <a:ext cx="13411200" cy="0"/>
          </a:xfrm>
          <a:prstGeom prst="straightConnector1">
            <a:avLst/>
          </a:prstGeom>
          <a:ln w="476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1008199" y="4035365"/>
            <a:ext cx="3893117" cy="589974"/>
          </a:xfrm>
          <a:prstGeom prst="rect">
            <a:avLst/>
          </a:prstGeom>
          <a:noFill/>
        </p:spPr>
        <p:txBody>
          <a:bodyPr wrap="none" rtlCol="0">
            <a:spAutoFit/>
          </a:bodyPr>
          <a:lstStyle/>
          <a:p>
            <a:r>
              <a:rPr lang="en-US" sz="3600" dirty="0" smtClean="0"/>
              <a:t>Reference Genome</a:t>
            </a:r>
            <a:endParaRPr lang="en-US" sz="3600" dirty="0"/>
          </a:p>
        </p:txBody>
      </p:sp>
      <p:sp>
        <p:nvSpPr>
          <p:cNvPr id="3" name="Rectangle 2"/>
          <p:cNvSpPr/>
          <p:nvPr/>
        </p:nvSpPr>
        <p:spPr>
          <a:xfrm>
            <a:off x="14347236" y="2843252"/>
            <a:ext cx="3983783"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ATGACGACGATGATC</a:t>
            </a:r>
            <a:endParaRPr lang="en-US" sz="3600" dirty="0"/>
          </a:p>
        </p:txBody>
      </p:sp>
      <p:sp>
        <p:nvSpPr>
          <p:cNvPr id="4" name="Rectangle 3"/>
          <p:cNvSpPr/>
          <p:nvPr/>
        </p:nvSpPr>
        <p:spPr>
          <a:xfrm>
            <a:off x="13608096" y="2121050"/>
            <a:ext cx="3983783"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TATATGACGACGATG</a:t>
            </a:r>
            <a:endParaRPr lang="en-US" sz="3600" dirty="0"/>
          </a:p>
        </p:txBody>
      </p:sp>
      <p:sp>
        <p:nvSpPr>
          <p:cNvPr id="5" name="Rectangle 4"/>
          <p:cNvSpPr/>
          <p:nvPr/>
        </p:nvSpPr>
        <p:spPr>
          <a:xfrm>
            <a:off x="6829316" y="2843252"/>
            <a:ext cx="3223959"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GGACCAGGAGAC</a:t>
            </a:r>
            <a:endParaRPr lang="en-US" sz="3600" dirty="0"/>
          </a:p>
        </p:txBody>
      </p:sp>
      <p:sp>
        <p:nvSpPr>
          <p:cNvPr id="6" name="Rectangle 5"/>
          <p:cNvSpPr/>
          <p:nvPr/>
        </p:nvSpPr>
        <p:spPr>
          <a:xfrm>
            <a:off x="8326635" y="2477511"/>
            <a:ext cx="3477234"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GGAGACGCCATCG</a:t>
            </a:r>
            <a:endParaRPr lang="en-US" sz="3600" dirty="0"/>
          </a:p>
        </p:txBody>
      </p:sp>
      <p:sp>
        <p:nvSpPr>
          <p:cNvPr id="7" name="Rectangle 6"/>
          <p:cNvSpPr/>
          <p:nvPr/>
        </p:nvSpPr>
        <p:spPr>
          <a:xfrm>
            <a:off x="10580938" y="2843252"/>
            <a:ext cx="3223959"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ATCGATATGCAG</a:t>
            </a:r>
            <a:endParaRPr lang="en-US" sz="3600" dirty="0"/>
          </a:p>
        </p:txBody>
      </p:sp>
      <p:sp>
        <p:nvSpPr>
          <p:cNvPr id="8" name="Rectangle 7"/>
          <p:cNvSpPr/>
          <p:nvPr/>
        </p:nvSpPr>
        <p:spPr>
          <a:xfrm>
            <a:off x="11846606" y="2477511"/>
            <a:ext cx="3223959"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TATGCAGTATAT</a:t>
            </a:r>
            <a:endParaRPr lang="en-US" sz="3600" dirty="0"/>
          </a:p>
        </p:txBody>
      </p:sp>
      <p:sp>
        <p:nvSpPr>
          <p:cNvPr id="9" name="Rectangle 8"/>
          <p:cNvSpPr/>
          <p:nvPr/>
        </p:nvSpPr>
        <p:spPr>
          <a:xfrm>
            <a:off x="12339654" y="1739952"/>
            <a:ext cx="4490332"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TGCAGTATATGACGACG</a:t>
            </a:r>
            <a:endParaRPr lang="en-US" sz="3600" dirty="0"/>
          </a:p>
        </p:txBody>
      </p:sp>
      <p:sp>
        <p:nvSpPr>
          <p:cNvPr id="10" name="Rectangle 9"/>
          <p:cNvSpPr/>
          <p:nvPr/>
        </p:nvSpPr>
        <p:spPr>
          <a:xfrm>
            <a:off x="8579223" y="1349756"/>
            <a:ext cx="3223959"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GAGACGCCATCG</a:t>
            </a:r>
            <a:endParaRPr lang="en-US" sz="3600" dirty="0"/>
          </a:p>
        </p:txBody>
      </p:sp>
      <p:sp>
        <p:nvSpPr>
          <p:cNvPr id="11" name="Rectangle 10"/>
          <p:cNvSpPr/>
          <p:nvPr/>
        </p:nvSpPr>
        <p:spPr>
          <a:xfrm>
            <a:off x="10092753" y="946524"/>
            <a:ext cx="4743606"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CCATCGATATGCAGTATA</a:t>
            </a:r>
            <a:endParaRPr lang="en-US" sz="3600" dirty="0"/>
          </a:p>
        </p:txBody>
      </p:sp>
      <p:sp>
        <p:nvSpPr>
          <p:cNvPr id="13" name="Rectangle 12"/>
          <p:cNvSpPr/>
          <p:nvPr/>
        </p:nvSpPr>
        <p:spPr>
          <a:xfrm>
            <a:off x="11348116" y="581543"/>
            <a:ext cx="3730508" cy="589974"/>
          </a:xfrm>
          <a:prstGeom prst="rect">
            <a:avLst/>
          </a:prstGeom>
        </p:spPr>
        <p:txBody>
          <a:bodyPr wrap="none">
            <a:spAutoFit/>
          </a:bodyPr>
          <a:lstStyle/>
          <a:p>
            <a:r>
              <a:rPr lang="en-US" sz="3600" dirty="0" smtClean="0">
                <a:latin typeface="Consolas" panose="020B0609020204030204" pitchFamily="49" charset="0"/>
                <a:cs typeface="Consolas" panose="020B0609020204030204" pitchFamily="49" charset="0"/>
              </a:rPr>
              <a:t>GATATGCAGTATAT</a:t>
            </a:r>
            <a:endParaRPr lang="en-US" sz="3600" dirty="0"/>
          </a:p>
        </p:txBody>
      </p:sp>
      <p:sp>
        <p:nvSpPr>
          <p:cNvPr id="14" name="Rectangle 13"/>
          <p:cNvSpPr/>
          <p:nvPr/>
        </p:nvSpPr>
        <p:spPr>
          <a:xfrm>
            <a:off x="11842982" y="1349756"/>
            <a:ext cx="3477234"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TATGCAGTATATG</a:t>
            </a:r>
            <a:endParaRPr lang="en-US" sz="3600" dirty="0"/>
          </a:p>
        </p:txBody>
      </p:sp>
      <p:sp>
        <p:nvSpPr>
          <p:cNvPr id="17" name="Rectangle 16"/>
          <p:cNvSpPr/>
          <p:nvPr/>
        </p:nvSpPr>
        <p:spPr>
          <a:xfrm>
            <a:off x="7817510" y="2121050"/>
            <a:ext cx="4237057"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CAGGAGACGCCATCGA</a:t>
            </a:r>
            <a:endParaRPr lang="en-US" sz="3600" dirty="0"/>
          </a:p>
        </p:txBody>
      </p:sp>
      <p:sp>
        <p:nvSpPr>
          <p:cNvPr id="19" name="Rectangle 18"/>
          <p:cNvSpPr/>
          <p:nvPr/>
        </p:nvSpPr>
        <p:spPr>
          <a:xfrm>
            <a:off x="8322455" y="1739952"/>
            <a:ext cx="3730508" cy="589974"/>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GGAGACGCCATCGA</a:t>
            </a:r>
            <a:endParaRPr lang="en-US" sz="3600" dirty="0"/>
          </a:p>
        </p:txBody>
      </p:sp>
      <p:sp>
        <p:nvSpPr>
          <p:cNvPr id="22" name="Rectangle 21"/>
          <p:cNvSpPr/>
          <p:nvPr/>
        </p:nvSpPr>
        <p:spPr>
          <a:xfrm>
            <a:off x="11598956" y="205798"/>
            <a:ext cx="3223959" cy="589974"/>
          </a:xfrm>
          <a:prstGeom prst="rect">
            <a:avLst/>
          </a:prstGeom>
        </p:spPr>
        <p:txBody>
          <a:bodyPr wrap="none">
            <a:spAutoFit/>
          </a:bodyPr>
          <a:lstStyle/>
          <a:p>
            <a:r>
              <a:rPr lang="en-US" sz="3600" dirty="0" smtClean="0">
                <a:latin typeface="Consolas" panose="020B0609020204030204" pitchFamily="49" charset="0"/>
                <a:cs typeface="Consolas" panose="020B0609020204030204" pitchFamily="49" charset="0"/>
              </a:rPr>
              <a:t>ATATGCAGTATA</a:t>
            </a:r>
            <a:endParaRPr lang="en-US" sz="3600" dirty="0"/>
          </a:p>
        </p:txBody>
      </p:sp>
      <p:grpSp>
        <p:nvGrpSpPr>
          <p:cNvPr id="52" name="Group 51"/>
          <p:cNvGrpSpPr/>
          <p:nvPr/>
        </p:nvGrpSpPr>
        <p:grpSpPr>
          <a:xfrm>
            <a:off x="736089" y="44359"/>
            <a:ext cx="4743606" cy="4123950"/>
            <a:chOff x="0" y="924044"/>
            <a:chExt cx="4743606" cy="4123950"/>
          </a:xfrm>
        </p:grpSpPr>
        <p:sp>
          <p:nvSpPr>
            <p:cNvPr id="144" name="Rectangle 143"/>
            <p:cNvSpPr/>
            <p:nvPr/>
          </p:nvSpPr>
          <p:spPr>
            <a:xfrm>
              <a:off x="0" y="1983210"/>
              <a:ext cx="3223959" cy="646331"/>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GAGACGCCATCG</a:t>
              </a:r>
              <a:endParaRPr lang="en-US" sz="3600" dirty="0"/>
            </a:p>
          </p:txBody>
        </p:sp>
        <p:sp>
          <p:nvSpPr>
            <p:cNvPr id="146" name="Rectangle 145"/>
            <p:cNvSpPr/>
            <p:nvPr/>
          </p:nvSpPr>
          <p:spPr>
            <a:xfrm>
              <a:off x="0" y="3569243"/>
              <a:ext cx="4743606" cy="646331"/>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CCATCGATATGCAGTATA</a:t>
              </a:r>
              <a:endParaRPr lang="en-US" sz="3600" dirty="0"/>
            </a:p>
          </p:txBody>
        </p:sp>
        <p:sp>
          <p:nvSpPr>
            <p:cNvPr id="160" name="Rectangle 159"/>
            <p:cNvSpPr/>
            <p:nvPr/>
          </p:nvSpPr>
          <p:spPr>
            <a:xfrm>
              <a:off x="0" y="1453627"/>
              <a:ext cx="3730508" cy="646331"/>
            </a:xfrm>
            <a:prstGeom prst="rect">
              <a:avLst/>
            </a:prstGeom>
          </p:spPr>
          <p:txBody>
            <a:bodyPr wrap="none">
              <a:spAutoFit/>
            </a:bodyPr>
            <a:lstStyle/>
            <a:p>
              <a:r>
                <a:rPr lang="en-US" sz="3600" dirty="0" smtClean="0">
                  <a:latin typeface="Consolas" panose="020B0609020204030204" pitchFamily="49" charset="0"/>
                  <a:cs typeface="Consolas" panose="020B0609020204030204" pitchFamily="49" charset="0"/>
                </a:rPr>
                <a:t>GATATGCAGTATAT</a:t>
              </a:r>
              <a:endParaRPr lang="en-US" sz="3600" dirty="0"/>
            </a:p>
          </p:txBody>
        </p:sp>
        <p:sp>
          <p:nvSpPr>
            <p:cNvPr id="170" name="Rectangle 169"/>
            <p:cNvSpPr/>
            <p:nvPr/>
          </p:nvSpPr>
          <p:spPr>
            <a:xfrm>
              <a:off x="0" y="3042376"/>
              <a:ext cx="4237057" cy="646331"/>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CAGGAGACGCCATCGA</a:t>
              </a:r>
              <a:endParaRPr lang="en-US" sz="3600" dirty="0"/>
            </a:p>
          </p:txBody>
        </p:sp>
        <p:sp>
          <p:nvSpPr>
            <p:cNvPr id="171" name="Rectangle 170"/>
            <p:cNvSpPr/>
            <p:nvPr/>
          </p:nvSpPr>
          <p:spPr>
            <a:xfrm>
              <a:off x="0" y="2512793"/>
              <a:ext cx="3730508" cy="646331"/>
            </a:xfrm>
            <a:prstGeom prst="rect">
              <a:avLst/>
            </a:prstGeom>
          </p:spPr>
          <p:txBody>
            <a:bodyPr wrap="none">
              <a:spAutoFit/>
            </a:bodyPr>
            <a:lstStyle/>
            <a:p>
              <a:r>
                <a:rPr lang="en-US" sz="3600" dirty="0">
                  <a:latin typeface="Consolas" panose="020B0609020204030204" pitchFamily="49" charset="0"/>
                  <a:cs typeface="Consolas" panose="020B0609020204030204" pitchFamily="49" charset="0"/>
                </a:rPr>
                <a:t>GGAGACGCCATCGA</a:t>
              </a:r>
              <a:endParaRPr lang="en-US" sz="3600" dirty="0"/>
            </a:p>
          </p:txBody>
        </p:sp>
        <p:sp>
          <p:nvSpPr>
            <p:cNvPr id="172" name="Rectangle 171"/>
            <p:cNvSpPr/>
            <p:nvPr/>
          </p:nvSpPr>
          <p:spPr>
            <a:xfrm>
              <a:off x="0" y="924044"/>
              <a:ext cx="3223959" cy="646331"/>
            </a:xfrm>
            <a:prstGeom prst="rect">
              <a:avLst/>
            </a:prstGeom>
          </p:spPr>
          <p:txBody>
            <a:bodyPr wrap="none">
              <a:spAutoFit/>
            </a:bodyPr>
            <a:lstStyle/>
            <a:p>
              <a:r>
                <a:rPr lang="en-US" sz="3600" dirty="0" smtClean="0">
                  <a:latin typeface="Consolas" panose="020B0609020204030204" pitchFamily="49" charset="0"/>
                  <a:cs typeface="Consolas" panose="020B0609020204030204" pitchFamily="49" charset="0"/>
                </a:rPr>
                <a:t>ATATGCAGTATA</a:t>
              </a:r>
              <a:endParaRPr lang="en-US" sz="3600" dirty="0"/>
            </a:p>
          </p:txBody>
        </p:sp>
        <p:sp>
          <p:nvSpPr>
            <p:cNvPr id="173" name="Rectangle 172"/>
            <p:cNvSpPr/>
            <p:nvPr/>
          </p:nvSpPr>
          <p:spPr>
            <a:xfrm rot="5400000">
              <a:off x="1703930" y="4252584"/>
              <a:ext cx="944489" cy="646331"/>
            </a:xfrm>
            <a:prstGeom prst="rect">
              <a:avLst/>
            </a:prstGeom>
          </p:spPr>
          <p:txBody>
            <a:bodyPr wrap="none">
              <a:spAutoFit/>
            </a:bodyPr>
            <a:lstStyle/>
            <a:p>
              <a:r>
                <a:rPr lang="en-US" sz="3600" dirty="0" smtClean="0">
                  <a:latin typeface="Consolas" panose="020B0609020204030204" pitchFamily="49" charset="0"/>
                  <a:cs typeface="Consolas" panose="020B0609020204030204" pitchFamily="49" charset="0"/>
                </a:rPr>
                <a:t>...</a:t>
              </a:r>
              <a:endParaRPr lang="en-US" sz="3600" dirty="0"/>
            </a:p>
          </p:txBody>
        </p:sp>
      </p:grpSp>
      <p:cxnSp>
        <p:nvCxnSpPr>
          <p:cNvPr id="44" name="Straight Connector 43"/>
          <p:cNvCxnSpPr/>
          <p:nvPr/>
        </p:nvCxnSpPr>
        <p:spPr>
          <a:xfrm>
            <a:off x="3474720" y="8260080"/>
            <a:ext cx="1402080" cy="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808720" y="8290560"/>
            <a:ext cx="1402080" cy="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669280" y="8260080"/>
            <a:ext cx="1402080" cy="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0454640" y="8290560"/>
            <a:ext cx="1402080" cy="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626639" y="8475464"/>
            <a:ext cx="1281121" cy="492443"/>
          </a:xfrm>
          <a:prstGeom prst="rect">
            <a:avLst/>
          </a:prstGeom>
        </p:spPr>
        <p:txBody>
          <a:bodyPr wrap="none">
            <a:spAutoFit/>
          </a:bodyPr>
          <a:lstStyle/>
          <a:p>
            <a:pPr algn="ctr"/>
            <a:r>
              <a:rPr lang="en-US" sz="2600" dirty="0">
                <a:latin typeface="Arial" panose="020B0604020202020204" pitchFamily="34" charset="0"/>
                <a:cs typeface="Arial" panose="020B0604020202020204" pitchFamily="34" charset="0"/>
              </a:rPr>
              <a:t>Gene 1</a:t>
            </a:r>
          </a:p>
        </p:txBody>
      </p:sp>
      <p:sp>
        <p:nvSpPr>
          <p:cNvPr id="177" name="Rectangle 176"/>
          <p:cNvSpPr/>
          <p:nvPr/>
        </p:nvSpPr>
        <p:spPr>
          <a:xfrm>
            <a:off x="5729759" y="8475464"/>
            <a:ext cx="1281121" cy="492443"/>
          </a:xfrm>
          <a:prstGeom prst="rect">
            <a:avLst/>
          </a:prstGeom>
        </p:spPr>
        <p:txBody>
          <a:bodyPr wrap="none">
            <a:spAutoFit/>
          </a:bodyPr>
          <a:lstStyle/>
          <a:p>
            <a:pPr algn="ctr"/>
            <a:r>
              <a:rPr lang="en-US" sz="2600" dirty="0">
                <a:latin typeface="Arial" panose="020B0604020202020204" pitchFamily="34" charset="0"/>
                <a:cs typeface="Arial" panose="020B0604020202020204" pitchFamily="34" charset="0"/>
              </a:rPr>
              <a:t>Gene </a:t>
            </a:r>
            <a:r>
              <a:rPr lang="en-US" sz="2600" dirty="0" smtClean="0">
                <a:latin typeface="Arial" panose="020B0604020202020204" pitchFamily="34" charset="0"/>
                <a:cs typeface="Arial" panose="020B0604020202020204" pitchFamily="34" charset="0"/>
              </a:rPr>
              <a:t>2</a:t>
            </a:r>
            <a:endParaRPr lang="en-US" sz="2600" dirty="0">
              <a:latin typeface="Arial" panose="020B0604020202020204" pitchFamily="34" charset="0"/>
              <a:cs typeface="Arial" panose="020B0604020202020204" pitchFamily="34" charset="0"/>
            </a:endParaRPr>
          </a:p>
        </p:txBody>
      </p:sp>
      <p:sp>
        <p:nvSpPr>
          <p:cNvPr id="178" name="Rectangle 177"/>
          <p:cNvSpPr/>
          <p:nvPr/>
        </p:nvSpPr>
        <p:spPr>
          <a:xfrm>
            <a:off x="9661679" y="8475464"/>
            <a:ext cx="1281121" cy="492443"/>
          </a:xfrm>
          <a:prstGeom prst="rect">
            <a:avLst/>
          </a:prstGeom>
        </p:spPr>
        <p:txBody>
          <a:bodyPr wrap="none">
            <a:spAutoFit/>
          </a:bodyPr>
          <a:lstStyle/>
          <a:p>
            <a:pPr algn="ctr"/>
            <a:r>
              <a:rPr lang="en-US" sz="2600" dirty="0">
                <a:latin typeface="Arial" panose="020B0604020202020204" pitchFamily="34" charset="0"/>
                <a:cs typeface="Arial" panose="020B0604020202020204" pitchFamily="34" charset="0"/>
              </a:rPr>
              <a:t>Gene </a:t>
            </a:r>
            <a:r>
              <a:rPr lang="en-US" sz="2600" dirty="0" smtClean="0">
                <a:latin typeface="Arial" panose="020B0604020202020204" pitchFamily="34" charset="0"/>
                <a:cs typeface="Arial" panose="020B0604020202020204" pitchFamily="34" charset="0"/>
              </a:rPr>
              <a:t>3</a:t>
            </a:r>
            <a:endParaRPr lang="en-US" sz="2600" dirty="0">
              <a:latin typeface="Arial" panose="020B0604020202020204" pitchFamily="34" charset="0"/>
              <a:cs typeface="Arial" panose="020B0604020202020204" pitchFamily="34" charset="0"/>
            </a:endParaRPr>
          </a:p>
        </p:txBody>
      </p:sp>
      <p:sp>
        <p:nvSpPr>
          <p:cNvPr id="179" name="Right Arrow 39"/>
          <p:cNvSpPr/>
          <p:nvPr/>
        </p:nvSpPr>
        <p:spPr>
          <a:xfrm rot="20721241">
            <a:off x="15706775" y="1561781"/>
            <a:ext cx="5063615" cy="855407"/>
          </a:xfrm>
          <a:custGeom>
            <a:avLst/>
            <a:gdLst>
              <a:gd name="connsiteX0" fmla="*/ 0 w 4937856"/>
              <a:gd name="connsiteY0" fmla="*/ 213852 h 855407"/>
              <a:gd name="connsiteX1" fmla="*/ 4510153 w 4937856"/>
              <a:gd name="connsiteY1" fmla="*/ 213852 h 855407"/>
              <a:gd name="connsiteX2" fmla="*/ 4510153 w 4937856"/>
              <a:gd name="connsiteY2" fmla="*/ 0 h 855407"/>
              <a:gd name="connsiteX3" fmla="*/ 4937856 w 4937856"/>
              <a:gd name="connsiteY3" fmla="*/ 427704 h 855407"/>
              <a:gd name="connsiteX4" fmla="*/ 4510153 w 4937856"/>
              <a:gd name="connsiteY4" fmla="*/ 855407 h 855407"/>
              <a:gd name="connsiteX5" fmla="*/ 4510153 w 4937856"/>
              <a:gd name="connsiteY5" fmla="*/ 641555 h 855407"/>
              <a:gd name="connsiteX6" fmla="*/ 0 w 4937856"/>
              <a:gd name="connsiteY6" fmla="*/ 641555 h 855407"/>
              <a:gd name="connsiteX7" fmla="*/ 0 w 4937856"/>
              <a:gd name="connsiteY7" fmla="*/ 213852 h 855407"/>
              <a:gd name="connsiteX0" fmla="*/ 0 w 4937856"/>
              <a:gd name="connsiteY0" fmla="*/ 641555 h 855407"/>
              <a:gd name="connsiteX1" fmla="*/ 4510153 w 4937856"/>
              <a:gd name="connsiteY1" fmla="*/ 213852 h 855407"/>
              <a:gd name="connsiteX2" fmla="*/ 4510153 w 4937856"/>
              <a:gd name="connsiteY2" fmla="*/ 0 h 855407"/>
              <a:gd name="connsiteX3" fmla="*/ 4937856 w 4937856"/>
              <a:gd name="connsiteY3" fmla="*/ 427704 h 855407"/>
              <a:gd name="connsiteX4" fmla="*/ 4510153 w 4937856"/>
              <a:gd name="connsiteY4" fmla="*/ 855407 h 855407"/>
              <a:gd name="connsiteX5" fmla="*/ 4510153 w 4937856"/>
              <a:gd name="connsiteY5" fmla="*/ 641555 h 855407"/>
              <a:gd name="connsiteX6" fmla="*/ 0 w 4937856"/>
              <a:gd name="connsiteY6" fmla="*/ 641555 h 855407"/>
              <a:gd name="connsiteX0" fmla="*/ 0 w 5063604"/>
              <a:gd name="connsiteY0" fmla="*/ 548686 h 855407"/>
              <a:gd name="connsiteX1" fmla="*/ 4635901 w 5063604"/>
              <a:gd name="connsiteY1" fmla="*/ 213852 h 855407"/>
              <a:gd name="connsiteX2" fmla="*/ 4635901 w 5063604"/>
              <a:gd name="connsiteY2" fmla="*/ 0 h 855407"/>
              <a:gd name="connsiteX3" fmla="*/ 5063604 w 5063604"/>
              <a:gd name="connsiteY3" fmla="*/ 427704 h 855407"/>
              <a:gd name="connsiteX4" fmla="*/ 4635901 w 5063604"/>
              <a:gd name="connsiteY4" fmla="*/ 855407 h 855407"/>
              <a:gd name="connsiteX5" fmla="*/ 4635901 w 5063604"/>
              <a:gd name="connsiteY5" fmla="*/ 641555 h 855407"/>
              <a:gd name="connsiteX6" fmla="*/ 0 w 5063604"/>
              <a:gd name="connsiteY6" fmla="*/ 548686 h 855407"/>
              <a:gd name="connsiteX0" fmla="*/ 0 w 5063604"/>
              <a:gd name="connsiteY0" fmla="*/ 548686 h 855407"/>
              <a:gd name="connsiteX1" fmla="*/ 1262112 w 5063604"/>
              <a:gd name="connsiteY1" fmla="*/ 471276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0 w 5063604"/>
              <a:gd name="connsiteY7"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0 w 5063604"/>
              <a:gd name="connsiteY7"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307354 w 5063604"/>
              <a:gd name="connsiteY7" fmla="*/ 561858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0 w 5063604"/>
              <a:gd name="connsiteY0" fmla="*/ 548686 h 855407"/>
              <a:gd name="connsiteX1" fmla="*/ 1279488 w 5063604"/>
              <a:gd name="connsiteY1" fmla="*/ 141091 h 855407"/>
              <a:gd name="connsiteX2" fmla="*/ 4635901 w 5063604"/>
              <a:gd name="connsiteY2" fmla="*/ 213852 h 855407"/>
              <a:gd name="connsiteX3" fmla="*/ 4635901 w 5063604"/>
              <a:gd name="connsiteY3" fmla="*/ 0 h 855407"/>
              <a:gd name="connsiteX4" fmla="*/ 5063604 w 5063604"/>
              <a:gd name="connsiteY4" fmla="*/ 427704 h 855407"/>
              <a:gd name="connsiteX5" fmla="*/ 4635901 w 5063604"/>
              <a:gd name="connsiteY5" fmla="*/ 855407 h 855407"/>
              <a:gd name="connsiteX6" fmla="*/ 4635901 w 5063604"/>
              <a:gd name="connsiteY6" fmla="*/ 641555 h 855407"/>
              <a:gd name="connsiteX7" fmla="*/ 1297819 w 5063604"/>
              <a:gd name="connsiteY7" fmla="*/ 372314 h 855407"/>
              <a:gd name="connsiteX8" fmla="*/ 0 w 5063604"/>
              <a:gd name="connsiteY8" fmla="*/ 548686 h 855407"/>
              <a:gd name="connsiteX0" fmla="*/ 13 w 5063617"/>
              <a:gd name="connsiteY0" fmla="*/ 548686 h 855407"/>
              <a:gd name="connsiteX1" fmla="*/ 1279501 w 5063617"/>
              <a:gd name="connsiteY1" fmla="*/ 141091 h 855407"/>
              <a:gd name="connsiteX2" fmla="*/ 4635914 w 5063617"/>
              <a:gd name="connsiteY2" fmla="*/ 213852 h 855407"/>
              <a:gd name="connsiteX3" fmla="*/ 4635914 w 5063617"/>
              <a:gd name="connsiteY3" fmla="*/ 0 h 855407"/>
              <a:gd name="connsiteX4" fmla="*/ 5063617 w 5063617"/>
              <a:gd name="connsiteY4" fmla="*/ 427704 h 855407"/>
              <a:gd name="connsiteX5" fmla="*/ 4635914 w 5063617"/>
              <a:gd name="connsiteY5" fmla="*/ 855407 h 855407"/>
              <a:gd name="connsiteX6" fmla="*/ 4635914 w 5063617"/>
              <a:gd name="connsiteY6" fmla="*/ 641555 h 855407"/>
              <a:gd name="connsiteX7" fmla="*/ 1297832 w 5063617"/>
              <a:gd name="connsiteY7" fmla="*/ 372314 h 855407"/>
              <a:gd name="connsiteX8" fmla="*/ 13 w 5063617"/>
              <a:gd name="connsiteY8" fmla="*/ 548686 h 855407"/>
              <a:gd name="connsiteX0" fmla="*/ 13 w 5063617"/>
              <a:gd name="connsiteY0" fmla="*/ 548686 h 855407"/>
              <a:gd name="connsiteX1" fmla="*/ 1279501 w 5063617"/>
              <a:gd name="connsiteY1" fmla="*/ 141091 h 855407"/>
              <a:gd name="connsiteX2" fmla="*/ 2935663 w 5063617"/>
              <a:gd name="connsiteY2" fmla="*/ 170267 h 855407"/>
              <a:gd name="connsiteX3" fmla="*/ 4635914 w 5063617"/>
              <a:gd name="connsiteY3" fmla="*/ 213852 h 855407"/>
              <a:gd name="connsiteX4" fmla="*/ 4635914 w 5063617"/>
              <a:gd name="connsiteY4" fmla="*/ 0 h 855407"/>
              <a:gd name="connsiteX5" fmla="*/ 5063617 w 5063617"/>
              <a:gd name="connsiteY5" fmla="*/ 427704 h 855407"/>
              <a:gd name="connsiteX6" fmla="*/ 4635914 w 5063617"/>
              <a:gd name="connsiteY6" fmla="*/ 855407 h 855407"/>
              <a:gd name="connsiteX7" fmla="*/ 4635914 w 5063617"/>
              <a:gd name="connsiteY7" fmla="*/ 641555 h 855407"/>
              <a:gd name="connsiteX8" fmla="*/ 1297832 w 5063617"/>
              <a:gd name="connsiteY8" fmla="*/ 372314 h 855407"/>
              <a:gd name="connsiteX9" fmla="*/ 13 w 5063617"/>
              <a:gd name="connsiteY9"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1297828 w 5063613"/>
              <a:gd name="connsiteY8" fmla="*/ 372314 h 855407"/>
              <a:gd name="connsiteX9" fmla="*/ 9 w 5063613"/>
              <a:gd name="connsiteY9"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967187 w 5063613"/>
              <a:gd name="connsiteY8" fmla="*/ 464009 h 855407"/>
              <a:gd name="connsiteX9" fmla="*/ 1297828 w 5063613"/>
              <a:gd name="connsiteY9" fmla="*/ 372314 h 855407"/>
              <a:gd name="connsiteX10" fmla="*/ 9 w 5063613"/>
              <a:gd name="connsiteY10"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973158 w 5063613"/>
              <a:gd name="connsiteY8" fmla="*/ 554174 h 855407"/>
              <a:gd name="connsiteX9" fmla="*/ 1297828 w 5063613"/>
              <a:gd name="connsiteY9" fmla="*/ 372314 h 855407"/>
              <a:gd name="connsiteX10" fmla="*/ 9 w 5063613"/>
              <a:gd name="connsiteY10" fmla="*/ 548686 h 855407"/>
              <a:gd name="connsiteX0" fmla="*/ 9 w 5063613"/>
              <a:gd name="connsiteY0" fmla="*/ 548686 h 855407"/>
              <a:gd name="connsiteX1" fmla="*/ 1279497 w 5063613"/>
              <a:gd name="connsiteY1" fmla="*/ 141091 h 855407"/>
              <a:gd name="connsiteX2" fmla="*/ 2968859 w 5063613"/>
              <a:gd name="connsiteY2" fmla="*/ 306927 h 855407"/>
              <a:gd name="connsiteX3" fmla="*/ 4635910 w 5063613"/>
              <a:gd name="connsiteY3" fmla="*/ 213852 h 855407"/>
              <a:gd name="connsiteX4" fmla="*/ 4635910 w 5063613"/>
              <a:gd name="connsiteY4" fmla="*/ 0 h 855407"/>
              <a:gd name="connsiteX5" fmla="*/ 5063613 w 5063613"/>
              <a:gd name="connsiteY5" fmla="*/ 427704 h 855407"/>
              <a:gd name="connsiteX6" fmla="*/ 4635910 w 5063613"/>
              <a:gd name="connsiteY6" fmla="*/ 855407 h 855407"/>
              <a:gd name="connsiteX7" fmla="*/ 4635910 w 5063613"/>
              <a:gd name="connsiteY7" fmla="*/ 641555 h 855407"/>
              <a:gd name="connsiteX8" fmla="*/ 2277915 w 5063613"/>
              <a:gd name="connsiteY8" fmla="*/ 539844 h 855407"/>
              <a:gd name="connsiteX9" fmla="*/ 1297828 w 5063613"/>
              <a:gd name="connsiteY9" fmla="*/ 372314 h 855407"/>
              <a:gd name="connsiteX10" fmla="*/ 9 w 5063613"/>
              <a:gd name="connsiteY10" fmla="*/ 548686 h 855407"/>
              <a:gd name="connsiteX0" fmla="*/ 8 w 5063612"/>
              <a:gd name="connsiteY0" fmla="*/ 548686 h 855407"/>
              <a:gd name="connsiteX1" fmla="*/ 1279496 w 5063612"/>
              <a:gd name="connsiteY1" fmla="*/ 141091 h 855407"/>
              <a:gd name="connsiteX2" fmla="*/ 2276024 w 5063612"/>
              <a:gd name="connsiteY2" fmla="*/ 283382 h 855407"/>
              <a:gd name="connsiteX3" fmla="*/ 4635909 w 5063612"/>
              <a:gd name="connsiteY3" fmla="*/ 213852 h 855407"/>
              <a:gd name="connsiteX4" fmla="*/ 4635909 w 5063612"/>
              <a:gd name="connsiteY4" fmla="*/ 0 h 855407"/>
              <a:gd name="connsiteX5" fmla="*/ 5063612 w 5063612"/>
              <a:gd name="connsiteY5" fmla="*/ 427704 h 855407"/>
              <a:gd name="connsiteX6" fmla="*/ 4635909 w 5063612"/>
              <a:gd name="connsiteY6" fmla="*/ 855407 h 855407"/>
              <a:gd name="connsiteX7" fmla="*/ 4635909 w 5063612"/>
              <a:gd name="connsiteY7" fmla="*/ 641555 h 855407"/>
              <a:gd name="connsiteX8" fmla="*/ 2277914 w 5063612"/>
              <a:gd name="connsiteY8" fmla="*/ 539844 h 855407"/>
              <a:gd name="connsiteX9" fmla="*/ 1297827 w 5063612"/>
              <a:gd name="connsiteY9" fmla="*/ 372314 h 855407"/>
              <a:gd name="connsiteX10" fmla="*/ 8 w 5063612"/>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2277918 w 5063616"/>
              <a:gd name="connsiteY8" fmla="*/ 539844 h 855407"/>
              <a:gd name="connsiteX9" fmla="*/ 1297831 w 5063616"/>
              <a:gd name="connsiteY9" fmla="*/ 372314 h 855407"/>
              <a:gd name="connsiteX10" fmla="*/ 12 w 5063616"/>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2277918 w 5063616"/>
              <a:gd name="connsiteY8" fmla="*/ 539844 h 855407"/>
              <a:gd name="connsiteX9" fmla="*/ 944397 w 5063616"/>
              <a:gd name="connsiteY9" fmla="*/ 368552 h 855407"/>
              <a:gd name="connsiteX10" fmla="*/ 12 w 5063616"/>
              <a:gd name="connsiteY10" fmla="*/ 548686 h 855407"/>
              <a:gd name="connsiteX0" fmla="*/ 12 w 5063616"/>
              <a:gd name="connsiteY0" fmla="*/ 548686 h 855407"/>
              <a:gd name="connsiteX1" fmla="*/ 944498 w 5063616"/>
              <a:gd name="connsiteY1" fmla="*/ 142147 h 855407"/>
              <a:gd name="connsiteX2" fmla="*/ 2276028 w 5063616"/>
              <a:gd name="connsiteY2" fmla="*/ 283382 h 855407"/>
              <a:gd name="connsiteX3" fmla="*/ 4635913 w 5063616"/>
              <a:gd name="connsiteY3" fmla="*/ 213852 h 855407"/>
              <a:gd name="connsiteX4" fmla="*/ 4635913 w 5063616"/>
              <a:gd name="connsiteY4" fmla="*/ 0 h 855407"/>
              <a:gd name="connsiteX5" fmla="*/ 5063616 w 5063616"/>
              <a:gd name="connsiteY5" fmla="*/ 427704 h 855407"/>
              <a:gd name="connsiteX6" fmla="*/ 4635913 w 5063616"/>
              <a:gd name="connsiteY6" fmla="*/ 855407 h 855407"/>
              <a:gd name="connsiteX7" fmla="*/ 4635913 w 5063616"/>
              <a:gd name="connsiteY7" fmla="*/ 641555 h 855407"/>
              <a:gd name="connsiteX8" fmla="*/ 1883961 w 5063616"/>
              <a:gd name="connsiteY8" fmla="*/ 653475 h 855407"/>
              <a:gd name="connsiteX9" fmla="*/ 944397 w 5063616"/>
              <a:gd name="connsiteY9" fmla="*/ 368552 h 855407"/>
              <a:gd name="connsiteX10" fmla="*/ 12 w 5063616"/>
              <a:gd name="connsiteY10"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1883960 w 5063615"/>
              <a:gd name="connsiteY8" fmla="*/ 653475 h 855407"/>
              <a:gd name="connsiteX9" fmla="*/ 944396 w 5063615"/>
              <a:gd name="connsiteY9" fmla="*/ 368552 h 855407"/>
              <a:gd name="connsiteX10" fmla="*/ 11 w 5063615"/>
              <a:gd name="connsiteY10"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2882161 w 5063615"/>
              <a:gd name="connsiteY8" fmla="*/ 638685 h 855407"/>
              <a:gd name="connsiteX9" fmla="*/ 1883960 w 5063615"/>
              <a:gd name="connsiteY9" fmla="*/ 653475 h 855407"/>
              <a:gd name="connsiteX10" fmla="*/ 944396 w 5063615"/>
              <a:gd name="connsiteY10" fmla="*/ 368552 h 855407"/>
              <a:gd name="connsiteX11" fmla="*/ 11 w 5063615"/>
              <a:gd name="connsiteY11"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4635912 w 5063615"/>
              <a:gd name="connsiteY3" fmla="*/ 213852 h 855407"/>
              <a:gd name="connsiteX4" fmla="*/ 4635912 w 5063615"/>
              <a:gd name="connsiteY4" fmla="*/ 0 h 855407"/>
              <a:gd name="connsiteX5" fmla="*/ 5063615 w 5063615"/>
              <a:gd name="connsiteY5" fmla="*/ 427704 h 855407"/>
              <a:gd name="connsiteX6" fmla="*/ 4635912 w 5063615"/>
              <a:gd name="connsiteY6" fmla="*/ 855407 h 855407"/>
              <a:gd name="connsiteX7" fmla="*/ 4635912 w 5063615"/>
              <a:gd name="connsiteY7" fmla="*/ 641555 h 855407"/>
              <a:gd name="connsiteX8" fmla="*/ 2858177 w 5063615"/>
              <a:gd name="connsiteY8" fmla="*/ 504434 h 855407"/>
              <a:gd name="connsiteX9" fmla="*/ 1883960 w 5063615"/>
              <a:gd name="connsiteY9" fmla="*/ 653475 h 855407"/>
              <a:gd name="connsiteX10" fmla="*/ 944396 w 5063615"/>
              <a:gd name="connsiteY10" fmla="*/ 368552 h 855407"/>
              <a:gd name="connsiteX11" fmla="*/ 11 w 5063615"/>
              <a:gd name="connsiteY11"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816180 w 5063615"/>
              <a:gd name="connsiteY3" fmla="*/ 326095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58177 w 5063615"/>
              <a:gd name="connsiteY9" fmla="*/ 504434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58177 w 5063615"/>
              <a:gd name="connsiteY9" fmla="*/ 504434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25395 w 5063615"/>
              <a:gd name="connsiteY9" fmla="*/ 328503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2843408 w 5063615"/>
              <a:gd name="connsiteY9" fmla="*/ 372590 h 855407"/>
              <a:gd name="connsiteX10" fmla="*/ 1883960 w 5063615"/>
              <a:gd name="connsiteY10" fmla="*/ 653475 h 855407"/>
              <a:gd name="connsiteX11" fmla="*/ 944396 w 5063615"/>
              <a:gd name="connsiteY11" fmla="*/ 368552 h 855407"/>
              <a:gd name="connsiteX12" fmla="*/ 11 w 5063615"/>
              <a:gd name="connsiteY12"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3720134 w 5063615"/>
              <a:gd name="connsiteY9" fmla="*/ 483573 h 855407"/>
              <a:gd name="connsiteX10" fmla="*/ 2843408 w 5063615"/>
              <a:gd name="connsiteY10" fmla="*/ 372590 h 855407"/>
              <a:gd name="connsiteX11" fmla="*/ 1883960 w 5063615"/>
              <a:gd name="connsiteY11" fmla="*/ 653475 h 855407"/>
              <a:gd name="connsiteX12" fmla="*/ 944396 w 5063615"/>
              <a:gd name="connsiteY12" fmla="*/ 368552 h 855407"/>
              <a:gd name="connsiteX13" fmla="*/ 11 w 5063615"/>
              <a:gd name="connsiteY13"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4635912 w 5063615"/>
              <a:gd name="connsiteY4" fmla="*/ 213852 h 855407"/>
              <a:gd name="connsiteX5" fmla="*/ 4635912 w 5063615"/>
              <a:gd name="connsiteY5" fmla="*/ 0 h 855407"/>
              <a:gd name="connsiteX6" fmla="*/ 5063615 w 5063615"/>
              <a:gd name="connsiteY6" fmla="*/ 427704 h 855407"/>
              <a:gd name="connsiteX7" fmla="*/ 4635912 w 5063615"/>
              <a:gd name="connsiteY7" fmla="*/ 855407 h 855407"/>
              <a:gd name="connsiteX8" fmla="*/ 4635912 w 5063615"/>
              <a:gd name="connsiteY8" fmla="*/ 641555 h 855407"/>
              <a:gd name="connsiteX9" fmla="*/ 3720453 w 5063615"/>
              <a:gd name="connsiteY9" fmla="*/ 670709 h 855407"/>
              <a:gd name="connsiteX10" fmla="*/ 2843408 w 5063615"/>
              <a:gd name="connsiteY10" fmla="*/ 372590 h 855407"/>
              <a:gd name="connsiteX11" fmla="*/ 1883960 w 5063615"/>
              <a:gd name="connsiteY11" fmla="*/ 653475 h 855407"/>
              <a:gd name="connsiteX12" fmla="*/ 944396 w 5063615"/>
              <a:gd name="connsiteY12" fmla="*/ 368552 h 855407"/>
              <a:gd name="connsiteX13" fmla="*/ 11 w 5063615"/>
              <a:gd name="connsiteY13"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69555 w 5063615"/>
              <a:gd name="connsiteY4" fmla="*/ 181452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27777 w 5063615"/>
              <a:gd name="connsiteY4" fmla="*/ 416657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 name="connsiteX0" fmla="*/ 11 w 5063615"/>
              <a:gd name="connsiteY0" fmla="*/ 548686 h 855407"/>
              <a:gd name="connsiteX1" fmla="*/ 944497 w 5063615"/>
              <a:gd name="connsiteY1" fmla="*/ 142147 h 855407"/>
              <a:gd name="connsiteX2" fmla="*/ 1872854 w 5063615"/>
              <a:gd name="connsiteY2" fmla="*/ 394605 h 855407"/>
              <a:gd name="connsiteX3" fmla="*/ 2799838 w 5063615"/>
              <a:gd name="connsiteY3" fmla="*/ 124927 h 855407"/>
              <a:gd name="connsiteX4" fmla="*/ 3727777 w 5063615"/>
              <a:gd name="connsiteY4" fmla="*/ 416657 h 855407"/>
              <a:gd name="connsiteX5" fmla="*/ 4635912 w 5063615"/>
              <a:gd name="connsiteY5" fmla="*/ 213852 h 855407"/>
              <a:gd name="connsiteX6" fmla="*/ 4635912 w 5063615"/>
              <a:gd name="connsiteY6" fmla="*/ 0 h 855407"/>
              <a:gd name="connsiteX7" fmla="*/ 5063615 w 5063615"/>
              <a:gd name="connsiteY7" fmla="*/ 427704 h 855407"/>
              <a:gd name="connsiteX8" fmla="*/ 4635912 w 5063615"/>
              <a:gd name="connsiteY8" fmla="*/ 855407 h 855407"/>
              <a:gd name="connsiteX9" fmla="*/ 4635912 w 5063615"/>
              <a:gd name="connsiteY9" fmla="*/ 641555 h 855407"/>
              <a:gd name="connsiteX10" fmla="*/ 3720453 w 5063615"/>
              <a:gd name="connsiteY10" fmla="*/ 670709 h 855407"/>
              <a:gd name="connsiteX11" fmla="*/ 2843408 w 5063615"/>
              <a:gd name="connsiteY11" fmla="*/ 372590 h 855407"/>
              <a:gd name="connsiteX12" fmla="*/ 1883960 w 5063615"/>
              <a:gd name="connsiteY12" fmla="*/ 653475 h 855407"/>
              <a:gd name="connsiteX13" fmla="*/ 944396 w 5063615"/>
              <a:gd name="connsiteY13" fmla="*/ 368552 h 855407"/>
              <a:gd name="connsiteX14" fmla="*/ 11 w 5063615"/>
              <a:gd name="connsiteY14" fmla="*/ 548686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615" h="855407">
                <a:moveTo>
                  <a:pt x="11" y="548686"/>
                </a:moveTo>
                <a:cubicBezTo>
                  <a:pt x="-3044" y="510149"/>
                  <a:pt x="632357" y="167827"/>
                  <a:pt x="944497" y="142147"/>
                </a:cubicBezTo>
                <a:cubicBezTo>
                  <a:pt x="1256638" y="116467"/>
                  <a:pt x="1560907" y="363947"/>
                  <a:pt x="1872854" y="394605"/>
                </a:cubicBezTo>
                <a:lnTo>
                  <a:pt x="2799838" y="124927"/>
                </a:lnTo>
                <a:cubicBezTo>
                  <a:pt x="3108833" y="35034"/>
                  <a:pt x="3421765" y="401836"/>
                  <a:pt x="3727777" y="416657"/>
                </a:cubicBezTo>
                <a:lnTo>
                  <a:pt x="4635912" y="213852"/>
                </a:lnTo>
                <a:lnTo>
                  <a:pt x="4635912" y="0"/>
                </a:lnTo>
                <a:lnTo>
                  <a:pt x="5063615" y="427704"/>
                </a:lnTo>
                <a:lnTo>
                  <a:pt x="4635912" y="855407"/>
                </a:lnTo>
                <a:lnTo>
                  <a:pt x="4635912" y="641555"/>
                </a:lnTo>
                <a:cubicBezTo>
                  <a:pt x="4483282" y="579583"/>
                  <a:pt x="4019204" y="715536"/>
                  <a:pt x="3720453" y="670709"/>
                </a:cubicBezTo>
                <a:cubicBezTo>
                  <a:pt x="3421702" y="625882"/>
                  <a:pt x="3149437" y="344273"/>
                  <a:pt x="2843408" y="372590"/>
                </a:cubicBezTo>
                <a:cubicBezTo>
                  <a:pt x="2537379" y="400907"/>
                  <a:pt x="2206921" y="698497"/>
                  <a:pt x="1883960" y="653475"/>
                </a:cubicBezTo>
                <a:cubicBezTo>
                  <a:pt x="1560999" y="608453"/>
                  <a:pt x="1258388" y="386017"/>
                  <a:pt x="944396" y="368552"/>
                </a:cubicBezTo>
                <a:cubicBezTo>
                  <a:pt x="630404" y="351087"/>
                  <a:pt x="3066" y="587223"/>
                  <a:pt x="11" y="548686"/>
                </a:cubicBezTo>
                <a:close/>
              </a:path>
            </a:pathLst>
          </a:custGeom>
          <a:gradFill flip="none" rotWithShape="1">
            <a:gsLst>
              <a:gs pos="0">
                <a:schemeClr val="accent1">
                  <a:lumMod val="5000"/>
                  <a:lumOff val="95000"/>
                  <a:alpha val="50000"/>
                </a:schemeClr>
              </a:gs>
              <a:gs pos="53000">
                <a:schemeClr val="bg1">
                  <a:lumMod val="75000"/>
                </a:schemeClr>
              </a:gs>
              <a:gs pos="8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206535" y="7117572"/>
            <a:ext cx="4347665" cy="553998"/>
          </a:xfrm>
          <a:prstGeom prst="rect">
            <a:avLst/>
          </a:prstGeom>
          <a:noFill/>
        </p:spPr>
        <p:txBody>
          <a:bodyPr wrap="none" rtlCol="0">
            <a:spAutoFit/>
          </a:bodyPr>
          <a:lstStyle/>
          <a:p>
            <a:pPr algn="ctr"/>
            <a:r>
              <a:rPr lang="en-US" sz="3000" dirty="0" smtClean="0">
                <a:latin typeface="Arial" panose="020B0604020202020204" pitchFamily="34" charset="0"/>
                <a:cs typeface="Arial" panose="020B0604020202020204" pitchFamily="34" charset="0"/>
              </a:rPr>
              <a:t>Gene Expression Levels</a:t>
            </a:r>
            <a:endParaRPr lang="en-US" sz="3000" dirty="0">
              <a:latin typeface="Arial" panose="020B0604020202020204" pitchFamily="34" charset="0"/>
              <a:cs typeface="Arial" panose="020B0604020202020204" pitchFamily="34"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2630174150"/>
              </p:ext>
            </p:extLst>
          </p:nvPr>
        </p:nvGraphicFramePr>
        <p:xfrm>
          <a:off x="16342196" y="7691695"/>
          <a:ext cx="6076335" cy="1252728"/>
        </p:xfrm>
        <a:graphic>
          <a:graphicData uri="http://schemas.openxmlformats.org/drawingml/2006/table">
            <a:tbl>
              <a:tblPr firstRow="1" bandRow="1">
                <a:tableStyleId>{5C22544A-7EE6-4342-B048-85BDC9FD1C3A}</a:tableStyleId>
              </a:tblPr>
              <a:tblGrid>
                <a:gridCol w="2123767"/>
                <a:gridCol w="2094271"/>
                <a:gridCol w="1858297"/>
              </a:tblGrid>
              <a:tr h="370840">
                <a:tc>
                  <a:txBody>
                    <a:bodyPr/>
                    <a:lstStyle/>
                    <a:p>
                      <a:pPr algn="ctr"/>
                      <a:r>
                        <a:rPr lang="en-US" dirty="0" smtClean="0">
                          <a:latin typeface="Arial" panose="020B0604020202020204" pitchFamily="34" charset="0"/>
                          <a:cs typeface="Arial" panose="020B0604020202020204" pitchFamily="34" charset="0"/>
                        </a:rPr>
                        <a:t>Gene 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Gene 2</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Gene 3</a:t>
                      </a:r>
                      <a:endParaRPr lang="en-US" dirty="0">
                        <a:latin typeface="Arial" panose="020B0604020202020204" pitchFamily="34" charset="0"/>
                        <a:cs typeface="Arial" panose="020B0604020202020204" pitchFamily="34" charset="0"/>
                      </a:endParaRPr>
                    </a:p>
                  </a:txBody>
                  <a:tcPr/>
                </a:tc>
              </a:tr>
              <a:tr h="370840">
                <a:tc>
                  <a:txBody>
                    <a:bodyPr/>
                    <a:lstStyle/>
                    <a:p>
                      <a:pPr algn="ctr"/>
                      <a:r>
                        <a:rPr lang="en-US" dirty="0" smtClean="0">
                          <a:latin typeface="Arial" panose="020B0604020202020204" pitchFamily="34" charset="0"/>
                          <a:cs typeface="Arial" panose="020B0604020202020204" pitchFamily="34" charset="0"/>
                        </a:rPr>
                        <a:t>0.5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10.1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2.7</a:t>
                      </a:r>
                      <a:endParaRPr lang="en-US" dirty="0">
                        <a:latin typeface="Arial" panose="020B0604020202020204" pitchFamily="34" charset="0"/>
                        <a:cs typeface="Arial" panose="020B0604020202020204" pitchFamily="34" charset="0"/>
                      </a:endParaRPr>
                    </a:p>
                  </a:txBody>
                  <a:tcPr/>
                </a:tc>
              </a:tr>
            </a:tbl>
          </a:graphicData>
        </a:graphic>
      </p:graphicFrame>
      <p:grpSp>
        <p:nvGrpSpPr>
          <p:cNvPr id="18" name="Group 17"/>
          <p:cNvGrpSpPr/>
          <p:nvPr/>
        </p:nvGrpSpPr>
        <p:grpSpPr>
          <a:xfrm>
            <a:off x="13670772" y="7651644"/>
            <a:ext cx="1020588" cy="1139376"/>
            <a:chOff x="13396452" y="7499244"/>
            <a:chExt cx="1020588" cy="1139376"/>
          </a:xfrm>
          <a:solidFill>
            <a:schemeClr val="bg1"/>
          </a:solidFill>
        </p:grpSpPr>
        <p:sp>
          <p:nvSpPr>
            <p:cNvPr id="12" name="Oval 11"/>
            <p:cNvSpPr/>
            <p:nvPr/>
          </p:nvSpPr>
          <p:spPr>
            <a:xfrm>
              <a:off x="13396452" y="7559040"/>
              <a:ext cx="1020588" cy="1079580"/>
            </a:xfrm>
            <a:prstGeom prst="ellipse">
              <a:avLst/>
            </a:prstGeom>
            <a:grp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00" dirty="0"/>
            </a:p>
          </p:txBody>
        </p:sp>
        <mc:AlternateContent xmlns:mc="http://schemas.openxmlformats.org/markup-compatibility/2006" xmlns:a14="http://schemas.microsoft.com/office/drawing/2010/main">
          <mc:Choice Requires="a14">
            <p:sp>
              <p:nvSpPr>
                <p:cNvPr id="15" name="Rectangle 14"/>
                <p:cNvSpPr/>
                <p:nvPr/>
              </p:nvSpPr>
              <p:spPr>
                <a:xfrm>
                  <a:off x="13504403" y="7499244"/>
                  <a:ext cx="838691" cy="110799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6600" i="1">
                            <a:latin typeface="Cambria Math" panose="02040503050406030204" pitchFamily="18" charset="0"/>
                            <a:ea typeface="Cambria Math" panose="02040503050406030204" pitchFamily="18" charset="0"/>
                          </a:rPr>
                          <m:t>Σ</m:t>
                        </m:r>
                      </m:oMath>
                    </m:oMathPara>
                  </a14:m>
                  <a:endParaRPr lang="en-US" sz="6600" dirty="0"/>
                </a:p>
              </p:txBody>
            </p:sp>
          </mc:Choice>
          <mc:Fallback xmlns="">
            <p:sp>
              <p:nvSpPr>
                <p:cNvPr id="15" name="Rectangle 14"/>
                <p:cNvSpPr>
                  <a:spLocks noRot="1" noChangeAspect="1" noMove="1" noResize="1" noEditPoints="1" noAdjustHandles="1" noChangeArrowheads="1" noChangeShapeType="1" noTextEdit="1"/>
                </p:cNvSpPr>
                <p:nvPr/>
              </p:nvSpPr>
              <p:spPr>
                <a:xfrm>
                  <a:off x="13504403" y="7499244"/>
                  <a:ext cx="838691" cy="1107996"/>
                </a:xfrm>
                <a:prstGeom prst="rect">
                  <a:avLst/>
                </a:prstGeom>
                <a:blipFill rotWithShape="0">
                  <a:blip r:embed="rId3"/>
                  <a:stretch>
                    <a:fillRect/>
                  </a:stretch>
                </a:blipFill>
              </p:spPr>
              <p:txBody>
                <a:bodyPr/>
                <a:lstStyle/>
                <a:p>
                  <a:r>
                    <a:rPr lang="en-US">
                      <a:noFill/>
                    </a:rPr>
                    <a:t> </a:t>
                  </a:r>
                </a:p>
              </p:txBody>
            </p:sp>
          </mc:Fallback>
        </mc:AlternateContent>
      </p:grpSp>
      <p:sp>
        <p:nvSpPr>
          <p:cNvPr id="60" name="TextBox 59"/>
          <p:cNvSpPr txBox="1"/>
          <p:nvPr/>
        </p:nvSpPr>
        <p:spPr>
          <a:xfrm>
            <a:off x="12565990" y="8824452"/>
            <a:ext cx="3387466" cy="1015663"/>
          </a:xfrm>
          <a:prstGeom prst="rect">
            <a:avLst/>
          </a:prstGeom>
          <a:noFill/>
        </p:spPr>
        <p:txBody>
          <a:bodyPr wrap="none" rtlCol="0">
            <a:spAutoFit/>
          </a:bodyPr>
          <a:lstStyle/>
          <a:p>
            <a:pPr algn="ctr"/>
            <a:r>
              <a:rPr lang="en-US" sz="3000" dirty="0" smtClean="0">
                <a:latin typeface="Arial" panose="020B0604020202020204" pitchFamily="34" charset="0"/>
                <a:cs typeface="Arial" panose="020B0604020202020204" pitchFamily="34" charset="0"/>
              </a:rPr>
              <a:t>Compute Average </a:t>
            </a:r>
          </a:p>
          <a:p>
            <a:pPr algn="ctr"/>
            <a:r>
              <a:rPr lang="en-US" sz="3000" dirty="0" smtClean="0">
                <a:latin typeface="Arial" panose="020B0604020202020204" pitchFamily="34" charset="0"/>
                <a:cs typeface="Arial" panose="020B0604020202020204" pitchFamily="34" charset="0"/>
              </a:rPr>
              <a:t>Signal on Genes</a:t>
            </a:r>
            <a:endParaRPr lang="en-US" sz="3000" dirty="0">
              <a:latin typeface="Arial" panose="020B0604020202020204" pitchFamily="34" charset="0"/>
              <a:cs typeface="Arial" panose="020B0604020202020204" pitchFamily="34" charset="0"/>
            </a:endParaRPr>
          </a:p>
        </p:txBody>
      </p:sp>
      <p:sp>
        <p:nvSpPr>
          <p:cNvPr id="61" name="TextBox 60"/>
          <p:cNvSpPr txBox="1"/>
          <p:nvPr/>
        </p:nvSpPr>
        <p:spPr>
          <a:xfrm>
            <a:off x="16114478" y="288880"/>
            <a:ext cx="2638864" cy="553998"/>
          </a:xfrm>
          <a:prstGeom prst="rect">
            <a:avLst/>
          </a:prstGeom>
          <a:noFill/>
        </p:spPr>
        <p:txBody>
          <a:bodyPr wrap="none" rtlCol="0">
            <a:spAutoFit/>
          </a:bodyPr>
          <a:lstStyle/>
          <a:p>
            <a:r>
              <a:rPr lang="en-US" sz="3000" dirty="0" smtClean="0">
                <a:latin typeface="Arial" panose="020B0604020202020204" pitchFamily="34" charset="0"/>
                <a:cs typeface="Arial" panose="020B0604020202020204" pitchFamily="34" charset="0"/>
              </a:rPr>
              <a:t>Mapped reads</a:t>
            </a:r>
            <a:endParaRPr lang="en-US" sz="3000" dirty="0">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15209520" y="822960"/>
            <a:ext cx="1402080" cy="822960"/>
          </a:xfrm>
          <a:prstGeom prst="straightConnector1">
            <a:avLst/>
          </a:prstGeom>
          <a:ln w="53975">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1" idx="1"/>
          </p:cNvCxnSpPr>
          <p:nvPr/>
        </p:nvCxnSpPr>
        <p:spPr>
          <a:xfrm flipH="1">
            <a:off x="14935200" y="565879"/>
            <a:ext cx="1179278" cy="348521"/>
          </a:xfrm>
          <a:prstGeom prst="straightConnector1">
            <a:avLst/>
          </a:prstGeom>
          <a:ln w="53975">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93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18"/>
          <p:cNvSpPr/>
          <p:nvPr/>
        </p:nvSpPr>
        <p:spPr>
          <a:xfrm>
            <a:off x="12930467" y="5476882"/>
            <a:ext cx="953334" cy="1056792"/>
          </a:xfrm>
          <a:custGeom>
            <a:avLst/>
            <a:gdLst>
              <a:gd name="connsiteX0" fmla="*/ 0 w 135732"/>
              <a:gd name="connsiteY0" fmla="*/ 157163 h 157163"/>
              <a:gd name="connsiteX1" fmla="*/ 33933 w 135732"/>
              <a:gd name="connsiteY1" fmla="*/ 0 h 157163"/>
              <a:gd name="connsiteX2" fmla="*/ 101799 w 135732"/>
              <a:gd name="connsiteY2" fmla="*/ 0 h 157163"/>
              <a:gd name="connsiteX3" fmla="*/ 135732 w 135732"/>
              <a:gd name="connsiteY3" fmla="*/ 157163 h 157163"/>
              <a:gd name="connsiteX4" fmla="*/ 0 w 135732"/>
              <a:gd name="connsiteY4" fmla="*/ 157163 h 157163"/>
              <a:gd name="connsiteX0" fmla="*/ 0 w 661988"/>
              <a:gd name="connsiteY0" fmla="*/ 157163 h 309563"/>
              <a:gd name="connsiteX1" fmla="*/ 33933 w 661988"/>
              <a:gd name="connsiteY1" fmla="*/ 0 h 309563"/>
              <a:gd name="connsiteX2" fmla="*/ 101799 w 661988"/>
              <a:gd name="connsiteY2" fmla="*/ 0 h 309563"/>
              <a:gd name="connsiteX3" fmla="*/ 661988 w 661988"/>
              <a:gd name="connsiteY3" fmla="*/ 309563 h 309563"/>
              <a:gd name="connsiteX4" fmla="*/ 0 w 661988"/>
              <a:gd name="connsiteY4" fmla="*/ 157163 h 309563"/>
              <a:gd name="connsiteX0" fmla="*/ 113704 w 628055"/>
              <a:gd name="connsiteY0" fmla="*/ 311944 h 311944"/>
              <a:gd name="connsiteX1" fmla="*/ 0 w 628055"/>
              <a:gd name="connsiteY1" fmla="*/ 0 h 311944"/>
              <a:gd name="connsiteX2" fmla="*/ 67866 w 628055"/>
              <a:gd name="connsiteY2" fmla="*/ 0 h 311944"/>
              <a:gd name="connsiteX3" fmla="*/ 628055 w 628055"/>
              <a:gd name="connsiteY3" fmla="*/ 309563 h 311944"/>
              <a:gd name="connsiteX4" fmla="*/ 113704 w 628055"/>
              <a:gd name="connsiteY4" fmla="*/ 311944 h 311944"/>
              <a:gd name="connsiteX0" fmla="*/ 113704 w 1046560"/>
              <a:gd name="connsiteY0" fmla="*/ 683419 h 683419"/>
              <a:gd name="connsiteX1" fmla="*/ 0 w 1046560"/>
              <a:gd name="connsiteY1" fmla="*/ 371475 h 683419"/>
              <a:gd name="connsiteX2" fmla="*/ 1046560 w 1046560"/>
              <a:gd name="connsiteY2" fmla="*/ 0 h 683419"/>
              <a:gd name="connsiteX3" fmla="*/ 628055 w 1046560"/>
              <a:gd name="connsiteY3" fmla="*/ 681038 h 683419"/>
              <a:gd name="connsiteX4" fmla="*/ 113704 w 1046560"/>
              <a:gd name="connsiteY4" fmla="*/ 683419 h 683419"/>
              <a:gd name="connsiteX0" fmla="*/ 0 w 932856"/>
              <a:gd name="connsiteY0" fmla="*/ 942975 h 942975"/>
              <a:gd name="connsiteX1" fmla="*/ 862609 w 932856"/>
              <a:gd name="connsiteY1" fmla="*/ 0 h 942975"/>
              <a:gd name="connsiteX2" fmla="*/ 932856 w 932856"/>
              <a:gd name="connsiteY2" fmla="*/ 259556 h 942975"/>
              <a:gd name="connsiteX3" fmla="*/ 514351 w 932856"/>
              <a:gd name="connsiteY3" fmla="*/ 940594 h 942975"/>
              <a:gd name="connsiteX4" fmla="*/ 0 w 932856"/>
              <a:gd name="connsiteY4" fmla="*/ 942975 h 942975"/>
              <a:gd name="connsiteX0" fmla="*/ 0 w 1421012"/>
              <a:gd name="connsiteY0" fmla="*/ 1178719 h 1178719"/>
              <a:gd name="connsiteX1" fmla="*/ 862609 w 1421012"/>
              <a:gd name="connsiteY1" fmla="*/ 235744 h 1178719"/>
              <a:gd name="connsiteX2" fmla="*/ 1421012 w 1421012"/>
              <a:gd name="connsiteY2" fmla="*/ 0 h 1178719"/>
              <a:gd name="connsiteX3" fmla="*/ 514351 w 1421012"/>
              <a:gd name="connsiteY3" fmla="*/ 1176338 h 1178719"/>
              <a:gd name="connsiteX4" fmla="*/ 0 w 1421012"/>
              <a:gd name="connsiteY4" fmla="*/ 1178719 h 1178719"/>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16249"/>
              <a:gd name="connsiteY0" fmla="*/ 1185863 h 1185863"/>
              <a:gd name="connsiteX1" fmla="*/ 1086446 w 1416249"/>
              <a:gd name="connsiteY1" fmla="*/ 0 h 1185863"/>
              <a:gd name="connsiteX2" fmla="*/ 1416249 w 1416249"/>
              <a:gd name="connsiteY2" fmla="*/ 7144 h 1185863"/>
              <a:gd name="connsiteX3" fmla="*/ 514351 w 1416249"/>
              <a:gd name="connsiteY3" fmla="*/ 1183482 h 1185863"/>
              <a:gd name="connsiteX4" fmla="*/ 0 w 1416249"/>
              <a:gd name="connsiteY4" fmla="*/ 1185863 h 1185863"/>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21012"/>
              <a:gd name="connsiteY0" fmla="*/ 1185863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5863 h 1190625"/>
              <a:gd name="connsiteX0" fmla="*/ 0 w 1421012"/>
              <a:gd name="connsiteY0" fmla="*/ 1183482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3482 h 1190625"/>
              <a:gd name="connsiteX0" fmla="*/ 0 w 1230512"/>
              <a:gd name="connsiteY0" fmla="*/ 1153002 h 1190625"/>
              <a:gd name="connsiteX1" fmla="*/ 895946 w 1230512"/>
              <a:gd name="connsiteY1" fmla="*/ 0 h 1190625"/>
              <a:gd name="connsiteX2" fmla="*/ 1230512 w 1230512"/>
              <a:gd name="connsiteY2" fmla="*/ 7144 h 1190625"/>
              <a:gd name="connsiteX3" fmla="*/ 311945 w 1230512"/>
              <a:gd name="connsiteY3" fmla="*/ 1190625 h 1190625"/>
              <a:gd name="connsiteX4" fmla="*/ 0 w 1230512"/>
              <a:gd name="connsiteY4" fmla="*/ 1153002 h 1190625"/>
              <a:gd name="connsiteX0" fmla="*/ 0 w 1230512"/>
              <a:gd name="connsiteY0" fmla="*/ 1153002 h 1153002"/>
              <a:gd name="connsiteX1" fmla="*/ 895946 w 1230512"/>
              <a:gd name="connsiteY1" fmla="*/ 0 h 1153002"/>
              <a:gd name="connsiteX2" fmla="*/ 1230512 w 1230512"/>
              <a:gd name="connsiteY2" fmla="*/ 7144 h 1153002"/>
              <a:gd name="connsiteX3" fmla="*/ 433865 w 1230512"/>
              <a:gd name="connsiteY3" fmla="*/ 1137285 h 1153002"/>
              <a:gd name="connsiteX4" fmla="*/ 0 w 1230512"/>
              <a:gd name="connsiteY4" fmla="*/ 1153002 h 1153002"/>
              <a:gd name="connsiteX0" fmla="*/ 0 w 1161932"/>
              <a:gd name="connsiteY0" fmla="*/ 1191578 h 1191578"/>
              <a:gd name="connsiteX1" fmla="*/ 895946 w 1161932"/>
              <a:gd name="connsiteY1" fmla="*/ 38576 h 1191578"/>
              <a:gd name="connsiteX2" fmla="*/ 1161932 w 1161932"/>
              <a:gd name="connsiteY2" fmla="*/ 0 h 1191578"/>
              <a:gd name="connsiteX3" fmla="*/ 433865 w 1161932"/>
              <a:gd name="connsiteY3" fmla="*/ 1175861 h 1191578"/>
              <a:gd name="connsiteX4" fmla="*/ 0 w 1161932"/>
              <a:gd name="connsiteY4" fmla="*/ 1191578 h 1191578"/>
              <a:gd name="connsiteX0" fmla="*/ 0 w 1146692"/>
              <a:gd name="connsiteY0" fmla="*/ 1168718 h 1168718"/>
              <a:gd name="connsiteX1" fmla="*/ 895946 w 1146692"/>
              <a:gd name="connsiteY1" fmla="*/ 15716 h 1168718"/>
              <a:gd name="connsiteX2" fmla="*/ 1146692 w 1146692"/>
              <a:gd name="connsiteY2" fmla="*/ 0 h 1168718"/>
              <a:gd name="connsiteX3" fmla="*/ 433865 w 1146692"/>
              <a:gd name="connsiteY3" fmla="*/ 1153001 h 1168718"/>
              <a:gd name="connsiteX4" fmla="*/ 0 w 1146692"/>
              <a:gd name="connsiteY4" fmla="*/ 1168718 h 1168718"/>
              <a:gd name="connsiteX0" fmla="*/ 0 w 1009532"/>
              <a:gd name="connsiteY0" fmla="*/ 1191578 h 1191578"/>
              <a:gd name="connsiteX1" fmla="*/ 758786 w 1009532"/>
              <a:gd name="connsiteY1" fmla="*/ 15716 h 1191578"/>
              <a:gd name="connsiteX2" fmla="*/ 1009532 w 1009532"/>
              <a:gd name="connsiteY2" fmla="*/ 0 h 1191578"/>
              <a:gd name="connsiteX3" fmla="*/ 296705 w 1009532"/>
              <a:gd name="connsiteY3" fmla="*/ 1153001 h 1191578"/>
              <a:gd name="connsiteX4" fmla="*/ 0 w 1009532"/>
              <a:gd name="connsiteY4" fmla="*/ 1191578 h 1191578"/>
              <a:gd name="connsiteX0" fmla="*/ 0 w 1009532"/>
              <a:gd name="connsiteY0" fmla="*/ 1191578 h 1206341"/>
              <a:gd name="connsiteX1" fmla="*/ 758786 w 1009532"/>
              <a:gd name="connsiteY1" fmla="*/ 15716 h 1206341"/>
              <a:gd name="connsiteX2" fmla="*/ 1009532 w 1009532"/>
              <a:gd name="connsiteY2" fmla="*/ 0 h 1206341"/>
              <a:gd name="connsiteX3" fmla="*/ 769145 w 1009532"/>
              <a:gd name="connsiteY3" fmla="*/ 1206341 h 1206341"/>
              <a:gd name="connsiteX4" fmla="*/ 0 w 1009532"/>
              <a:gd name="connsiteY4" fmla="*/ 1191578 h 1206341"/>
              <a:gd name="connsiteX0" fmla="*/ 0 w 963812"/>
              <a:gd name="connsiteY0" fmla="*/ 1175862 h 1190625"/>
              <a:gd name="connsiteX1" fmla="*/ 758786 w 963812"/>
              <a:gd name="connsiteY1" fmla="*/ 0 h 1190625"/>
              <a:gd name="connsiteX2" fmla="*/ 963812 w 963812"/>
              <a:gd name="connsiteY2" fmla="*/ 7144 h 1190625"/>
              <a:gd name="connsiteX3" fmla="*/ 769145 w 963812"/>
              <a:gd name="connsiteY3" fmla="*/ 1190625 h 1190625"/>
              <a:gd name="connsiteX4" fmla="*/ 0 w 963812"/>
              <a:gd name="connsiteY4" fmla="*/ 1175862 h 1190625"/>
              <a:gd name="connsiteX0" fmla="*/ 0 w 963812"/>
              <a:gd name="connsiteY0" fmla="*/ 1168718 h 1183481"/>
              <a:gd name="connsiteX1" fmla="*/ 606386 w 963812"/>
              <a:gd name="connsiteY1" fmla="*/ 476 h 1183481"/>
              <a:gd name="connsiteX2" fmla="*/ 963812 w 963812"/>
              <a:gd name="connsiteY2" fmla="*/ 0 h 1183481"/>
              <a:gd name="connsiteX3" fmla="*/ 769145 w 963812"/>
              <a:gd name="connsiteY3" fmla="*/ 1183481 h 1183481"/>
              <a:gd name="connsiteX4" fmla="*/ 0 w 963812"/>
              <a:gd name="connsiteY4" fmla="*/ 1168718 h 1183481"/>
              <a:gd name="connsiteX0" fmla="*/ 0 w 979687"/>
              <a:gd name="connsiteY0" fmla="*/ 1168718 h 1183481"/>
              <a:gd name="connsiteX1" fmla="*/ 622261 w 979687"/>
              <a:gd name="connsiteY1" fmla="*/ 476 h 1183481"/>
              <a:gd name="connsiteX2" fmla="*/ 979687 w 979687"/>
              <a:gd name="connsiteY2" fmla="*/ 0 h 1183481"/>
              <a:gd name="connsiteX3" fmla="*/ 785020 w 979687"/>
              <a:gd name="connsiteY3" fmla="*/ 1183481 h 1183481"/>
              <a:gd name="connsiteX4" fmla="*/ 0 w 979687"/>
              <a:gd name="connsiteY4" fmla="*/ 1168718 h 1183481"/>
              <a:gd name="connsiteX0" fmla="*/ 0 w 992387"/>
              <a:gd name="connsiteY0" fmla="*/ 1168242 h 1183005"/>
              <a:gd name="connsiteX1" fmla="*/ 622261 w 992387"/>
              <a:gd name="connsiteY1" fmla="*/ 0 h 1183005"/>
              <a:gd name="connsiteX2" fmla="*/ 992387 w 992387"/>
              <a:gd name="connsiteY2" fmla="*/ 15399 h 1183005"/>
              <a:gd name="connsiteX3" fmla="*/ 785020 w 992387"/>
              <a:gd name="connsiteY3" fmla="*/ 1183005 h 1183005"/>
              <a:gd name="connsiteX4" fmla="*/ 0 w 992387"/>
              <a:gd name="connsiteY4" fmla="*/ 1168242 h 1183005"/>
              <a:gd name="connsiteX0" fmla="*/ 0 w 992387"/>
              <a:gd name="connsiteY0" fmla="*/ 1165067 h 1179830"/>
              <a:gd name="connsiteX1" fmla="*/ 126961 w 992387"/>
              <a:gd name="connsiteY1" fmla="*/ 0 h 1179830"/>
              <a:gd name="connsiteX2" fmla="*/ 992387 w 992387"/>
              <a:gd name="connsiteY2" fmla="*/ 12224 h 1179830"/>
              <a:gd name="connsiteX3" fmla="*/ 785020 w 992387"/>
              <a:gd name="connsiteY3" fmla="*/ 1179830 h 1179830"/>
              <a:gd name="connsiteX4" fmla="*/ 0 w 992387"/>
              <a:gd name="connsiteY4" fmla="*/ 1165067 h 1179830"/>
              <a:gd name="connsiteX0" fmla="*/ 0 w 785020"/>
              <a:gd name="connsiteY0" fmla="*/ 1165067 h 1179830"/>
              <a:gd name="connsiteX1" fmla="*/ 126961 w 785020"/>
              <a:gd name="connsiteY1" fmla="*/ 0 h 1179830"/>
              <a:gd name="connsiteX2" fmla="*/ 290712 w 785020"/>
              <a:gd name="connsiteY2" fmla="*/ 2699 h 1179830"/>
              <a:gd name="connsiteX3" fmla="*/ 785020 w 785020"/>
              <a:gd name="connsiteY3" fmla="*/ 1179830 h 1179830"/>
              <a:gd name="connsiteX4" fmla="*/ 0 w 785020"/>
              <a:gd name="connsiteY4" fmla="*/ 1165067 h 1179830"/>
              <a:gd name="connsiteX0" fmla="*/ 0 w 1080295"/>
              <a:gd name="connsiteY0" fmla="*/ 1165067 h 1179830"/>
              <a:gd name="connsiteX1" fmla="*/ 126961 w 1080295"/>
              <a:gd name="connsiteY1" fmla="*/ 0 h 1179830"/>
              <a:gd name="connsiteX2" fmla="*/ 290712 w 1080295"/>
              <a:gd name="connsiteY2" fmla="*/ 2699 h 1179830"/>
              <a:gd name="connsiteX3" fmla="*/ 1080295 w 1080295"/>
              <a:gd name="connsiteY3" fmla="*/ 1179830 h 1179830"/>
              <a:gd name="connsiteX4" fmla="*/ 0 w 1080295"/>
              <a:gd name="connsiteY4" fmla="*/ 1165067 h 1179830"/>
              <a:gd name="connsiteX0" fmla="*/ 739814 w 953334"/>
              <a:gd name="connsiteY0" fmla="*/ 1165067 h 1179830"/>
              <a:gd name="connsiteX1" fmla="*/ 0 w 953334"/>
              <a:gd name="connsiteY1" fmla="*/ 0 h 1179830"/>
              <a:gd name="connsiteX2" fmla="*/ 163751 w 953334"/>
              <a:gd name="connsiteY2" fmla="*/ 2699 h 1179830"/>
              <a:gd name="connsiteX3" fmla="*/ 953334 w 953334"/>
              <a:gd name="connsiteY3" fmla="*/ 1179830 h 1179830"/>
              <a:gd name="connsiteX4" fmla="*/ 739814 w 953334"/>
              <a:gd name="connsiteY4" fmla="*/ 1165067 h 117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334" h="1179830">
                <a:moveTo>
                  <a:pt x="739814" y="1165067"/>
                </a:moveTo>
                <a:lnTo>
                  <a:pt x="0" y="0"/>
                </a:lnTo>
                <a:lnTo>
                  <a:pt x="163751" y="2699"/>
                </a:lnTo>
                <a:lnTo>
                  <a:pt x="953334" y="1179830"/>
                </a:lnTo>
                <a:lnTo>
                  <a:pt x="739814" y="11650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12932796" y="5475012"/>
            <a:ext cx="717471" cy="1022099"/>
          </a:xfrm>
          <a:prstGeom prst="line">
            <a:avLst/>
          </a:prstGeom>
          <a:ln w="15875">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3094721" y="5477146"/>
            <a:ext cx="783204" cy="1037478"/>
          </a:xfrm>
          <a:prstGeom prst="line">
            <a:avLst/>
          </a:prstGeom>
          <a:ln w="15875">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sp>
        <p:nvSpPr>
          <p:cNvPr id="5" name="Trapezoid 18"/>
          <p:cNvSpPr/>
          <p:nvPr/>
        </p:nvSpPr>
        <p:spPr>
          <a:xfrm>
            <a:off x="11787505" y="5470505"/>
            <a:ext cx="992387" cy="1053644"/>
          </a:xfrm>
          <a:custGeom>
            <a:avLst/>
            <a:gdLst>
              <a:gd name="connsiteX0" fmla="*/ 0 w 135732"/>
              <a:gd name="connsiteY0" fmla="*/ 157163 h 157163"/>
              <a:gd name="connsiteX1" fmla="*/ 33933 w 135732"/>
              <a:gd name="connsiteY1" fmla="*/ 0 h 157163"/>
              <a:gd name="connsiteX2" fmla="*/ 101799 w 135732"/>
              <a:gd name="connsiteY2" fmla="*/ 0 h 157163"/>
              <a:gd name="connsiteX3" fmla="*/ 135732 w 135732"/>
              <a:gd name="connsiteY3" fmla="*/ 157163 h 157163"/>
              <a:gd name="connsiteX4" fmla="*/ 0 w 135732"/>
              <a:gd name="connsiteY4" fmla="*/ 157163 h 157163"/>
              <a:gd name="connsiteX0" fmla="*/ 0 w 661988"/>
              <a:gd name="connsiteY0" fmla="*/ 157163 h 309563"/>
              <a:gd name="connsiteX1" fmla="*/ 33933 w 661988"/>
              <a:gd name="connsiteY1" fmla="*/ 0 h 309563"/>
              <a:gd name="connsiteX2" fmla="*/ 101799 w 661988"/>
              <a:gd name="connsiteY2" fmla="*/ 0 h 309563"/>
              <a:gd name="connsiteX3" fmla="*/ 661988 w 661988"/>
              <a:gd name="connsiteY3" fmla="*/ 309563 h 309563"/>
              <a:gd name="connsiteX4" fmla="*/ 0 w 661988"/>
              <a:gd name="connsiteY4" fmla="*/ 157163 h 309563"/>
              <a:gd name="connsiteX0" fmla="*/ 113704 w 628055"/>
              <a:gd name="connsiteY0" fmla="*/ 311944 h 311944"/>
              <a:gd name="connsiteX1" fmla="*/ 0 w 628055"/>
              <a:gd name="connsiteY1" fmla="*/ 0 h 311944"/>
              <a:gd name="connsiteX2" fmla="*/ 67866 w 628055"/>
              <a:gd name="connsiteY2" fmla="*/ 0 h 311944"/>
              <a:gd name="connsiteX3" fmla="*/ 628055 w 628055"/>
              <a:gd name="connsiteY3" fmla="*/ 309563 h 311944"/>
              <a:gd name="connsiteX4" fmla="*/ 113704 w 628055"/>
              <a:gd name="connsiteY4" fmla="*/ 311944 h 311944"/>
              <a:gd name="connsiteX0" fmla="*/ 113704 w 1046560"/>
              <a:gd name="connsiteY0" fmla="*/ 683419 h 683419"/>
              <a:gd name="connsiteX1" fmla="*/ 0 w 1046560"/>
              <a:gd name="connsiteY1" fmla="*/ 371475 h 683419"/>
              <a:gd name="connsiteX2" fmla="*/ 1046560 w 1046560"/>
              <a:gd name="connsiteY2" fmla="*/ 0 h 683419"/>
              <a:gd name="connsiteX3" fmla="*/ 628055 w 1046560"/>
              <a:gd name="connsiteY3" fmla="*/ 681038 h 683419"/>
              <a:gd name="connsiteX4" fmla="*/ 113704 w 1046560"/>
              <a:gd name="connsiteY4" fmla="*/ 683419 h 683419"/>
              <a:gd name="connsiteX0" fmla="*/ 0 w 932856"/>
              <a:gd name="connsiteY0" fmla="*/ 942975 h 942975"/>
              <a:gd name="connsiteX1" fmla="*/ 862609 w 932856"/>
              <a:gd name="connsiteY1" fmla="*/ 0 h 942975"/>
              <a:gd name="connsiteX2" fmla="*/ 932856 w 932856"/>
              <a:gd name="connsiteY2" fmla="*/ 259556 h 942975"/>
              <a:gd name="connsiteX3" fmla="*/ 514351 w 932856"/>
              <a:gd name="connsiteY3" fmla="*/ 940594 h 942975"/>
              <a:gd name="connsiteX4" fmla="*/ 0 w 932856"/>
              <a:gd name="connsiteY4" fmla="*/ 942975 h 942975"/>
              <a:gd name="connsiteX0" fmla="*/ 0 w 1421012"/>
              <a:gd name="connsiteY0" fmla="*/ 1178719 h 1178719"/>
              <a:gd name="connsiteX1" fmla="*/ 862609 w 1421012"/>
              <a:gd name="connsiteY1" fmla="*/ 235744 h 1178719"/>
              <a:gd name="connsiteX2" fmla="*/ 1421012 w 1421012"/>
              <a:gd name="connsiteY2" fmla="*/ 0 h 1178719"/>
              <a:gd name="connsiteX3" fmla="*/ 514351 w 1421012"/>
              <a:gd name="connsiteY3" fmla="*/ 1176338 h 1178719"/>
              <a:gd name="connsiteX4" fmla="*/ 0 w 1421012"/>
              <a:gd name="connsiteY4" fmla="*/ 1178719 h 1178719"/>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16249"/>
              <a:gd name="connsiteY0" fmla="*/ 1185863 h 1185863"/>
              <a:gd name="connsiteX1" fmla="*/ 1086446 w 1416249"/>
              <a:gd name="connsiteY1" fmla="*/ 0 h 1185863"/>
              <a:gd name="connsiteX2" fmla="*/ 1416249 w 1416249"/>
              <a:gd name="connsiteY2" fmla="*/ 7144 h 1185863"/>
              <a:gd name="connsiteX3" fmla="*/ 514351 w 1416249"/>
              <a:gd name="connsiteY3" fmla="*/ 1183482 h 1185863"/>
              <a:gd name="connsiteX4" fmla="*/ 0 w 1416249"/>
              <a:gd name="connsiteY4" fmla="*/ 1185863 h 1185863"/>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21012"/>
              <a:gd name="connsiteY0" fmla="*/ 1185863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5863 h 1190625"/>
              <a:gd name="connsiteX0" fmla="*/ 0 w 1421012"/>
              <a:gd name="connsiteY0" fmla="*/ 1183482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3482 h 1190625"/>
              <a:gd name="connsiteX0" fmla="*/ 0 w 1230512"/>
              <a:gd name="connsiteY0" fmla="*/ 1153002 h 1190625"/>
              <a:gd name="connsiteX1" fmla="*/ 895946 w 1230512"/>
              <a:gd name="connsiteY1" fmla="*/ 0 h 1190625"/>
              <a:gd name="connsiteX2" fmla="*/ 1230512 w 1230512"/>
              <a:gd name="connsiteY2" fmla="*/ 7144 h 1190625"/>
              <a:gd name="connsiteX3" fmla="*/ 311945 w 1230512"/>
              <a:gd name="connsiteY3" fmla="*/ 1190625 h 1190625"/>
              <a:gd name="connsiteX4" fmla="*/ 0 w 1230512"/>
              <a:gd name="connsiteY4" fmla="*/ 1153002 h 1190625"/>
              <a:gd name="connsiteX0" fmla="*/ 0 w 1230512"/>
              <a:gd name="connsiteY0" fmla="*/ 1153002 h 1153002"/>
              <a:gd name="connsiteX1" fmla="*/ 895946 w 1230512"/>
              <a:gd name="connsiteY1" fmla="*/ 0 h 1153002"/>
              <a:gd name="connsiteX2" fmla="*/ 1230512 w 1230512"/>
              <a:gd name="connsiteY2" fmla="*/ 7144 h 1153002"/>
              <a:gd name="connsiteX3" fmla="*/ 433865 w 1230512"/>
              <a:gd name="connsiteY3" fmla="*/ 1137285 h 1153002"/>
              <a:gd name="connsiteX4" fmla="*/ 0 w 1230512"/>
              <a:gd name="connsiteY4" fmla="*/ 1153002 h 1153002"/>
              <a:gd name="connsiteX0" fmla="*/ 0 w 1161932"/>
              <a:gd name="connsiteY0" fmla="*/ 1191578 h 1191578"/>
              <a:gd name="connsiteX1" fmla="*/ 895946 w 1161932"/>
              <a:gd name="connsiteY1" fmla="*/ 38576 h 1191578"/>
              <a:gd name="connsiteX2" fmla="*/ 1161932 w 1161932"/>
              <a:gd name="connsiteY2" fmla="*/ 0 h 1191578"/>
              <a:gd name="connsiteX3" fmla="*/ 433865 w 1161932"/>
              <a:gd name="connsiteY3" fmla="*/ 1175861 h 1191578"/>
              <a:gd name="connsiteX4" fmla="*/ 0 w 1161932"/>
              <a:gd name="connsiteY4" fmla="*/ 1191578 h 1191578"/>
              <a:gd name="connsiteX0" fmla="*/ 0 w 1146692"/>
              <a:gd name="connsiteY0" fmla="*/ 1168718 h 1168718"/>
              <a:gd name="connsiteX1" fmla="*/ 895946 w 1146692"/>
              <a:gd name="connsiteY1" fmla="*/ 15716 h 1168718"/>
              <a:gd name="connsiteX2" fmla="*/ 1146692 w 1146692"/>
              <a:gd name="connsiteY2" fmla="*/ 0 h 1168718"/>
              <a:gd name="connsiteX3" fmla="*/ 433865 w 1146692"/>
              <a:gd name="connsiteY3" fmla="*/ 1153001 h 1168718"/>
              <a:gd name="connsiteX4" fmla="*/ 0 w 1146692"/>
              <a:gd name="connsiteY4" fmla="*/ 1168718 h 1168718"/>
              <a:gd name="connsiteX0" fmla="*/ 0 w 1009532"/>
              <a:gd name="connsiteY0" fmla="*/ 1191578 h 1191578"/>
              <a:gd name="connsiteX1" fmla="*/ 758786 w 1009532"/>
              <a:gd name="connsiteY1" fmla="*/ 15716 h 1191578"/>
              <a:gd name="connsiteX2" fmla="*/ 1009532 w 1009532"/>
              <a:gd name="connsiteY2" fmla="*/ 0 h 1191578"/>
              <a:gd name="connsiteX3" fmla="*/ 296705 w 1009532"/>
              <a:gd name="connsiteY3" fmla="*/ 1153001 h 1191578"/>
              <a:gd name="connsiteX4" fmla="*/ 0 w 1009532"/>
              <a:gd name="connsiteY4" fmla="*/ 1191578 h 1191578"/>
              <a:gd name="connsiteX0" fmla="*/ 0 w 1009532"/>
              <a:gd name="connsiteY0" fmla="*/ 1191578 h 1206341"/>
              <a:gd name="connsiteX1" fmla="*/ 758786 w 1009532"/>
              <a:gd name="connsiteY1" fmla="*/ 15716 h 1206341"/>
              <a:gd name="connsiteX2" fmla="*/ 1009532 w 1009532"/>
              <a:gd name="connsiteY2" fmla="*/ 0 h 1206341"/>
              <a:gd name="connsiteX3" fmla="*/ 769145 w 1009532"/>
              <a:gd name="connsiteY3" fmla="*/ 1206341 h 1206341"/>
              <a:gd name="connsiteX4" fmla="*/ 0 w 1009532"/>
              <a:gd name="connsiteY4" fmla="*/ 1191578 h 1206341"/>
              <a:gd name="connsiteX0" fmla="*/ 0 w 963812"/>
              <a:gd name="connsiteY0" fmla="*/ 1175862 h 1190625"/>
              <a:gd name="connsiteX1" fmla="*/ 758786 w 963812"/>
              <a:gd name="connsiteY1" fmla="*/ 0 h 1190625"/>
              <a:gd name="connsiteX2" fmla="*/ 963812 w 963812"/>
              <a:gd name="connsiteY2" fmla="*/ 7144 h 1190625"/>
              <a:gd name="connsiteX3" fmla="*/ 769145 w 963812"/>
              <a:gd name="connsiteY3" fmla="*/ 1190625 h 1190625"/>
              <a:gd name="connsiteX4" fmla="*/ 0 w 963812"/>
              <a:gd name="connsiteY4" fmla="*/ 1175862 h 1190625"/>
              <a:gd name="connsiteX0" fmla="*/ 0 w 963812"/>
              <a:gd name="connsiteY0" fmla="*/ 1168718 h 1183481"/>
              <a:gd name="connsiteX1" fmla="*/ 606386 w 963812"/>
              <a:gd name="connsiteY1" fmla="*/ 476 h 1183481"/>
              <a:gd name="connsiteX2" fmla="*/ 963812 w 963812"/>
              <a:gd name="connsiteY2" fmla="*/ 0 h 1183481"/>
              <a:gd name="connsiteX3" fmla="*/ 769145 w 963812"/>
              <a:gd name="connsiteY3" fmla="*/ 1183481 h 1183481"/>
              <a:gd name="connsiteX4" fmla="*/ 0 w 963812"/>
              <a:gd name="connsiteY4" fmla="*/ 1168718 h 1183481"/>
              <a:gd name="connsiteX0" fmla="*/ 0 w 979687"/>
              <a:gd name="connsiteY0" fmla="*/ 1168718 h 1183481"/>
              <a:gd name="connsiteX1" fmla="*/ 622261 w 979687"/>
              <a:gd name="connsiteY1" fmla="*/ 476 h 1183481"/>
              <a:gd name="connsiteX2" fmla="*/ 979687 w 979687"/>
              <a:gd name="connsiteY2" fmla="*/ 0 h 1183481"/>
              <a:gd name="connsiteX3" fmla="*/ 785020 w 979687"/>
              <a:gd name="connsiteY3" fmla="*/ 1183481 h 1183481"/>
              <a:gd name="connsiteX4" fmla="*/ 0 w 979687"/>
              <a:gd name="connsiteY4" fmla="*/ 1168718 h 1183481"/>
              <a:gd name="connsiteX0" fmla="*/ 0 w 992387"/>
              <a:gd name="connsiteY0" fmla="*/ 1168242 h 1183005"/>
              <a:gd name="connsiteX1" fmla="*/ 622261 w 992387"/>
              <a:gd name="connsiteY1" fmla="*/ 0 h 1183005"/>
              <a:gd name="connsiteX2" fmla="*/ 992387 w 992387"/>
              <a:gd name="connsiteY2" fmla="*/ 15399 h 1183005"/>
              <a:gd name="connsiteX3" fmla="*/ 785020 w 992387"/>
              <a:gd name="connsiteY3" fmla="*/ 1183005 h 1183005"/>
              <a:gd name="connsiteX4" fmla="*/ 0 w 992387"/>
              <a:gd name="connsiteY4" fmla="*/ 1168242 h 1183005"/>
              <a:gd name="connsiteX0" fmla="*/ 0 w 992387"/>
              <a:gd name="connsiteY0" fmla="*/ 1168242 h 1183005"/>
              <a:gd name="connsiteX1" fmla="*/ 622261 w 992387"/>
              <a:gd name="connsiteY1" fmla="*/ 0 h 1183005"/>
              <a:gd name="connsiteX2" fmla="*/ 992387 w 992387"/>
              <a:gd name="connsiteY2" fmla="*/ 15399 h 1183005"/>
              <a:gd name="connsiteX3" fmla="*/ 758826 w 992387"/>
              <a:gd name="connsiteY3" fmla="*/ 1183005 h 1183005"/>
              <a:gd name="connsiteX4" fmla="*/ 0 w 992387"/>
              <a:gd name="connsiteY4" fmla="*/ 1168242 h 118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387" h="1183005">
                <a:moveTo>
                  <a:pt x="0" y="1168242"/>
                </a:moveTo>
                <a:lnTo>
                  <a:pt x="622261" y="0"/>
                </a:lnTo>
                <a:lnTo>
                  <a:pt x="992387" y="15399"/>
                </a:lnTo>
                <a:lnTo>
                  <a:pt x="758826" y="1183005"/>
                </a:lnTo>
                <a:lnTo>
                  <a:pt x="0" y="11682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H="1">
            <a:off x="11789535" y="5442658"/>
            <a:ext cx="634444" cy="1051277"/>
          </a:xfrm>
          <a:prstGeom prst="line">
            <a:avLst/>
          </a:prstGeom>
          <a:ln w="15875">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5" idx="3"/>
          </p:cNvCxnSpPr>
          <p:nvPr/>
        </p:nvCxnSpPr>
        <p:spPr>
          <a:xfrm flipH="1">
            <a:off x="12546331" y="5479958"/>
            <a:ext cx="236447" cy="1044191"/>
          </a:xfrm>
          <a:prstGeom prst="line">
            <a:avLst/>
          </a:prstGeom>
          <a:ln w="15875">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sp>
        <p:nvSpPr>
          <p:cNvPr id="6" name="Trapezoid 18"/>
          <p:cNvSpPr/>
          <p:nvPr/>
        </p:nvSpPr>
        <p:spPr>
          <a:xfrm>
            <a:off x="10603707" y="5479357"/>
            <a:ext cx="1172885" cy="1040029"/>
          </a:xfrm>
          <a:custGeom>
            <a:avLst/>
            <a:gdLst>
              <a:gd name="connsiteX0" fmla="*/ 0 w 135732"/>
              <a:gd name="connsiteY0" fmla="*/ 157163 h 157163"/>
              <a:gd name="connsiteX1" fmla="*/ 33933 w 135732"/>
              <a:gd name="connsiteY1" fmla="*/ 0 h 157163"/>
              <a:gd name="connsiteX2" fmla="*/ 101799 w 135732"/>
              <a:gd name="connsiteY2" fmla="*/ 0 h 157163"/>
              <a:gd name="connsiteX3" fmla="*/ 135732 w 135732"/>
              <a:gd name="connsiteY3" fmla="*/ 157163 h 157163"/>
              <a:gd name="connsiteX4" fmla="*/ 0 w 135732"/>
              <a:gd name="connsiteY4" fmla="*/ 157163 h 157163"/>
              <a:gd name="connsiteX0" fmla="*/ 0 w 661988"/>
              <a:gd name="connsiteY0" fmla="*/ 157163 h 309563"/>
              <a:gd name="connsiteX1" fmla="*/ 33933 w 661988"/>
              <a:gd name="connsiteY1" fmla="*/ 0 h 309563"/>
              <a:gd name="connsiteX2" fmla="*/ 101799 w 661988"/>
              <a:gd name="connsiteY2" fmla="*/ 0 h 309563"/>
              <a:gd name="connsiteX3" fmla="*/ 661988 w 661988"/>
              <a:gd name="connsiteY3" fmla="*/ 309563 h 309563"/>
              <a:gd name="connsiteX4" fmla="*/ 0 w 661988"/>
              <a:gd name="connsiteY4" fmla="*/ 157163 h 309563"/>
              <a:gd name="connsiteX0" fmla="*/ 113704 w 628055"/>
              <a:gd name="connsiteY0" fmla="*/ 311944 h 311944"/>
              <a:gd name="connsiteX1" fmla="*/ 0 w 628055"/>
              <a:gd name="connsiteY1" fmla="*/ 0 h 311944"/>
              <a:gd name="connsiteX2" fmla="*/ 67866 w 628055"/>
              <a:gd name="connsiteY2" fmla="*/ 0 h 311944"/>
              <a:gd name="connsiteX3" fmla="*/ 628055 w 628055"/>
              <a:gd name="connsiteY3" fmla="*/ 309563 h 311944"/>
              <a:gd name="connsiteX4" fmla="*/ 113704 w 628055"/>
              <a:gd name="connsiteY4" fmla="*/ 311944 h 311944"/>
              <a:gd name="connsiteX0" fmla="*/ 113704 w 1046560"/>
              <a:gd name="connsiteY0" fmla="*/ 683419 h 683419"/>
              <a:gd name="connsiteX1" fmla="*/ 0 w 1046560"/>
              <a:gd name="connsiteY1" fmla="*/ 371475 h 683419"/>
              <a:gd name="connsiteX2" fmla="*/ 1046560 w 1046560"/>
              <a:gd name="connsiteY2" fmla="*/ 0 h 683419"/>
              <a:gd name="connsiteX3" fmla="*/ 628055 w 1046560"/>
              <a:gd name="connsiteY3" fmla="*/ 681038 h 683419"/>
              <a:gd name="connsiteX4" fmla="*/ 113704 w 1046560"/>
              <a:gd name="connsiteY4" fmla="*/ 683419 h 683419"/>
              <a:gd name="connsiteX0" fmla="*/ 0 w 932856"/>
              <a:gd name="connsiteY0" fmla="*/ 942975 h 942975"/>
              <a:gd name="connsiteX1" fmla="*/ 862609 w 932856"/>
              <a:gd name="connsiteY1" fmla="*/ 0 h 942975"/>
              <a:gd name="connsiteX2" fmla="*/ 932856 w 932856"/>
              <a:gd name="connsiteY2" fmla="*/ 259556 h 942975"/>
              <a:gd name="connsiteX3" fmla="*/ 514351 w 932856"/>
              <a:gd name="connsiteY3" fmla="*/ 940594 h 942975"/>
              <a:gd name="connsiteX4" fmla="*/ 0 w 932856"/>
              <a:gd name="connsiteY4" fmla="*/ 942975 h 942975"/>
              <a:gd name="connsiteX0" fmla="*/ 0 w 1421012"/>
              <a:gd name="connsiteY0" fmla="*/ 1178719 h 1178719"/>
              <a:gd name="connsiteX1" fmla="*/ 862609 w 1421012"/>
              <a:gd name="connsiteY1" fmla="*/ 235744 h 1178719"/>
              <a:gd name="connsiteX2" fmla="*/ 1421012 w 1421012"/>
              <a:gd name="connsiteY2" fmla="*/ 0 h 1178719"/>
              <a:gd name="connsiteX3" fmla="*/ 514351 w 1421012"/>
              <a:gd name="connsiteY3" fmla="*/ 1176338 h 1178719"/>
              <a:gd name="connsiteX4" fmla="*/ 0 w 1421012"/>
              <a:gd name="connsiteY4" fmla="*/ 1178719 h 1178719"/>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16249"/>
              <a:gd name="connsiteY0" fmla="*/ 1185863 h 1185863"/>
              <a:gd name="connsiteX1" fmla="*/ 1086446 w 1416249"/>
              <a:gd name="connsiteY1" fmla="*/ 0 h 1185863"/>
              <a:gd name="connsiteX2" fmla="*/ 1416249 w 1416249"/>
              <a:gd name="connsiteY2" fmla="*/ 7144 h 1185863"/>
              <a:gd name="connsiteX3" fmla="*/ 514351 w 1416249"/>
              <a:gd name="connsiteY3" fmla="*/ 1183482 h 1185863"/>
              <a:gd name="connsiteX4" fmla="*/ 0 w 1416249"/>
              <a:gd name="connsiteY4" fmla="*/ 1185863 h 1185863"/>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21012"/>
              <a:gd name="connsiteY0" fmla="*/ 1185863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5863 h 1190625"/>
              <a:gd name="connsiteX0" fmla="*/ 0 w 1421012"/>
              <a:gd name="connsiteY0" fmla="*/ 1183482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3482 h 1190625"/>
              <a:gd name="connsiteX0" fmla="*/ 0 w 1230512"/>
              <a:gd name="connsiteY0" fmla="*/ 1153002 h 1190625"/>
              <a:gd name="connsiteX1" fmla="*/ 895946 w 1230512"/>
              <a:gd name="connsiteY1" fmla="*/ 0 h 1190625"/>
              <a:gd name="connsiteX2" fmla="*/ 1230512 w 1230512"/>
              <a:gd name="connsiteY2" fmla="*/ 7144 h 1190625"/>
              <a:gd name="connsiteX3" fmla="*/ 311945 w 1230512"/>
              <a:gd name="connsiteY3" fmla="*/ 1190625 h 1190625"/>
              <a:gd name="connsiteX4" fmla="*/ 0 w 1230512"/>
              <a:gd name="connsiteY4" fmla="*/ 1153002 h 1190625"/>
              <a:gd name="connsiteX0" fmla="*/ 0 w 1230512"/>
              <a:gd name="connsiteY0" fmla="*/ 1153002 h 1153002"/>
              <a:gd name="connsiteX1" fmla="*/ 895946 w 1230512"/>
              <a:gd name="connsiteY1" fmla="*/ 0 h 1153002"/>
              <a:gd name="connsiteX2" fmla="*/ 1230512 w 1230512"/>
              <a:gd name="connsiteY2" fmla="*/ 7144 h 1153002"/>
              <a:gd name="connsiteX3" fmla="*/ 433865 w 1230512"/>
              <a:gd name="connsiteY3" fmla="*/ 1137285 h 1153002"/>
              <a:gd name="connsiteX4" fmla="*/ 0 w 1230512"/>
              <a:gd name="connsiteY4" fmla="*/ 1153002 h 1153002"/>
              <a:gd name="connsiteX0" fmla="*/ 0 w 1161932"/>
              <a:gd name="connsiteY0" fmla="*/ 1191578 h 1191578"/>
              <a:gd name="connsiteX1" fmla="*/ 895946 w 1161932"/>
              <a:gd name="connsiteY1" fmla="*/ 38576 h 1191578"/>
              <a:gd name="connsiteX2" fmla="*/ 1161932 w 1161932"/>
              <a:gd name="connsiteY2" fmla="*/ 0 h 1191578"/>
              <a:gd name="connsiteX3" fmla="*/ 433865 w 1161932"/>
              <a:gd name="connsiteY3" fmla="*/ 1175861 h 1191578"/>
              <a:gd name="connsiteX4" fmla="*/ 0 w 1161932"/>
              <a:gd name="connsiteY4" fmla="*/ 1191578 h 1191578"/>
              <a:gd name="connsiteX0" fmla="*/ 0 w 1146692"/>
              <a:gd name="connsiteY0" fmla="*/ 1168718 h 1168718"/>
              <a:gd name="connsiteX1" fmla="*/ 895946 w 1146692"/>
              <a:gd name="connsiteY1" fmla="*/ 15716 h 1168718"/>
              <a:gd name="connsiteX2" fmla="*/ 1146692 w 1146692"/>
              <a:gd name="connsiteY2" fmla="*/ 0 h 1168718"/>
              <a:gd name="connsiteX3" fmla="*/ 433865 w 1146692"/>
              <a:gd name="connsiteY3" fmla="*/ 1153001 h 1168718"/>
              <a:gd name="connsiteX4" fmla="*/ 0 w 1146692"/>
              <a:gd name="connsiteY4" fmla="*/ 1168718 h 1168718"/>
              <a:gd name="connsiteX0" fmla="*/ 0 w 1146692"/>
              <a:gd name="connsiteY0" fmla="*/ 1168718 h 1191101"/>
              <a:gd name="connsiteX1" fmla="*/ 895946 w 1146692"/>
              <a:gd name="connsiteY1" fmla="*/ 15716 h 1191101"/>
              <a:gd name="connsiteX2" fmla="*/ 1146692 w 1146692"/>
              <a:gd name="connsiteY2" fmla="*/ 0 h 1191101"/>
              <a:gd name="connsiteX3" fmla="*/ 426721 w 1146692"/>
              <a:gd name="connsiteY3" fmla="*/ 1191101 h 1191101"/>
              <a:gd name="connsiteX4" fmla="*/ 0 w 1146692"/>
              <a:gd name="connsiteY4" fmla="*/ 1168718 h 1191101"/>
              <a:gd name="connsiteX0" fmla="*/ 0 w 1172885"/>
              <a:gd name="connsiteY0" fmla="*/ 1194911 h 1194911"/>
              <a:gd name="connsiteX1" fmla="*/ 922139 w 1172885"/>
              <a:gd name="connsiteY1" fmla="*/ 15716 h 1194911"/>
              <a:gd name="connsiteX2" fmla="*/ 1172885 w 1172885"/>
              <a:gd name="connsiteY2" fmla="*/ 0 h 1194911"/>
              <a:gd name="connsiteX3" fmla="*/ 452914 w 1172885"/>
              <a:gd name="connsiteY3" fmla="*/ 1191101 h 1194911"/>
              <a:gd name="connsiteX4" fmla="*/ 0 w 1172885"/>
              <a:gd name="connsiteY4" fmla="*/ 1194911 h 119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885" h="1194911">
                <a:moveTo>
                  <a:pt x="0" y="1194911"/>
                </a:moveTo>
                <a:lnTo>
                  <a:pt x="922139" y="15716"/>
                </a:lnTo>
                <a:lnTo>
                  <a:pt x="1172885" y="0"/>
                </a:lnTo>
                <a:lnTo>
                  <a:pt x="452914" y="1191101"/>
                </a:lnTo>
                <a:lnTo>
                  <a:pt x="0" y="119491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H="1">
            <a:off x="11058471" y="5467869"/>
            <a:ext cx="719271" cy="1048460"/>
          </a:xfrm>
          <a:prstGeom prst="line">
            <a:avLst/>
          </a:prstGeom>
          <a:ln w="15875">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0593196" y="5473593"/>
            <a:ext cx="951864" cy="1042954"/>
          </a:xfrm>
          <a:prstGeom prst="line">
            <a:avLst/>
          </a:prstGeom>
          <a:ln w="15875">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sp>
        <p:nvSpPr>
          <p:cNvPr id="11" name="Trapezoid 18"/>
          <p:cNvSpPr/>
          <p:nvPr/>
        </p:nvSpPr>
        <p:spPr>
          <a:xfrm>
            <a:off x="9691915" y="5473587"/>
            <a:ext cx="1421012" cy="1040243"/>
          </a:xfrm>
          <a:custGeom>
            <a:avLst/>
            <a:gdLst>
              <a:gd name="connsiteX0" fmla="*/ 0 w 135732"/>
              <a:gd name="connsiteY0" fmla="*/ 157163 h 157163"/>
              <a:gd name="connsiteX1" fmla="*/ 33933 w 135732"/>
              <a:gd name="connsiteY1" fmla="*/ 0 h 157163"/>
              <a:gd name="connsiteX2" fmla="*/ 101799 w 135732"/>
              <a:gd name="connsiteY2" fmla="*/ 0 h 157163"/>
              <a:gd name="connsiteX3" fmla="*/ 135732 w 135732"/>
              <a:gd name="connsiteY3" fmla="*/ 157163 h 157163"/>
              <a:gd name="connsiteX4" fmla="*/ 0 w 135732"/>
              <a:gd name="connsiteY4" fmla="*/ 157163 h 157163"/>
              <a:gd name="connsiteX0" fmla="*/ 0 w 661988"/>
              <a:gd name="connsiteY0" fmla="*/ 157163 h 309563"/>
              <a:gd name="connsiteX1" fmla="*/ 33933 w 661988"/>
              <a:gd name="connsiteY1" fmla="*/ 0 h 309563"/>
              <a:gd name="connsiteX2" fmla="*/ 101799 w 661988"/>
              <a:gd name="connsiteY2" fmla="*/ 0 h 309563"/>
              <a:gd name="connsiteX3" fmla="*/ 661988 w 661988"/>
              <a:gd name="connsiteY3" fmla="*/ 309563 h 309563"/>
              <a:gd name="connsiteX4" fmla="*/ 0 w 661988"/>
              <a:gd name="connsiteY4" fmla="*/ 157163 h 309563"/>
              <a:gd name="connsiteX0" fmla="*/ 113704 w 628055"/>
              <a:gd name="connsiteY0" fmla="*/ 311944 h 311944"/>
              <a:gd name="connsiteX1" fmla="*/ 0 w 628055"/>
              <a:gd name="connsiteY1" fmla="*/ 0 h 311944"/>
              <a:gd name="connsiteX2" fmla="*/ 67866 w 628055"/>
              <a:gd name="connsiteY2" fmla="*/ 0 h 311944"/>
              <a:gd name="connsiteX3" fmla="*/ 628055 w 628055"/>
              <a:gd name="connsiteY3" fmla="*/ 309563 h 311944"/>
              <a:gd name="connsiteX4" fmla="*/ 113704 w 628055"/>
              <a:gd name="connsiteY4" fmla="*/ 311944 h 311944"/>
              <a:gd name="connsiteX0" fmla="*/ 113704 w 1046560"/>
              <a:gd name="connsiteY0" fmla="*/ 683419 h 683419"/>
              <a:gd name="connsiteX1" fmla="*/ 0 w 1046560"/>
              <a:gd name="connsiteY1" fmla="*/ 371475 h 683419"/>
              <a:gd name="connsiteX2" fmla="*/ 1046560 w 1046560"/>
              <a:gd name="connsiteY2" fmla="*/ 0 h 683419"/>
              <a:gd name="connsiteX3" fmla="*/ 628055 w 1046560"/>
              <a:gd name="connsiteY3" fmla="*/ 681038 h 683419"/>
              <a:gd name="connsiteX4" fmla="*/ 113704 w 1046560"/>
              <a:gd name="connsiteY4" fmla="*/ 683419 h 683419"/>
              <a:gd name="connsiteX0" fmla="*/ 0 w 932856"/>
              <a:gd name="connsiteY0" fmla="*/ 942975 h 942975"/>
              <a:gd name="connsiteX1" fmla="*/ 862609 w 932856"/>
              <a:gd name="connsiteY1" fmla="*/ 0 h 942975"/>
              <a:gd name="connsiteX2" fmla="*/ 932856 w 932856"/>
              <a:gd name="connsiteY2" fmla="*/ 259556 h 942975"/>
              <a:gd name="connsiteX3" fmla="*/ 514351 w 932856"/>
              <a:gd name="connsiteY3" fmla="*/ 940594 h 942975"/>
              <a:gd name="connsiteX4" fmla="*/ 0 w 932856"/>
              <a:gd name="connsiteY4" fmla="*/ 942975 h 942975"/>
              <a:gd name="connsiteX0" fmla="*/ 0 w 1421012"/>
              <a:gd name="connsiteY0" fmla="*/ 1178719 h 1178719"/>
              <a:gd name="connsiteX1" fmla="*/ 862609 w 1421012"/>
              <a:gd name="connsiteY1" fmla="*/ 235744 h 1178719"/>
              <a:gd name="connsiteX2" fmla="*/ 1421012 w 1421012"/>
              <a:gd name="connsiteY2" fmla="*/ 0 h 1178719"/>
              <a:gd name="connsiteX3" fmla="*/ 514351 w 1421012"/>
              <a:gd name="connsiteY3" fmla="*/ 1176338 h 1178719"/>
              <a:gd name="connsiteX4" fmla="*/ 0 w 1421012"/>
              <a:gd name="connsiteY4" fmla="*/ 1178719 h 1178719"/>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16249"/>
              <a:gd name="connsiteY0" fmla="*/ 1185863 h 1185863"/>
              <a:gd name="connsiteX1" fmla="*/ 1086446 w 1416249"/>
              <a:gd name="connsiteY1" fmla="*/ 0 h 1185863"/>
              <a:gd name="connsiteX2" fmla="*/ 1416249 w 1416249"/>
              <a:gd name="connsiteY2" fmla="*/ 7144 h 1185863"/>
              <a:gd name="connsiteX3" fmla="*/ 514351 w 1416249"/>
              <a:gd name="connsiteY3" fmla="*/ 1183482 h 1185863"/>
              <a:gd name="connsiteX4" fmla="*/ 0 w 1416249"/>
              <a:gd name="connsiteY4" fmla="*/ 1185863 h 1185863"/>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21012"/>
              <a:gd name="connsiteY0" fmla="*/ 1185863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5863 h 1190625"/>
              <a:gd name="connsiteX0" fmla="*/ 0 w 1421012"/>
              <a:gd name="connsiteY0" fmla="*/ 1183482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3482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012" h="1190625">
                <a:moveTo>
                  <a:pt x="0" y="1183482"/>
                </a:moveTo>
                <a:lnTo>
                  <a:pt x="1086446" y="0"/>
                </a:lnTo>
                <a:lnTo>
                  <a:pt x="1421012" y="7144"/>
                </a:lnTo>
                <a:lnTo>
                  <a:pt x="502445" y="1190625"/>
                </a:lnTo>
                <a:lnTo>
                  <a:pt x="0" y="118348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38" idx="3"/>
          </p:cNvCxnSpPr>
          <p:nvPr/>
        </p:nvCxnSpPr>
        <p:spPr>
          <a:xfrm flipH="1">
            <a:off x="9701748" y="5463729"/>
            <a:ext cx="1087546" cy="1023847"/>
          </a:xfrm>
          <a:prstGeom prst="line">
            <a:avLst/>
          </a:prstGeom>
          <a:ln w="15875">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38" idx="5"/>
          </p:cNvCxnSpPr>
          <p:nvPr/>
        </p:nvCxnSpPr>
        <p:spPr>
          <a:xfrm flipH="1">
            <a:off x="10198508" y="5471496"/>
            <a:ext cx="920017" cy="1036687"/>
          </a:xfrm>
          <a:prstGeom prst="line">
            <a:avLst/>
          </a:prstGeom>
          <a:ln w="15875">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sp>
        <p:nvSpPr>
          <p:cNvPr id="7" name="Trapezoid 18"/>
          <p:cNvSpPr/>
          <p:nvPr/>
        </p:nvSpPr>
        <p:spPr>
          <a:xfrm>
            <a:off x="12930415" y="1510232"/>
            <a:ext cx="169069" cy="3963986"/>
          </a:xfrm>
          <a:custGeom>
            <a:avLst/>
            <a:gdLst>
              <a:gd name="connsiteX0" fmla="*/ 0 w 135732"/>
              <a:gd name="connsiteY0" fmla="*/ 157163 h 157163"/>
              <a:gd name="connsiteX1" fmla="*/ 33933 w 135732"/>
              <a:gd name="connsiteY1" fmla="*/ 0 h 157163"/>
              <a:gd name="connsiteX2" fmla="*/ 101799 w 135732"/>
              <a:gd name="connsiteY2" fmla="*/ 0 h 157163"/>
              <a:gd name="connsiteX3" fmla="*/ 135732 w 135732"/>
              <a:gd name="connsiteY3" fmla="*/ 157163 h 157163"/>
              <a:gd name="connsiteX4" fmla="*/ 0 w 135732"/>
              <a:gd name="connsiteY4" fmla="*/ 157163 h 157163"/>
              <a:gd name="connsiteX0" fmla="*/ 0 w 661988"/>
              <a:gd name="connsiteY0" fmla="*/ 157163 h 309563"/>
              <a:gd name="connsiteX1" fmla="*/ 33933 w 661988"/>
              <a:gd name="connsiteY1" fmla="*/ 0 h 309563"/>
              <a:gd name="connsiteX2" fmla="*/ 101799 w 661988"/>
              <a:gd name="connsiteY2" fmla="*/ 0 h 309563"/>
              <a:gd name="connsiteX3" fmla="*/ 661988 w 661988"/>
              <a:gd name="connsiteY3" fmla="*/ 309563 h 309563"/>
              <a:gd name="connsiteX4" fmla="*/ 0 w 661988"/>
              <a:gd name="connsiteY4" fmla="*/ 157163 h 309563"/>
              <a:gd name="connsiteX0" fmla="*/ 113704 w 628055"/>
              <a:gd name="connsiteY0" fmla="*/ 311944 h 311944"/>
              <a:gd name="connsiteX1" fmla="*/ 0 w 628055"/>
              <a:gd name="connsiteY1" fmla="*/ 0 h 311944"/>
              <a:gd name="connsiteX2" fmla="*/ 67866 w 628055"/>
              <a:gd name="connsiteY2" fmla="*/ 0 h 311944"/>
              <a:gd name="connsiteX3" fmla="*/ 628055 w 628055"/>
              <a:gd name="connsiteY3" fmla="*/ 309563 h 311944"/>
              <a:gd name="connsiteX4" fmla="*/ 113704 w 628055"/>
              <a:gd name="connsiteY4" fmla="*/ 311944 h 311944"/>
              <a:gd name="connsiteX0" fmla="*/ 113704 w 1046560"/>
              <a:gd name="connsiteY0" fmla="*/ 683419 h 683419"/>
              <a:gd name="connsiteX1" fmla="*/ 0 w 1046560"/>
              <a:gd name="connsiteY1" fmla="*/ 371475 h 683419"/>
              <a:gd name="connsiteX2" fmla="*/ 1046560 w 1046560"/>
              <a:gd name="connsiteY2" fmla="*/ 0 h 683419"/>
              <a:gd name="connsiteX3" fmla="*/ 628055 w 1046560"/>
              <a:gd name="connsiteY3" fmla="*/ 681038 h 683419"/>
              <a:gd name="connsiteX4" fmla="*/ 113704 w 1046560"/>
              <a:gd name="connsiteY4" fmla="*/ 683419 h 683419"/>
              <a:gd name="connsiteX0" fmla="*/ 0 w 932856"/>
              <a:gd name="connsiteY0" fmla="*/ 942975 h 942975"/>
              <a:gd name="connsiteX1" fmla="*/ 862609 w 932856"/>
              <a:gd name="connsiteY1" fmla="*/ 0 h 942975"/>
              <a:gd name="connsiteX2" fmla="*/ 932856 w 932856"/>
              <a:gd name="connsiteY2" fmla="*/ 259556 h 942975"/>
              <a:gd name="connsiteX3" fmla="*/ 514351 w 932856"/>
              <a:gd name="connsiteY3" fmla="*/ 940594 h 942975"/>
              <a:gd name="connsiteX4" fmla="*/ 0 w 932856"/>
              <a:gd name="connsiteY4" fmla="*/ 942975 h 942975"/>
              <a:gd name="connsiteX0" fmla="*/ 0 w 1421012"/>
              <a:gd name="connsiteY0" fmla="*/ 1178719 h 1178719"/>
              <a:gd name="connsiteX1" fmla="*/ 862609 w 1421012"/>
              <a:gd name="connsiteY1" fmla="*/ 235744 h 1178719"/>
              <a:gd name="connsiteX2" fmla="*/ 1421012 w 1421012"/>
              <a:gd name="connsiteY2" fmla="*/ 0 h 1178719"/>
              <a:gd name="connsiteX3" fmla="*/ 514351 w 1421012"/>
              <a:gd name="connsiteY3" fmla="*/ 1176338 h 1178719"/>
              <a:gd name="connsiteX4" fmla="*/ 0 w 1421012"/>
              <a:gd name="connsiteY4" fmla="*/ 1178719 h 1178719"/>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16249"/>
              <a:gd name="connsiteY0" fmla="*/ 1185863 h 1185863"/>
              <a:gd name="connsiteX1" fmla="*/ 1086446 w 1416249"/>
              <a:gd name="connsiteY1" fmla="*/ 0 h 1185863"/>
              <a:gd name="connsiteX2" fmla="*/ 1416249 w 1416249"/>
              <a:gd name="connsiteY2" fmla="*/ 7144 h 1185863"/>
              <a:gd name="connsiteX3" fmla="*/ 514351 w 1416249"/>
              <a:gd name="connsiteY3" fmla="*/ 1183482 h 1185863"/>
              <a:gd name="connsiteX4" fmla="*/ 0 w 1416249"/>
              <a:gd name="connsiteY4" fmla="*/ 1185863 h 1185863"/>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21012"/>
              <a:gd name="connsiteY0" fmla="*/ 1185863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5863 h 1190625"/>
              <a:gd name="connsiteX0" fmla="*/ 0 w 1421012"/>
              <a:gd name="connsiteY0" fmla="*/ 1183482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3482 h 1190625"/>
              <a:gd name="connsiteX0" fmla="*/ 0 w 1429545"/>
              <a:gd name="connsiteY0" fmla="*/ 1183482 h 1183482"/>
              <a:gd name="connsiteX1" fmla="*/ 1086446 w 1429545"/>
              <a:gd name="connsiteY1" fmla="*/ 0 h 1183482"/>
              <a:gd name="connsiteX2" fmla="*/ 1421012 w 1429545"/>
              <a:gd name="connsiteY2" fmla="*/ 7144 h 1183482"/>
              <a:gd name="connsiteX3" fmla="*/ 1429545 w 1429545"/>
              <a:gd name="connsiteY3" fmla="*/ 784225 h 1183482"/>
              <a:gd name="connsiteX4" fmla="*/ 0 w 1429545"/>
              <a:gd name="connsiteY4" fmla="*/ 1183482 h 1183482"/>
              <a:gd name="connsiteX0" fmla="*/ 0 w 381795"/>
              <a:gd name="connsiteY0" fmla="*/ 789782 h 789782"/>
              <a:gd name="connsiteX1" fmla="*/ 38696 w 381795"/>
              <a:gd name="connsiteY1" fmla="*/ 0 h 789782"/>
              <a:gd name="connsiteX2" fmla="*/ 373262 w 381795"/>
              <a:gd name="connsiteY2" fmla="*/ 7144 h 789782"/>
              <a:gd name="connsiteX3" fmla="*/ 381795 w 381795"/>
              <a:gd name="connsiteY3" fmla="*/ 784225 h 789782"/>
              <a:gd name="connsiteX4" fmla="*/ 0 w 381795"/>
              <a:gd name="connsiteY4" fmla="*/ 789782 h 789782"/>
              <a:gd name="connsiteX0" fmla="*/ 24804 w 343099"/>
              <a:gd name="connsiteY0" fmla="*/ 783432 h 784225"/>
              <a:gd name="connsiteX1" fmla="*/ 0 w 343099"/>
              <a:gd name="connsiteY1" fmla="*/ 0 h 784225"/>
              <a:gd name="connsiteX2" fmla="*/ 334566 w 343099"/>
              <a:gd name="connsiteY2" fmla="*/ 7144 h 784225"/>
              <a:gd name="connsiteX3" fmla="*/ 343099 w 343099"/>
              <a:gd name="connsiteY3" fmla="*/ 784225 h 784225"/>
              <a:gd name="connsiteX4" fmla="*/ 24804 w 343099"/>
              <a:gd name="connsiteY4" fmla="*/ 783432 h 784225"/>
              <a:gd name="connsiteX0" fmla="*/ 0 w 318295"/>
              <a:gd name="connsiteY0" fmla="*/ 2307432 h 2308225"/>
              <a:gd name="connsiteX1" fmla="*/ 6946 w 318295"/>
              <a:gd name="connsiteY1" fmla="*/ 0 h 2308225"/>
              <a:gd name="connsiteX2" fmla="*/ 309762 w 318295"/>
              <a:gd name="connsiteY2" fmla="*/ 1531144 h 2308225"/>
              <a:gd name="connsiteX3" fmla="*/ 318295 w 318295"/>
              <a:gd name="connsiteY3" fmla="*/ 2308225 h 2308225"/>
              <a:gd name="connsiteX4" fmla="*/ 0 w 318295"/>
              <a:gd name="connsiteY4" fmla="*/ 2307432 h 2308225"/>
              <a:gd name="connsiteX0" fmla="*/ 0 w 322983"/>
              <a:gd name="connsiteY0" fmla="*/ 2363788 h 2364581"/>
              <a:gd name="connsiteX1" fmla="*/ 6946 w 322983"/>
              <a:gd name="connsiteY1" fmla="*/ 56356 h 2364581"/>
              <a:gd name="connsiteX2" fmla="*/ 322462 w 322983"/>
              <a:gd name="connsiteY2" fmla="*/ 0 h 2364581"/>
              <a:gd name="connsiteX3" fmla="*/ 318295 w 322983"/>
              <a:gd name="connsiteY3" fmla="*/ 2364581 h 2364581"/>
              <a:gd name="connsiteX4" fmla="*/ 0 w 322983"/>
              <a:gd name="connsiteY4" fmla="*/ 2363788 h 2364581"/>
              <a:gd name="connsiteX0" fmla="*/ 0 w 329148"/>
              <a:gd name="connsiteY0" fmla="*/ 3652838 h 3653631"/>
              <a:gd name="connsiteX1" fmla="*/ 6946 w 329148"/>
              <a:gd name="connsiteY1" fmla="*/ 1345406 h 3653631"/>
              <a:gd name="connsiteX2" fmla="*/ 328812 w 329148"/>
              <a:gd name="connsiteY2" fmla="*/ 0 h 3653631"/>
              <a:gd name="connsiteX3" fmla="*/ 318295 w 329148"/>
              <a:gd name="connsiteY3" fmla="*/ 3653631 h 3653631"/>
              <a:gd name="connsiteX4" fmla="*/ 0 w 329148"/>
              <a:gd name="connsiteY4" fmla="*/ 3652838 h 3653631"/>
              <a:gd name="connsiteX0" fmla="*/ 0 w 329148"/>
              <a:gd name="connsiteY0" fmla="*/ 3685382 h 3686175"/>
              <a:gd name="connsiteX1" fmla="*/ 6946 w 329148"/>
              <a:gd name="connsiteY1" fmla="*/ 0 h 3686175"/>
              <a:gd name="connsiteX2" fmla="*/ 328812 w 329148"/>
              <a:gd name="connsiteY2" fmla="*/ 32544 h 3686175"/>
              <a:gd name="connsiteX3" fmla="*/ 318295 w 329148"/>
              <a:gd name="connsiteY3" fmla="*/ 3686175 h 3686175"/>
              <a:gd name="connsiteX4" fmla="*/ 0 w 329148"/>
              <a:gd name="connsiteY4" fmla="*/ 3685382 h 3686175"/>
              <a:gd name="connsiteX0" fmla="*/ 0 w 329148"/>
              <a:gd name="connsiteY0" fmla="*/ 3687120 h 3687913"/>
              <a:gd name="connsiteX1" fmla="*/ 6946 w 329148"/>
              <a:gd name="connsiteY1" fmla="*/ 1738 h 3687913"/>
              <a:gd name="connsiteX2" fmla="*/ 328812 w 329148"/>
              <a:gd name="connsiteY2" fmla="*/ 3326 h 3687913"/>
              <a:gd name="connsiteX3" fmla="*/ 318295 w 329148"/>
              <a:gd name="connsiteY3" fmla="*/ 3687913 h 3687913"/>
              <a:gd name="connsiteX4" fmla="*/ 0 w 329148"/>
              <a:gd name="connsiteY4" fmla="*/ 3687120 h 3687913"/>
              <a:gd name="connsiteX0" fmla="*/ 0 w 329148"/>
              <a:gd name="connsiteY0" fmla="*/ 3692526 h 3693319"/>
              <a:gd name="connsiteX1" fmla="*/ 9328 w 329148"/>
              <a:gd name="connsiteY1" fmla="*/ 0 h 3693319"/>
              <a:gd name="connsiteX2" fmla="*/ 328812 w 329148"/>
              <a:gd name="connsiteY2" fmla="*/ 8732 h 3693319"/>
              <a:gd name="connsiteX3" fmla="*/ 318295 w 329148"/>
              <a:gd name="connsiteY3" fmla="*/ 3693319 h 3693319"/>
              <a:gd name="connsiteX4" fmla="*/ 0 w 329148"/>
              <a:gd name="connsiteY4" fmla="*/ 3692526 h 3693319"/>
              <a:gd name="connsiteX0" fmla="*/ 0 w 329148"/>
              <a:gd name="connsiteY0" fmla="*/ 3692526 h 3693319"/>
              <a:gd name="connsiteX1" fmla="*/ 9328 w 329148"/>
              <a:gd name="connsiteY1" fmla="*/ 0 h 3693319"/>
              <a:gd name="connsiteX2" fmla="*/ 328812 w 329148"/>
              <a:gd name="connsiteY2" fmla="*/ 8732 h 3693319"/>
              <a:gd name="connsiteX3" fmla="*/ 318295 w 329148"/>
              <a:gd name="connsiteY3" fmla="*/ 3693319 h 3693319"/>
              <a:gd name="connsiteX4" fmla="*/ 0 w 329148"/>
              <a:gd name="connsiteY4" fmla="*/ 3692526 h 3693319"/>
              <a:gd name="connsiteX0" fmla="*/ 0 w 329148"/>
              <a:gd name="connsiteY0" fmla="*/ 3689501 h 3690294"/>
              <a:gd name="connsiteX1" fmla="*/ 11710 w 329148"/>
              <a:gd name="connsiteY1" fmla="*/ 1737 h 3690294"/>
              <a:gd name="connsiteX2" fmla="*/ 328812 w 329148"/>
              <a:gd name="connsiteY2" fmla="*/ 5707 h 3690294"/>
              <a:gd name="connsiteX3" fmla="*/ 318295 w 329148"/>
              <a:gd name="connsiteY3" fmla="*/ 3690294 h 3690294"/>
              <a:gd name="connsiteX4" fmla="*/ 0 w 329148"/>
              <a:gd name="connsiteY4" fmla="*/ 3689501 h 3690294"/>
              <a:gd name="connsiteX0" fmla="*/ 0 w 329148"/>
              <a:gd name="connsiteY0" fmla="*/ 3688739 h 3689532"/>
              <a:gd name="connsiteX1" fmla="*/ 11710 w 329148"/>
              <a:gd name="connsiteY1" fmla="*/ 3356 h 3689532"/>
              <a:gd name="connsiteX2" fmla="*/ 328812 w 329148"/>
              <a:gd name="connsiteY2" fmla="*/ 4945 h 3689532"/>
              <a:gd name="connsiteX3" fmla="*/ 318295 w 329148"/>
              <a:gd name="connsiteY3" fmla="*/ 3689532 h 3689532"/>
              <a:gd name="connsiteX4" fmla="*/ 0 w 329148"/>
              <a:gd name="connsiteY4" fmla="*/ 3688739 h 3689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48" h="3689532">
                <a:moveTo>
                  <a:pt x="0" y="3688739"/>
                </a:moveTo>
                <a:cubicBezTo>
                  <a:pt x="2315" y="2919595"/>
                  <a:pt x="9395" y="772500"/>
                  <a:pt x="11710" y="3356"/>
                </a:cubicBezTo>
                <a:cubicBezTo>
                  <a:pt x="118999" y="4679"/>
                  <a:pt x="221523" y="-5903"/>
                  <a:pt x="328812" y="4945"/>
                </a:cubicBezTo>
                <a:cubicBezTo>
                  <a:pt x="331656" y="263972"/>
                  <a:pt x="315451" y="3430505"/>
                  <a:pt x="318295" y="3689532"/>
                </a:cubicBezTo>
                <a:lnTo>
                  <a:pt x="0" y="368873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18"/>
          <p:cNvSpPr/>
          <p:nvPr/>
        </p:nvSpPr>
        <p:spPr>
          <a:xfrm>
            <a:off x="12423209" y="1503881"/>
            <a:ext cx="362298" cy="3967616"/>
          </a:xfrm>
          <a:custGeom>
            <a:avLst/>
            <a:gdLst>
              <a:gd name="connsiteX0" fmla="*/ 0 w 135732"/>
              <a:gd name="connsiteY0" fmla="*/ 157163 h 157163"/>
              <a:gd name="connsiteX1" fmla="*/ 33933 w 135732"/>
              <a:gd name="connsiteY1" fmla="*/ 0 h 157163"/>
              <a:gd name="connsiteX2" fmla="*/ 101799 w 135732"/>
              <a:gd name="connsiteY2" fmla="*/ 0 h 157163"/>
              <a:gd name="connsiteX3" fmla="*/ 135732 w 135732"/>
              <a:gd name="connsiteY3" fmla="*/ 157163 h 157163"/>
              <a:gd name="connsiteX4" fmla="*/ 0 w 135732"/>
              <a:gd name="connsiteY4" fmla="*/ 157163 h 157163"/>
              <a:gd name="connsiteX0" fmla="*/ 0 w 661988"/>
              <a:gd name="connsiteY0" fmla="*/ 157163 h 309563"/>
              <a:gd name="connsiteX1" fmla="*/ 33933 w 661988"/>
              <a:gd name="connsiteY1" fmla="*/ 0 h 309563"/>
              <a:gd name="connsiteX2" fmla="*/ 101799 w 661988"/>
              <a:gd name="connsiteY2" fmla="*/ 0 h 309563"/>
              <a:gd name="connsiteX3" fmla="*/ 661988 w 661988"/>
              <a:gd name="connsiteY3" fmla="*/ 309563 h 309563"/>
              <a:gd name="connsiteX4" fmla="*/ 0 w 661988"/>
              <a:gd name="connsiteY4" fmla="*/ 157163 h 309563"/>
              <a:gd name="connsiteX0" fmla="*/ 113704 w 628055"/>
              <a:gd name="connsiteY0" fmla="*/ 311944 h 311944"/>
              <a:gd name="connsiteX1" fmla="*/ 0 w 628055"/>
              <a:gd name="connsiteY1" fmla="*/ 0 h 311944"/>
              <a:gd name="connsiteX2" fmla="*/ 67866 w 628055"/>
              <a:gd name="connsiteY2" fmla="*/ 0 h 311944"/>
              <a:gd name="connsiteX3" fmla="*/ 628055 w 628055"/>
              <a:gd name="connsiteY3" fmla="*/ 309563 h 311944"/>
              <a:gd name="connsiteX4" fmla="*/ 113704 w 628055"/>
              <a:gd name="connsiteY4" fmla="*/ 311944 h 311944"/>
              <a:gd name="connsiteX0" fmla="*/ 113704 w 1046560"/>
              <a:gd name="connsiteY0" fmla="*/ 683419 h 683419"/>
              <a:gd name="connsiteX1" fmla="*/ 0 w 1046560"/>
              <a:gd name="connsiteY1" fmla="*/ 371475 h 683419"/>
              <a:gd name="connsiteX2" fmla="*/ 1046560 w 1046560"/>
              <a:gd name="connsiteY2" fmla="*/ 0 h 683419"/>
              <a:gd name="connsiteX3" fmla="*/ 628055 w 1046560"/>
              <a:gd name="connsiteY3" fmla="*/ 681038 h 683419"/>
              <a:gd name="connsiteX4" fmla="*/ 113704 w 1046560"/>
              <a:gd name="connsiteY4" fmla="*/ 683419 h 683419"/>
              <a:gd name="connsiteX0" fmla="*/ 0 w 932856"/>
              <a:gd name="connsiteY0" fmla="*/ 942975 h 942975"/>
              <a:gd name="connsiteX1" fmla="*/ 862609 w 932856"/>
              <a:gd name="connsiteY1" fmla="*/ 0 h 942975"/>
              <a:gd name="connsiteX2" fmla="*/ 932856 w 932856"/>
              <a:gd name="connsiteY2" fmla="*/ 259556 h 942975"/>
              <a:gd name="connsiteX3" fmla="*/ 514351 w 932856"/>
              <a:gd name="connsiteY3" fmla="*/ 940594 h 942975"/>
              <a:gd name="connsiteX4" fmla="*/ 0 w 932856"/>
              <a:gd name="connsiteY4" fmla="*/ 942975 h 942975"/>
              <a:gd name="connsiteX0" fmla="*/ 0 w 1421012"/>
              <a:gd name="connsiteY0" fmla="*/ 1178719 h 1178719"/>
              <a:gd name="connsiteX1" fmla="*/ 862609 w 1421012"/>
              <a:gd name="connsiteY1" fmla="*/ 235744 h 1178719"/>
              <a:gd name="connsiteX2" fmla="*/ 1421012 w 1421012"/>
              <a:gd name="connsiteY2" fmla="*/ 0 h 1178719"/>
              <a:gd name="connsiteX3" fmla="*/ 514351 w 1421012"/>
              <a:gd name="connsiteY3" fmla="*/ 1176338 h 1178719"/>
              <a:gd name="connsiteX4" fmla="*/ 0 w 1421012"/>
              <a:gd name="connsiteY4" fmla="*/ 1178719 h 1178719"/>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16249"/>
              <a:gd name="connsiteY0" fmla="*/ 1185863 h 1185863"/>
              <a:gd name="connsiteX1" fmla="*/ 1086446 w 1416249"/>
              <a:gd name="connsiteY1" fmla="*/ 0 h 1185863"/>
              <a:gd name="connsiteX2" fmla="*/ 1416249 w 1416249"/>
              <a:gd name="connsiteY2" fmla="*/ 7144 h 1185863"/>
              <a:gd name="connsiteX3" fmla="*/ 514351 w 1416249"/>
              <a:gd name="connsiteY3" fmla="*/ 1183482 h 1185863"/>
              <a:gd name="connsiteX4" fmla="*/ 0 w 1416249"/>
              <a:gd name="connsiteY4" fmla="*/ 1185863 h 1185863"/>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21012"/>
              <a:gd name="connsiteY0" fmla="*/ 1185863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5863 h 1190625"/>
              <a:gd name="connsiteX0" fmla="*/ 0 w 1421012"/>
              <a:gd name="connsiteY0" fmla="*/ 1183482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3482 h 1190625"/>
              <a:gd name="connsiteX0" fmla="*/ 0 w 1429545"/>
              <a:gd name="connsiteY0" fmla="*/ 1183482 h 1183482"/>
              <a:gd name="connsiteX1" fmla="*/ 1086446 w 1429545"/>
              <a:gd name="connsiteY1" fmla="*/ 0 h 1183482"/>
              <a:gd name="connsiteX2" fmla="*/ 1421012 w 1429545"/>
              <a:gd name="connsiteY2" fmla="*/ 7144 h 1183482"/>
              <a:gd name="connsiteX3" fmla="*/ 1429545 w 1429545"/>
              <a:gd name="connsiteY3" fmla="*/ 784225 h 1183482"/>
              <a:gd name="connsiteX4" fmla="*/ 0 w 1429545"/>
              <a:gd name="connsiteY4" fmla="*/ 1183482 h 1183482"/>
              <a:gd name="connsiteX0" fmla="*/ 0 w 381795"/>
              <a:gd name="connsiteY0" fmla="*/ 789782 h 789782"/>
              <a:gd name="connsiteX1" fmla="*/ 38696 w 381795"/>
              <a:gd name="connsiteY1" fmla="*/ 0 h 789782"/>
              <a:gd name="connsiteX2" fmla="*/ 373262 w 381795"/>
              <a:gd name="connsiteY2" fmla="*/ 7144 h 789782"/>
              <a:gd name="connsiteX3" fmla="*/ 381795 w 381795"/>
              <a:gd name="connsiteY3" fmla="*/ 784225 h 789782"/>
              <a:gd name="connsiteX4" fmla="*/ 0 w 381795"/>
              <a:gd name="connsiteY4" fmla="*/ 789782 h 789782"/>
              <a:gd name="connsiteX0" fmla="*/ 24804 w 343099"/>
              <a:gd name="connsiteY0" fmla="*/ 783432 h 784225"/>
              <a:gd name="connsiteX1" fmla="*/ 0 w 343099"/>
              <a:gd name="connsiteY1" fmla="*/ 0 h 784225"/>
              <a:gd name="connsiteX2" fmla="*/ 334566 w 343099"/>
              <a:gd name="connsiteY2" fmla="*/ 7144 h 784225"/>
              <a:gd name="connsiteX3" fmla="*/ 343099 w 343099"/>
              <a:gd name="connsiteY3" fmla="*/ 784225 h 784225"/>
              <a:gd name="connsiteX4" fmla="*/ 24804 w 343099"/>
              <a:gd name="connsiteY4" fmla="*/ 783432 h 784225"/>
              <a:gd name="connsiteX0" fmla="*/ 0 w 318295"/>
              <a:gd name="connsiteY0" fmla="*/ 2307432 h 2308225"/>
              <a:gd name="connsiteX1" fmla="*/ 6946 w 318295"/>
              <a:gd name="connsiteY1" fmla="*/ 0 h 2308225"/>
              <a:gd name="connsiteX2" fmla="*/ 309762 w 318295"/>
              <a:gd name="connsiteY2" fmla="*/ 1531144 h 2308225"/>
              <a:gd name="connsiteX3" fmla="*/ 318295 w 318295"/>
              <a:gd name="connsiteY3" fmla="*/ 2308225 h 2308225"/>
              <a:gd name="connsiteX4" fmla="*/ 0 w 318295"/>
              <a:gd name="connsiteY4" fmla="*/ 2307432 h 2308225"/>
              <a:gd name="connsiteX0" fmla="*/ 0 w 322983"/>
              <a:gd name="connsiteY0" fmla="*/ 2363788 h 2364581"/>
              <a:gd name="connsiteX1" fmla="*/ 6946 w 322983"/>
              <a:gd name="connsiteY1" fmla="*/ 56356 h 2364581"/>
              <a:gd name="connsiteX2" fmla="*/ 322462 w 322983"/>
              <a:gd name="connsiteY2" fmla="*/ 0 h 2364581"/>
              <a:gd name="connsiteX3" fmla="*/ 318295 w 322983"/>
              <a:gd name="connsiteY3" fmla="*/ 2364581 h 2364581"/>
              <a:gd name="connsiteX4" fmla="*/ 0 w 322983"/>
              <a:gd name="connsiteY4" fmla="*/ 2363788 h 2364581"/>
              <a:gd name="connsiteX0" fmla="*/ 0 w 329148"/>
              <a:gd name="connsiteY0" fmla="*/ 3652838 h 3653631"/>
              <a:gd name="connsiteX1" fmla="*/ 6946 w 329148"/>
              <a:gd name="connsiteY1" fmla="*/ 1345406 h 3653631"/>
              <a:gd name="connsiteX2" fmla="*/ 328812 w 329148"/>
              <a:gd name="connsiteY2" fmla="*/ 0 h 3653631"/>
              <a:gd name="connsiteX3" fmla="*/ 318295 w 329148"/>
              <a:gd name="connsiteY3" fmla="*/ 3653631 h 3653631"/>
              <a:gd name="connsiteX4" fmla="*/ 0 w 329148"/>
              <a:gd name="connsiteY4" fmla="*/ 3652838 h 3653631"/>
              <a:gd name="connsiteX0" fmla="*/ 0 w 329148"/>
              <a:gd name="connsiteY0" fmla="*/ 3685382 h 3686175"/>
              <a:gd name="connsiteX1" fmla="*/ 6946 w 329148"/>
              <a:gd name="connsiteY1" fmla="*/ 0 h 3686175"/>
              <a:gd name="connsiteX2" fmla="*/ 328812 w 329148"/>
              <a:gd name="connsiteY2" fmla="*/ 32544 h 3686175"/>
              <a:gd name="connsiteX3" fmla="*/ 318295 w 329148"/>
              <a:gd name="connsiteY3" fmla="*/ 3686175 h 3686175"/>
              <a:gd name="connsiteX4" fmla="*/ 0 w 329148"/>
              <a:gd name="connsiteY4" fmla="*/ 3685382 h 3686175"/>
              <a:gd name="connsiteX0" fmla="*/ 0 w 329148"/>
              <a:gd name="connsiteY0" fmla="*/ 3687120 h 3687913"/>
              <a:gd name="connsiteX1" fmla="*/ 6946 w 329148"/>
              <a:gd name="connsiteY1" fmla="*/ 1738 h 3687913"/>
              <a:gd name="connsiteX2" fmla="*/ 328812 w 329148"/>
              <a:gd name="connsiteY2" fmla="*/ 3326 h 3687913"/>
              <a:gd name="connsiteX3" fmla="*/ 318295 w 329148"/>
              <a:gd name="connsiteY3" fmla="*/ 3687913 h 3687913"/>
              <a:gd name="connsiteX4" fmla="*/ 0 w 329148"/>
              <a:gd name="connsiteY4" fmla="*/ 3687120 h 3687913"/>
              <a:gd name="connsiteX0" fmla="*/ 0 w 329148"/>
              <a:gd name="connsiteY0" fmla="*/ 3692526 h 3693319"/>
              <a:gd name="connsiteX1" fmla="*/ 9328 w 329148"/>
              <a:gd name="connsiteY1" fmla="*/ 0 h 3693319"/>
              <a:gd name="connsiteX2" fmla="*/ 328812 w 329148"/>
              <a:gd name="connsiteY2" fmla="*/ 8732 h 3693319"/>
              <a:gd name="connsiteX3" fmla="*/ 318295 w 329148"/>
              <a:gd name="connsiteY3" fmla="*/ 3693319 h 3693319"/>
              <a:gd name="connsiteX4" fmla="*/ 0 w 329148"/>
              <a:gd name="connsiteY4" fmla="*/ 3692526 h 3693319"/>
              <a:gd name="connsiteX0" fmla="*/ 0 w 329148"/>
              <a:gd name="connsiteY0" fmla="*/ 3692526 h 3693319"/>
              <a:gd name="connsiteX1" fmla="*/ 9328 w 329148"/>
              <a:gd name="connsiteY1" fmla="*/ 0 h 3693319"/>
              <a:gd name="connsiteX2" fmla="*/ 328812 w 329148"/>
              <a:gd name="connsiteY2" fmla="*/ 8732 h 3693319"/>
              <a:gd name="connsiteX3" fmla="*/ 318295 w 329148"/>
              <a:gd name="connsiteY3" fmla="*/ 3693319 h 3693319"/>
              <a:gd name="connsiteX4" fmla="*/ 0 w 329148"/>
              <a:gd name="connsiteY4" fmla="*/ 3692526 h 3693319"/>
              <a:gd name="connsiteX0" fmla="*/ 0 w 329148"/>
              <a:gd name="connsiteY0" fmla="*/ 3689501 h 3690294"/>
              <a:gd name="connsiteX1" fmla="*/ 11710 w 329148"/>
              <a:gd name="connsiteY1" fmla="*/ 1737 h 3690294"/>
              <a:gd name="connsiteX2" fmla="*/ 328812 w 329148"/>
              <a:gd name="connsiteY2" fmla="*/ 5707 h 3690294"/>
              <a:gd name="connsiteX3" fmla="*/ 318295 w 329148"/>
              <a:gd name="connsiteY3" fmla="*/ 3690294 h 3690294"/>
              <a:gd name="connsiteX4" fmla="*/ 0 w 329148"/>
              <a:gd name="connsiteY4" fmla="*/ 3689501 h 3690294"/>
              <a:gd name="connsiteX0" fmla="*/ 0 w 329148"/>
              <a:gd name="connsiteY0" fmla="*/ 3688739 h 3689532"/>
              <a:gd name="connsiteX1" fmla="*/ 11710 w 329148"/>
              <a:gd name="connsiteY1" fmla="*/ 3356 h 3689532"/>
              <a:gd name="connsiteX2" fmla="*/ 328812 w 329148"/>
              <a:gd name="connsiteY2" fmla="*/ 4945 h 3689532"/>
              <a:gd name="connsiteX3" fmla="*/ 318295 w 329148"/>
              <a:gd name="connsiteY3" fmla="*/ 3689532 h 3689532"/>
              <a:gd name="connsiteX4" fmla="*/ 0 w 329148"/>
              <a:gd name="connsiteY4" fmla="*/ 3688739 h 3689532"/>
              <a:gd name="connsiteX0" fmla="*/ 0 w 329464"/>
              <a:gd name="connsiteY0" fmla="*/ 3688739 h 3689532"/>
              <a:gd name="connsiteX1" fmla="*/ 11710 w 329464"/>
              <a:gd name="connsiteY1" fmla="*/ 3356 h 3689532"/>
              <a:gd name="connsiteX2" fmla="*/ 328812 w 329464"/>
              <a:gd name="connsiteY2" fmla="*/ 4945 h 3689532"/>
              <a:gd name="connsiteX3" fmla="*/ 326956 w 329464"/>
              <a:gd name="connsiteY3" fmla="*/ 3689532 h 3689532"/>
              <a:gd name="connsiteX4" fmla="*/ 0 w 329464"/>
              <a:gd name="connsiteY4" fmla="*/ 3688739 h 3689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64" h="3689532">
                <a:moveTo>
                  <a:pt x="0" y="3688739"/>
                </a:moveTo>
                <a:cubicBezTo>
                  <a:pt x="2315" y="2919595"/>
                  <a:pt x="9395" y="772500"/>
                  <a:pt x="11710" y="3356"/>
                </a:cubicBezTo>
                <a:cubicBezTo>
                  <a:pt x="118999" y="4679"/>
                  <a:pt x="221523" y="-5903"/>
                  <a:pt x="328812" y="4945"/>
                </a:cubicBezTo>
                <a:cubicBezTo>
                  <a:pt x="331656" y="263972"/>
                  <a:pt x="324112" y="3430505"/>
                  <a:pt x="326956" y="3689532"/>
                </a:cubicBezTo>
                <a:lnTo>
                  <a:pt x="0" y="368873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18"/>
          <p:cNvSpPr/>
          <p:nvPr/>
        </p:nvSpPr>
        <p:spPr>
          <a:xfrm>
            <a:off x="11556433" y="1503881"/>
            <a:ext cx="230981" cy="3965415"/>
          </a:xfrm>
          <a:custGeom>
            <a:avLst/>
            <a:gdLst>
              <a:gd name="connsiteX0" fmla="*/ 0 w 135732"/>
              <a:gd name="connsiteY0" fmla="*/ 157163 h 157163"/>
              <a:gd name="connsiteX1" fmla="*/ 33933 w 135732"/>
              <a:gd name="connsiteY1" fmla="*/ 0 h 157163"/>
              <a:gd name="connsiteX2" fmla="*/ 101799 w 135732"/>
              <a:gd name="connsiteY2" fmla="*/ 0 h 157163"/>
              <a:gd name="connsiteX3" fmla="*/ 135732 w 135732"/>
              <a:gd name="connsiteY3" fmla="*/ 157163 h 157163"/>
              <a:gd name="connsiteX4" fmla="*/ 0 w 135732"/>
              <a:gd name="connsiteY4" fmla="*/ 157163 h 157163"/>
              <a:gd name="connsiteX0" fmla="*/ 0 w 661988"/>
              <a:gd name="connsiteY0" fmla="*/ 157163 h 309563"/>
              <a:gd name="connsiteX1" fmla="*/ 33933 w 661988"/>
              <a:gd name="connsiteY1" fmla="*/ 0 h 309563"/>
              <a:gd name="connsiteX2" fmla="*/ 101799 w 661988"/>
              <a:gd name="connsiteY2" fmla="*/ 0 h 309563"/>
              <a:gd name="connsiteX3" fmla="*/ 661988 w 661988"/>
              <a:gd name="connsiteY3" fmla="*/ 309563 h 309563"/>
              <a:gd name="connsiteX4" fmla="*/ 0 w 661988"/>
              <a:gd name="connsiteY4" fmla="*/ 157163 h 309563"/>
              <a:gd name="connsiteX0" fmla="*/ 113704 w 628055"/>
              <a:gd name="connsiteY0" fmla="*/ 311944 h 311944"/>
              <a:gd name="connsiteX1" fmla="*/ 0 w 628055"/>
              <a:gd name="connsiteY1" fmla="*/ 0 h 311944"/>
              <a:gd name="connsiteX2" fmla="*/ 67866 w 628055"/>
              <a:gd name="connsiteY2" fmla="*/ 0 h 311944"/>
              <a:gd name="connsiteX3" fmla="*/ 628055 w 628055"/>
              <a:gd name="connsiteY3" fmla="*/ 309563 h 311944"/>
              <a:gd name="connsiteX4" fmla="*/ 113704 w 628055"/>
              <a:gd name="connsiteY4" fmla="*/ 311944 h 311944"/>
              <a:gd name="connsiteX0" fmla="*/ 113704 w 1046560"/>
              <a:gd name="connsiteY0" fmla="*/ 683419 h 683419"/>
              <a:gd name="connsiteX1" fmla="*/ 0 w 1046560"/>
              <a:gd name="connsiteY1" fmla="*/ 371475 h 683419"/>
              <a:gd name="connsiteX2" fmla="*/ 1046560 w 1046560"/>
              <a:gd name="connsiteY2" fmla="*/ 0 h 683419"/>
              <a:gd name="connsiteX3" fmla="*/ 628055 w 1046560"/>
              <a:gd name="connsiteY3" fmla="*/ 681038 h 683419"/>
              <a:gd name="connsiteX4" fmla="*/ 113704 w 1046560"/>
              <a:gd name="connsiteY4" fmla="*/ 683419 h 683419"/>
              <a:gd name="connsiteX0" fmla="*/ 0 w 932856"/>
              <a:gd name="connsiteY0" fmla="*/ 942975 h 942975"/>
              <a:gd name="connsiteX1" fmla="*/ 862609 w 932856"/>
              <a:gd name="connsiteY1" fmla="*/ 0 h 942975"/>
              <a:gd name="connsiteX2" fmla="*/ 932856 w 932856"/>
              <a:gd name="connsiteY2" fmla="*/ 259556 h 942975"/>
              <a:gd name="connsiteX3" fmla="*/ 514351 w 932856"/>
              <a:gd name="connsiteY3" fmla="*/ 940594 h 942975"/>
              <a:gd name="connsiteX4" fmla="*/ 0 w 932856"/>
              <a:gd name="connsiteY4" fmla="*/ 942975 h 942975"/>
              <a:gd name="connsiteX0" fmla="*/ 0 w 1421012"/>
              <a:gd name="connsiteY0" fmla="*/ 1178719 h 1178719"/>
              <a:gd name="connsiteX1" fmla="*/ 862609 w 1421012"/>
              <a:gd name="connsiteY1" fmla="*/ 235744 h 1178719"/>
              <a:gd name="connsiteX2" fmla="*/ 1421012 w 1421012"/>
              <a:gd name="connsiteY2" fmla="*/ 0 h 1178719"/>
              <a:gd name="connsiteX3" fmla="*/ 514351 w 1421012"/>
              <a:gd name="connsiteY3" fmla="*/ 1176338 h 1178719"/>
              <a:gd name="connsiteX4" fmla="*/ 0 w 1421012"/>
              <a:gd name="connsiteY4" fmla="*/ 1178719 h 1178719"/>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16249"/>
              <a:gd name="connsiteY0" fmla="*/ 1185863 h 1185863"/>
              <a:gd name="connsiteX1" fmla="*/ 1086446 w 1416249"/>
              <a:gd name="connsiteY1" fmla="*/ 0 h 1185863"/>
              <a:gd name="connsiteX2" fmla="*/ 1416249 w 1416249"/>
              <a:gd name="connsiteY2" fmla="*/ 7144 h 1185863"/>
              <a:gd name="connsiteX3" fmla="*/ 514351 w 1416249"/>
              <a:gd name="connsiteY3" fmla="*/ 1183482 h 1185863"/>
              <a:gd name="connsiteX4" fmla="*/ 0 w 1416249"/>
              <a:gd name="connsiteY4" fmla="*/ 1185863 h 1185863"/>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21012"/>
              <a:gd name="connsiteY0" fmla="*/ 1185863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5863 h 1190625"/>
              <a:gd name="connsiteX0" fmla="*/ 0 w 1421012"/>
              <a:gd name="connsiteY0" fmla="*/ 1183482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3482 h 1190625"/>
              <a:gd name="connsiteX0" fmla="*/ 0 w 1429545"/>
              <a:gd name="connsiteY0" fmla="*/ 1183482 h 1183482"/>
              <a:gd name="connsiteX1" fmla="*/ 1086446 w 1429545"/>
              <a:gd name="connsiteY1" fmla="*/ 0 h 1183482"/>
              <a:gd name="connsiteX2" fmla="*/ 1421012 w 1429545"/>
              <a:gd name="connsiteY2" fmla="*/ 7144 h 1183482"/>
              <a:gd name="connsiteX3" fmla="*/ 1429545 w 1429545"/>
              <a:gd name="connsiteY3" fmla="*/ 784225 h 1183482"/>
              <a:gd name="connsiteX4" fmla="*/ 0 w 1429545"/>
              <a:gd name="connsiteY4" fmla="*/ 1183482 h 1183482"/>
              <a:gd name="connsiteX0" fmla="*/ 0 w 381795"/>
              <a:gd name="connsiteY0" fmla="*/ 789782 h 789782"/>
              <a:gd name="connsiteX1" fmla="*/ 38696 w 381795"/>
              <a:gd name="connsiteY1" fmla="*/ 0 h 789782"/>
              <a:gd name="connsiteX2" fmla="*/ 373262 w 381795"/>
              <a:gd name="connsiteY2" fmla="*/ 7144 h 789782"/>
              <a:gd name="connsiteX3" fmla="*/ 381795 w 381795"/>
              <a:gd name="connsiteY3" fmla="*/ 784225 h 789782"/>
              <a:gd name="connsiteX4" fmla="*/ 0 w 381795"/>
              <a:gd name="connsiteY4" fmla="*/ 789782 h 789782"/>
              <a:gd name="connsiteX0" fmla="*/ 24804 w 343099"/>
              <a:gd name="connsiteY0" fmla="*/ 783432 h 784225"/>
              <a:gd name="connsiteX1" fmla="*/ 0 w 343099"/>
              <a:gd name="connsiteY1" fmla="*/ 0 h 784225"/>
              <a:gd name="connsiteX2" fmla="*/ 334566 w 343099"/>
              <a:gd name="connsiteY2" fmla="*/ 7144 h 784225"/>
              <a:gd name="connsiteX3" fmla="*/ 343099 w 343099"/>
              <a:gd name="connsiteY3" fmla="*/ 784225 h 784225"/>
              <a:gd name="connsiteX4" fmla="*/ 24804 w 343099"/>
              <a:gd name="connsiteY4" fmla="*/ 783432 h 784225"/>
              <a:gd name="connsiteX0" fmla="*/ 0 w 318295"/>
              <a:gd name="connsiteY0" fmla="*/ 2307432 h 2308225"/>
              <a:gd name="connsiteX1" fmla="*/ 6946 w 318295"/>
              <a:gd name="connsiteY1" fmla="*/ 0 h 2308225"/>
              <a:gd name="connsiteX2" fmla="*/ 309762 w 318295"/>
              <a:gd name="connsiteY2" fmla="*/ 1531144 h 2308225"/>
              <a:gd name="connsiteX3" fmla="*/ 318295 w 318295"/>
              <a:gd name="connsiteY3" fmla="*/ 2308225 h 2308225"/>
              <a:gd name="connsiteX4" fmla="*/ 0 w 318295"/>
              <a:gd name="connsiteY4" fmla="*/ 2307432 h 2308225"/>
              <a:gd name="connsiteX0" fmla="*/ 0 w 322983"/>
              <a:gd name="connsiteY0" fmla="*/ 2363788 h 2364581"/>
              <a:gd name="connsiteX1" fmla="*/ 6946 w 322983"/>
              <a:gd name="connsiteY1" fmla="*/ 56356 h 2364581"/>
              <a:gd name="connsiteX2" fmla="*/ 322462 w 322983"/>
              <a:gd name="connsiteY2" fmla="*/ 0 h 2364581"/>
              <a:gd name="connsiteX3" fmla="*/ 318295 w 322983"/>
              <a:gd name="connsiteY3" fmla="*/ 2364581 h 2364581"/>
              <a:gd name="connsiteX4" fmla="*/ 0 w 322983"/>
              <a:gd name="connsiteY4" fmla="*/ 2363788 h 2364581"/>
              <a:gd name="connsiteX0" fmla="*/ 0 w 329148"/>
              <a:gd name="connsiteY0" fmla="*/ 3652838 h 3653631"/>
              <a:gd name="connsiteX1" fmla="*/ 6946 w 329148"/>
              <a:gd name="connsiteY1" fmla="*/ 1345406 h 3653631"/>
              <a:gd name="connsiteX2" fmla="*/ 328812 w 329148"/>
              <a:gd name="connsiteY2" fmla="*/ 0 h 3653631"/>
              <a:gd name="connsiteX3" fmla="*/ 318295 w 329148"/>
              <a:gd name="connsiteY3" fmla="*/ 3653631 h 3653631"/>
              <a:gd name="connsiteX4" fmla="*/ 0 w 329148"/>
              <a:gd name="connsiteY4" fmla="*/ 3652838 h 3653631"/>
              <a:gd name="connsiteX0" fmla="*/ 0 w 329148"/>
              <a:gd name="connsiteY0" fmla="*/ 3685382 h 3686175"/>
              <a:gd name="connsiteX1" fmla="*/ 6946 w 329148"/>
              <a:gd name="connsiteY1" fmla="*/ 0 h 3686175"/>
              <a:gd name="connsiteX2" fmla="*/ 328812 w 329148"/>
              <a:gd name="connsiteY2" fmla="*/ 32544 h 3686175"/>
              <a:gd name="connsiteX3" fmla="*/ 318295 w 329148"/>
              <a:gd name="connsiteY3" fmla="*/ 3686175 h 3686175"/>
              <a:gd name="connsiteX4" fmla="*/ 0 w 329148"/>
              <a:gd name="connsiteY4" fmla="*/ 3685382 h 3686175"/>
              <a:gd name="connsiteX0" fmla="*/ 0 w 329148"/>
              <a:gd name="connsiteY0" fmla="*/ 3687120 h 3687913"/>
              <a:gd name="connsiteX1" fmla="*/ 6946 w 329148"/>
              <a:gd name="connsiteY1" fmla="*/ 1738 h 3687913"/>
              <a:gd name="connsiteX2" fmla="*/ 328812 w 329148"/>
              <a:gd name="connsiteY2" fmla="*/ 3326 h 3687913"/>
              <a:gd name="connsiteX3" fmla="*/ 318295 w 329148"/>
              <a:gd name="connsiteY3" fmla="*/ 3687913 h 3687913"/>
              <a:gd name="connsiteX4" fmla="*/ 0 w 329148"/>
              <a:gd name="connsiteY4" fmla="*/ 3687120 h 3687913"/>
              <a:gd name="connsiteX0" fmla="*/ 0 w 329148"/>
              <a:gd name="connsiteY0" fmla="*/ 3692526 h 3693319"/>
              <a:gd name="connsiteX1" fmla="*/ 9328 w 329148"/>
              <a:gd name="connsiteY1" fmla="*/ 0 h 3693319"/>
              <a:gd name="connsiteX2" fmla="*/ 328812 w 329148"/>
              <a:gd name="connsiteY2" fmla="*/ 8732 h 3693319"/>
              <a:gd name="connsiteX3" fmla="*/ 318295 w 329148"/>
              <a:gd name="connsiteY3" fmla="*/ 3693319 h 3693319"/>
              <a:gd name="connsiteX4" fmla="*/ 0 w 329148"/>
              <a:gd name="connsiteY4" fmla="*/ 3692526 h 3693319"/>
              <a:gd name="connsiteX0" fmla="*/ 0 w 329148"/>
              <a:gd name="connsiteY0" fmla="*/ 3692526 h 3693319"/>
              <a:gd name="connsiteX1" fmla="*/ 9328 w 329148"/>
              <a:gd name="connsiteY1" fmla="*/ 0 h 3693319"/>
              <a:gd name="connsiteX2" fmla="*/ 328812 w 329148"/>
              <a:gd name="connsiteY2" fmla="*/ 8732 h 3693319"/>
              <a:gd name="connsiteX3" fmla="*/ 318295 w 329148"/>
              <a:gd name="connsiteY3" fmla="*/ 3693319 h 3693319"/>
              <a:gd name="connsiteX4" fmla="*/ 0 w 329148"/>
              <a:gd name="connsiteY4" fmla="*/ 3692526 h 3693319"/>
              <a:gd name="connsiteX0" fmla="*/ 0 w 329148"/>
              <a:gd name="connsiteY0" fmla="*/ 3689501 h 3690294"/>
              <a:gd name="connsiteX1" fmla="*/ 11710 w 329148"/>
              <a:gd name="connsiteY1" fmla="*/ 1737 h 3690294"/>
              <a:gd name="connsiteX2" fmla="*/ 328812 w 329148"/>
              <a:gd name="connsiteY2" fmla="*/ 5707 h 3690294"/>
              <a:gd name="connsiteX3" fmla="*/ 318295 w 329148"/>
              <a:gd name="connsiteY3" fmla="*/ 3690294 h 3690294"/>
              <a:gd name="connsiteX4" fmla="*/ 0 w 329148"/>
              <a:gd name="connsiteY4" fmla="*/ 3689501 h 3690294"/>
              <a:gd name="connsiteX0" fmla="*/ 0 w 329148"/>
              <a:gd name="connsiteY0" fmla="*/ 3688739 h 3689532"/>
              <a:gd name="connsiteX1" fmla="*/ 11710 w 329148"/>
              <a:gd name="connsiteY1" fmla="*/ 3356 h 3689532"/>
              <a:gd name="connsiteX2" fmla="*/ 328812 w 329148"/>
              <a:gd name="connsiteY2" fmla="*/ 4945 h 3689532"/>
              <a:gd name="connsiteX3" fmla="*/ 318295 w 329148"/>
              <a:gd name="connsiteY3" fmla="*/ 3689532 h 3689532"/>
              <a:gd name="connsiteX4" fmla="*/ 0 w 329148"/>
              <a:gd name="connsiteY4" fmla="*/ 3688739 h 3689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48" h="3689532">
                <a:moveTo>
                  <a:pt x="0" y="3688739"/>
                </a:moveTo>
                <a:cubicBezTo>
                  <a:pt x="2315" y="2919595"/>
                  <a:pt x="9395" y="772500"/>
                  <a:pt x="11710" y="3356"/>
                </a:cubicBezTo>
                <a:cubicBezTo>
                  <a:pt x="118999" y="4679"/>
                  <a:pt x="221523" y="-5903"/>
                  <a:pt x="328812" y="4945"/>
                </a:cubicBezTo>
                <a:cubicBezTo>
                  <a:pt x="331656" y="263972"/>
                  <a:pt x="315451" y="3430505"/>
                  <a:pt x="318295" y="3689532"/>
                </a:cubicBezTo>
                <a:lnTo>
                  <a:pt x="0" y="368873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18"/>
          <p:cNvSpPr/>
          <p:nvPr/>
        </p:nvSpPr>
        <p:spPr>
          <a:xfrm>
            <a:off x="10790466" y="1503881"/>
            <a:ext cx="329148" cy="3980656"/>
          </a:xfrm>
          <a:custGeom>
            <a:avLst/>
            <a:gdLst>
              <a:gd name="connsiteX0" fmla="*/ 0 w 135732"/>
              <a:gd name="connsiteY0" fmla="*/ 157163 h 157163"/>
              <a:gd name="connsiteX1" fmla="*/ 33933 w 135732"/>
              <a:gd name="connsiteY1" fmla="*/ 0 h 157163"/>
              <a:gd name="connsiteX2" fmla="*/ 101799 w 135732"/>
              <a:gd name="connsiteY2" fmla="*/ 0 h 157163"/>
              <a:gd name="connsiteX3" fmla="*/ 135732 w 135732"/>
              <a:gd name="connsiteY3" fmla="*/ 157163 h 157163"/>
              <a:gd name="connsiteX4" fmla="*/ 0 w 135732"/>
              <a:gd name="connsiteY4" fmla="*/ 157163 h 157163"/>
              <a:gd name="connsiteX0" fmla="*/ 0 w 661988"/>
              <a:gd name="connsiteY0" fmla="*/ 157163 h 309563"/>
              <a:gd name="connsiteX1" fmla="*/ 33933 w 661988"/>
              <a:gd name="connsiteY1" fmla="*/ 0 h 309563"/>
              <a:gd name="connsiteX2" fmla="*/ 101799 w 661988"/>
              <a:gd name="connsiteY2" fmla="*/ 0 h 309563"/>
              <a:gd name="connsiteX3" fmla="*/ 661988 w 661988"/>
              <a:gd name="connsiteY3" fmla="*/ 309563 h 309563"/>
              <a:gd name="connsiteX4" fmla="*/ 0 w 661988"/>
              <a:gd name="connsiteY4" fmla="*/ 157163 h 309563"/>
              <a:gd name="connsiteX0" fmla="*/ 113704 w 628055"/>
              <a:gd name="connsiteY0" fmla="*/ 311944 h 311944"/>
              <a:gd name="connsiteX1" fmla="*/ 0 w 628055"/>
              <a:gd name="connsiteY1" fmla="*/ 0 h 311944"/>
              <a:gd name="connsiteX2" fmla="*/ 67866 w 628055"/>
              <a:gd name="connsiteY2" fmla="*/ 0 h 311944"/>
              <a:gd name="connsiteX3" fmla="*/ 628055 w 628055"/>
              <a:gd name="connsiteY3" fmla="*/ 309563 h 311944"/>
              <a:gd name="connsiteX4" fmla="*/ 113704 w 628055"/>
              <a:gd name="connsiteY4" fmla="*/ 311944 h 311944"/>
              <a:gd name="connsiteX0" fmla="*/ 113704 w 1046560"/>
              <a:gd name="connsiteY0" fmla="*/ 683419 h 683419"/>
              <a:gd name="connsiteX1" fmla="*/ 0 w 1046560"/>
              <a:gd name="connsiteY1" fmla="*/ 371475 h 683419"/>
              <a:gd name="connsiteX2" fmla="*/ 1046560 w 1046560"/>
              <a:gd name="connsiteY2" fmla="*/ 0 h 683419"/>
              <a:gd name="connsiteX3" fmla="*/ 628055 w 1046560"/>
              <a:gd name="connsiteY3" fmla="*/ 681038 h 683419"/>
              <a:gd name="connsiteX4" fmla="*/ 113704 w 1046560"/>
              <a:gd name="connsiteY4" fmla="*/ 683419 h 683419"/>
              <a:gd name="connsiteX0" fmla="*/ 0 w 932856"/>
              <a:gd name="connsiteY0" fmla="*/ 942975 h 942975"/>
              <a:gd name="connsiteX1" fmla="*/ 862609 w 932856"/>
              <a:gd name="connsiteY1" fmla="*/ 0 h 942975"/>
              <a:gd name="connsiteX2" fmla="*/ 932856 w 932856"/>
              <a:gd name="connsiteY2" fmla="*/ 259556 h 942975"/>
              <a:gd name="connsiteX3" fmla="*/ 514351 w 932856"/>
              <a:gd name="connsiteY3" fmla="*/ 940594 h 942975"/>
              <a:gd name="connsiteX4" fmla="*/ 0 w 932856"/>
              <a:gd name="connsiteY4" fmla="*/ 942975 h 942975"/>
              <a:gd name="connsiteX0" fmla="*/ 0 w 1421012"/>
              <a:gd name="connsiteY0" fmla="*/ 1178719 h 1178719"/>
              <a:gd name="connsiteX1" fmla="*/ 862609 w 1421012"/>
              <a:gd name="connsiteY1" fmla="*/ 235744 h 1178719"/>
              <a:gd name="connsiteX2" fmla="*/ 1421012 w 1421012"/>
              <a:gd name="connsiteY2" fmla="*/ 0 h 1178719"/>
              <a:gd name="connsiteX3" fmla="*/ 514351 w 1421012"/>
              <a:gd name="connsiteY3" fmla="*/ 1176338 h 1178719"/>
              <a:gd name="connsiteX4" fmla="*/ 0 w 1421012"/>
              <a:gd name="connsiteY4" fmla="*/ 1178719 h 1178719"/>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16249"/>
              <a:gd name="connsiteY0" fmla="*/ 1185863 h 1185863"/>
              <a:gd name="connsiteX1" fmla="*/ 1086446 w 1416249"/>
              <a:gd name="connsiteY1" fmla="*/ 0 h 1185863"/>
              <a:gd name="connsiteX2" fmla="*/ 1416249 w 1416249"/>
              <a:gd name="connsiteY2" fmla="*/ 7144 h 1185863"/>
              <a:gd name="connsiteX3" fmla="*/ 514351 w 1416249"/>
              <a:gd name="connsiteY3" fmla="*/ 1183482 h 1185863"/>
              <a:gd name="connsiteX4" fmla="*/ 0 w 1416249"/>
              <a:gd name="connsiteY4" fmla="*/ 1185863 h 1185863"/>
              <a:gd name="connsiteX0" fmla="*/ 0 w 1421012"/>
              <a:gd name="connsiteY0" fmla="*/ 1185863 h 1185863"/>
              <a:gd name="connsiteX1" fmla="*/ 1086446 w 1421012"/>
              <a:gd name="connsiteY1" fmla="*/ 0 h 1185863"/>
              <a:gd name="connsiteX2" fmla="*/ 1421012 w 1421012"/>
              <a:gd name="connsiteY2" fmla="*/ 7144 h 1185863"/>
              <a:gd name="connsiteX3" fmla="*/ 514351 w 1421012"/>
              <a:gd name="connsiteY3" fmla="*/ 1183482 h 1185863"/>
              <a:gd name="connsiteX4" fmla="*/ 0 w 1421012"/>
              <a:gd name="connsiteY4" fmla="*/ 1185863 h 1185863"/>
              <a:gd name="connsiteX0" fmla="*/ 0 w 1421012"/>
              <a:gd name="connsiteY0" fmla="*/ 1185863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5863 h 1190625"/>
              <a:gd name="connsiteX0" fmla="*/ 0 w 1421012"/>
              <a:gd name="connsiteY0" fmla="*/ 1183482 h 1190625"/>
              <a:gd name="connsiteX1" fmla="*/ 1086446 w 1421012"/>
              <a:gd name="connsiteY1" fmla="*/ 0 h 1190625"/>
              <a:gd name="connsiteX2" fmla="*/ 1421012 w 1421012"/>
              <a:gd name="connsiteY2" fmla="*/ 7144 h 1190625"/>
              <a:gd name="connsiteX3" fmla="*/ 502445 w 1421012"/>
              <a:gd name="connsiteY3" fmla="*/ 1190625 h 1190625"/>
              <a:gd name="connsiteX4" fmla="*/ 0 w 1421012"/>
              <a:gd name="connsiteY4" fmla="*/ 1183482 h 1190625"/>
              <a:gd name="connsiteX0" fmla="*/ 0 w 1429545"/>
              <a:gd name="connsiteY0" fmla="*/ 1183482 h 1183482"/>
              <a:gd name="connsiteX1" fmla="*/ 1086446 w 1429545"/>
              <a:gd name="connsiteY1" fmla="*/ 0 h 1183482"/>
              <a:gd name="connsiteX2" fmla="*/ 1421012 w 1429545"/>
              <a:gd name="connsiteY2" fmla="*/ 7144 h 1183482"/>
              <a:gd name="connsiteX3" fmla="*/ 1429545 w 1429545"/>
              <a:gd name="connsiteY3" fmla="*/ 784225 h 1183482"/>
              <a:gd name="connsiteX4" fmla="*/ 0 w 1429545"/>
              <a:gd name="connsiteY4" fmla="*/ 1183482 h 1183482"/>
              <a:gd name="connsiteX0" fmla="*/ 0 w 381795"/>
              <a:gd name="connsiteY0" fmla="*/ 789782 h 789782"/>
              <a:gd name="connsiteX1" fmla="*/ 38696 w 381795"/>
              <a:gd name="connsiteY1" fmla="*/ 0 h 789782"/>
              <a:gd name="connsiteX2" fmla="*/ 373262 w 381795"/>
              <a:gd name="connsiteY2" fmla="*/ 7144 h 789782"/>
              <a:gd name="connsiteX3" fmla="*/ 381795 w 381795"/>
              <a:gd name="connsiteY3" fmla="*/ 784225 h 789782"/>
              <a:gd name="connsiteX4" fmla="*/ 0 w 381795"/>
              <a:gd name="connsiteY4" fmla="*/ 789782 h 789782"/>
              <a:gd name="connsiteX0" fmla="*/ 24804 w 343099"/>
              <a:gd name="connsiteY0" fmla="*/ 783432 h 784225"/>
              <a:gd name="connsiteX1" fmla="*/ 0 w 343099"/>
              <a:gd name="connsiteY1" fmla="*/ 0 h 784225"/>
              <a:gd name="connsiteX2" fmla="*/ 334566 w 343099"/>
              <a:gd name="connsiteY2" fmla="*/ 7144 h 784225"/>
              <a:gd name="connsiteX3" fmla="*/ 343099 w 343099"/>
              <a:gd name="connsiteY3" fmla="*/ 784225 h 784225"/>
              <a:gd name="connsiteX4" fmla="*/ 24804 w 343099"/>
              <a:gd name="connsiteY4" fmla="*/ 783432 h 784225"/>
              <a:gd name="connsiteX0" fmla="*/ 0 w 318295"/>
              <a:gd name="connsiteY0" fmla="*/ 2307432 h 2308225"/>
              <a:gd name="connsiteX1" fmla="*/ 6946 w 318295"/>
              <a:gd name="connsiteY1" fmla="*/ 0 h 2308225"/>
              <a:gd name="connsiteX2" fmla="*/ 309762 w 318295"/>
              <a:gd name="connsiteY2" fmla="*/ 1531144 h 2308225"/>
              <a:gd name="connsiteX3" fmla="*/ 318295 w 318295"/>
              <a:gd name="connsiteY3" fmla="*/ 2308225 h 2308225"/>
              <a:gd name="connsiteX4" fmla="*/ 0 w 318295"/>
              <a:gd name="connsiteY4" fmla="*/ 2307432 h 2308225"/>
              <a:gd name="connsiteX0" fmla="*/ 0 w 322983"/>
              <a:gd name="connsiteY0" fmla="*/ 2363788 h 2364581"/>
              <a:gd name="connsiteX1" fmla="*/ 6946 w 322983"/>
              <a:gd name="connsiteY1" fmla="*/ 56356 h 2364581"/>
              <a:gd name="connsiteX2" fmla="*/ 322462 w 322983"/>
              <a:gd name="connsiteY2" fmla="*/ 0 h 2364581"/>
              <a:gd name="connsiteX3" fmla="*/ 318295 w 322983"/>
              <a:gd name="connsiteY3" fmla="*/ 2364581 h 2364581"/>
              <a:gd name="connsiteX4" fmla="*/ 0 w 322983"/>
              <a:gd name="connsiteY4" fmla="*/ 2363788 h 2364581"/>
              <a:gd name="connsiteX0" fmla="*/ 0 w 329148"/>
              <a:gd name="connsiteY0" fmla="*/ 3652838 h 3653631"/>
              <a:gd name="connsiteX1" fmla="*/ 6946 w 329148"/>
              <a:gd name="connsiteY1" fmla="*/ 1345406 h 3653631"/>
              <a:gd name="connsiteX2" fmla="*/ 328812 w 329148"/>
              <a:gd name="connsiteY2" fmla="*/ 0 h 3653631"/>
              <a:gd name="connsiteX3" fmla="*/ 318295 w 329148"/>
              <a:gd name="connsiteY3" fmla="*/ 3653631 h 3653631"/>
              <a:gd name="connsiteX4" fmla="*/ 0 w 329148"/>
              <a:gd name="connsiteY4" fmla="*/ 3652838 h 3653631"/>
              <a:gd name="connsiteX0" fmla="*/ 0 w 329148"/>
              <a:gd name="connsiteY0" fmla="*/ 3685382 h 3686175"/>
              <a:gd name="connsiteX1" fmla="*/ 6946 w 329148"/>
              <a:gd name="connsiteY1" fmla="*/ 0 h 3686175"/>
              <a:gd name="connsiteX2" fmla="*/ 328812 w 329148"/>
              <a:gd name="connsiteY2" fmla="*/ 32544 h 3686175"/>
              <a:gd name="connsiteX3" fmla="*/ 318295 w 329148"/>
              <a:gd name="connsiteY3" fmla="*/ 3686175 h 3686175"/>
              <a:gd name="connsiteX4" fmla="*/ 0 w 329148"/>
              <a:gd name="connsiteY4" fmla="*/ 3685382 h 3686175"/>
              <a:gd name="connsiteX0" fmla="*/ 0 w 329148"/>
              <a:gd name="connsiteY0" fmla="*/ 3687120 h 3687913"/>
              <a:gd name="connsiteX1" fmla="*/ 6946 w 329148"/>
              <a:gd name="connsiteY1" fmla="*/ 1738 h 3687913"/>
              <a:gd name="connsiteX2" fmla="*/ 328812 w 329148"/>
              <a:gd name="connsiteY2" fmla="*/ 3326 h 3687913"/>
              <a:gd name="connsiteX3" fmla="*/ 318295 w 329148"/>
              <a:gd name="connsiteY3" fmla="*/ 3687913 h 3687913"/>
              <a:gd name="connsiteX4" fmla="*/ 0 w 329148"/>
              <a:gd name="connsiteY4" fmla="*/ 3687120 h 3687913"/>
              <a:gd name="connsiteX0" fmla="*/ 0 w 329148"/>
              <a:gd name="connsiteY0" fmla="*/ 3692526 h 3693319"/>
              <a:gd name="connsiteX1" fmla="*/ 9328 w 329148"/>
              <a:gd name="connsiteY1" fmla="*/ 0 h 3693319"/>
              <a:gd name="connsiteX2" fmla="*/ 328812 w 329148"/>
              <a:gd name="connsiteY2" fmla="*/ 8732 h 3693319"/>
              <a:gd name="connsiteX3" fmla="*/ 318295 w 329148"/>
              <a:gd name="connsiteY3" fmla="*/ 3693319 h 3693319"/>
              <a:gd name="connsiteX4" fmla="*/ 0 w 329148"/>
              <a:gd name="connsiteY4" fmla="*/ 3692526 h 3693319"/>
              <a:gd name="connsiteX0" fmla="*/ 0 w 329148"/>
              <a:gd name="connsiteY0" fmla="*/ 3692526 h 3693319"/>
              <a:gd name="connsiteX1" fmla="*/ 9328 w 329148"/>
              <a:gd name="connsiteY1" fmla="*/ 0 h 3693319"/>
              <a:gd name="connsiteX2" fmla="*/ 328812 w 329148"/>
              <a:gd name="connsiteY2" fmla="*/ 8732 h 3693319"/>
              <a:gd name="connsiteX3" fmla="*/ 318295 w 329148"/>
              <a:gd name="connsiteY3" fmla="*/ 3693319 h 3693319"/>
              <a:gd name="connsiteX4" fmla="*/ 0 w 329148"/>
              <a:gd name="connsiteY4" fmla="*/ 3692526 h 3693319"/>
              <a:gd name="connsiteX0" fmla="*/ 0 w 329148"/>
              <a:gd name="connsiteY0" fmla="*/ 3689501 h 3690294"/>
              <a:gd name="connsiteX1" fmla="*/ 11710 w 329148"/>
              <a:gd name="connsiteY1" fmla="*/ 1737 h 3690294"/>
              <a:gd name="connsiteX2" fmla="*/ 328812 w 329148"/>
              <a:gd name="connsiteY2" fmla="*/ 5707 h 3690294"/>
              <a:gd name="connsiteX3" fmla="*/ 318295 w 329148"/>
              <a:gd name="connsiteY3" fmla="*/ 3690294 h 3690294"/>
              <a:gd name="connsiteX4" fmla="*/ 0 w 329148"/>
              <a:gd name="connsiteY4" fmla="*/ 3689501 h 3690294"/>
              <a:gd name="connsiteX0" fmla="*/ 0 w 329148"/>
              <a:gd name="connsiteY0" fmla="*/ 3688739 h 3689532"/>
              <a:gd name="connsiteX1" fmla="*/ 11710 w 329148"/>
              <a:gd name="connsiteY1" fmla="*/ 3356 h 3689532"/>
              <a:gd name="connsiteX2" fmla="*/ 328812 w 329148"/>
              <a:gd name="connsiteY2" fmla="*/ 4945 h 3689532"/>
              <a:gd name="connsiteX3" fmla="*/ 318295 w 329148"/>
              <a:gd name="connsiteY3" fmla="*/ 3689532 h 3689532"/>
              <a:gd name="connsiteX4" fmla="*/ 0 w 329148"/>
              <a:gd name="connsiteY4" fmla="*/ 3688739 h 3689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48" h="3689532">
                <a:moveTo>
                  <a:pt x="0" y="3688739"/>
                </a:moveTo>
                <a:cubicBezTo>
                  <a:pt x="2315" y="2919595"/>
                  <a:pt x="9395" y="772500"/>
                  <a:pt x="11710" y="3356"/>
                </a:cubicBezTo>
                <a:cubicBezTo>
                  <a:pt x="118999" y="4679"/>
                  <a:pt x="221523" y="-5903"/>
                  <a:pt x="328812" y="4945"/>
                </a:cubicBezTo>
                <a:cubicBezTo>
                  <a:pt x="331656" y="263972"/>
                  <a:pt x="315451" y="3430505"/>
                  <a:pt x="318295" y="3689532"/>
                </a:cubicBezTo>
                <a:lnTo>
                  <a:pt x="0" y="368873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 Arrow 11"/>
          <p:cNvSpPr/>
          <p:nvPr/>
        </p:nvSpPr>
        <p:spPr>
          <a:xfrm flipH="1" flipV="1">
            <a:off x="14677511" y="7326629"/>
            <a:ext cx="2373257" cy="3892959"/>
          </a:xfrm>
          <a:prstGeom prst="bentArrow">
            <a:avLst>
              <a:gd name="adj1" fmla="val 13217"/>
              <a:gd name="adj2" fmla="val 15022"/>
              <a:gd name="adj3" fmla="val 19905"/>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flipV="1">
            <a:off x="5746252" y="5370323"/>
            <a:ext cx="1389511" cy="1048663"/>
          </a:xfrm>
          <a:prstGeom prst="bentArrow">
            <a:avLst>
              <a:gd name="adj1" fmla="val 15170"/>
              <a:gd name="adj2" fmla="val 21293"/>
              <a:gd name="adj3" fmla="val 24742"/>
              <a:gd name="adj4" fmla="val 31185"/>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3548368" y="893374"/>
            <a:ext cx="1211943" cy="472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24825" y="878860"/>
            <a:ext cx="1364343" cy="47461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409404" y="893778"/>
            <a:ext cx="6382150" cy="4724400"/>
            <a:chOff x="552450" y="5105400"/>
            <a:chExt cx="6382150" cy="4724400"/>
          </a:xfrm>
        </p:grpSpPr>
        <p:grpSp>
          <p:nvGrpSpPr>
            <p:cNvPr id="17" name="Group 16"/>
            <p:cNvGrpSpPr/>
            <p:nvPr/>
          </p:nvGrpSpPr>
          <p:grpSpPr>
            <a:xfrm>
              <a:off x="2363344" y="5822443"/>
              <a:ext cx="3084955" cy="697230"/>
              <a:chOff x="361950" y="4644390"/>
              <a:chExt cx="2640330" cy="697230"/>
            </a:xfrm>
          </p:grpSpPr>
          <p:sp>
            <p:nvSpPr>
              <p:cNvPr id="44" name="Freeform 43"/>
              <p:cNvSpPr/>
              <p:nvPr/>
            </p:nvSpPr>
            <p:spPr>
              <a:xfrm>
                <a:off x="361950" y="4664534"/>
                <a:ext cx="2545080" cy="677086"/>
              </a:xfrm>
              <a:custGeom>
                <a:avLst/>
                <a:gdLst>
                  <a:gd name="connsiteX0" fmla="*/ 0 w 2545080"/>
                  <a:gd name="connsiteY0" fmla="*/ 710148 h 711137"/>
                  <a:gd name="connsiteX1" fmla="*/ 194310 w 2545080"/>
                  <a:gd name="connsiteY1" fmla="*/ 630138 h 711137"/>
                  <a:gd name="connsiteX2" fmla="*/ 445770 w 2545080"/>
                  <a:gd name="connsiteY2" fmla="*/ 48154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3013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83030 w 2545080"/>
                  <a:gd name="connsiteY12" fmla="*/ 45868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3830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61160 w 2545080"/>
                  <a:gd name="connsiteY14" fmla="*/ 58822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1637 h 711637"/>
                  <a:gd name="connsiteX1" fmla="*/ 194310 w 2545080"/>
                  <a:gd name="connsiteY1" fmla="*/ 662107 h 711637"/>
                  <a:gd name="connsiteX2" fmla="*/ 354330 w 2545080"/>
                  <a:gd name="connsiteY2" fmla="*/ 585907 h 711637"/>
                  <a:gd name="connsiteX3" fmla="*/ 464820 w 2545080"/>
                  <a:gd name="connsiteY3" fmla="*/ 418267 h 711637"/>
                  <a:gd name="connsiteX4" fmla="*/ 590550 w 2545080"/>
                  <a:gd name="connsiteY4" fmla="*/ 601147 h 711637"/>
                  <a:gd name="connsiteX5" fmla="*/ 739140 w 2545080"/>
                  <a:gd name="connsiteY5" fmla="*/ 338257 h 711637"/>
                  <a:gd name="connsiteX6" fmla="*/ 834390 w 2545080"/>
                  <a:gd name="connsiteY6" fmla="*/ 551617 h 711637"/>
                  <a:gd name="connsiteX7" fmla="*/ 880110 w 2545080"/>
                  <a:gd name="connsiteY7" fmla="*/ 650677 h 711637"/>
                  <a:gd name="connsiteX8" fmla="*/ 990600 w 2545080"/>
                  <a:gd name="connsiteY8" fmla="*/ 688777 h 711637"/>
                  <a:gd name="connsiteX9" fmla="*/ 1162050 w 2545080"/>
                  <a:gd name="connsiteY9" fmla="*/ 688777 h 711637"/>
                  <a:gd name="connsiteX10" fmla="*/ 1268730 w 2545080"/>
                  <a:gd name="connsiteY10" fmla="*/ 646867 h 711637"/>
                  <a:gd name="connsiteX11" fmla="*/ 1329690 w 2545080"/>
                  <a:gd name="connsiteY11" fmla="*/ 643057 h 711637"/>
                  <a:gd name="connsiteX12" fmla="*/ 1421130 w 2545080"/>
                  <a:gd name="connsiteY12" fmla="*/ 460177 h 711637"/>
                  <a:gd name="connsiteX13" fmla="*/ 1485900 w 2545080"/>
                  <a:gd name="connsiteY13" fmla="*/ 631627 h 711637"/>
                  <a:gd name="connsiteX14" fmla="*/ 1661160 w 2545080"/>
                  <a:gd name="connsiteY14" fmla="*/ 589717 h 711637"/>
                  <a:gd name="connsiteX15" fmla="*/ 1779270 w 2545080"/>
                  <a:gd name="connsiteY15" fmla="*/ 681157 h 711637"/>
                  <a:gd name="connsiteX16" fmla="*/ 1962150 w 2545080"/>
                  <a:gd name="connsiteY16" fmla="*/ 303967 h 711637"/>
                  <a:gd name="connsiteX17" fmla="*/ 2026920 w 2545080"/>
                  <a:gd name="connsiteY17" fmla="*/ 56317 h 711637"/>
                  <a:gd name="connsiteX18" fmla="*/ 2152650 w 2545080"/>
                  <a:gd name="connsiteY18" fmla="*/ 10597 h 711637"/>
                  <a:gd name="connsiteX19" fmla="*/ 2217420 w 2545080"/>
                  <a:gd name="connsiteY19" fmla="*/ 208717 h 711637"/>
                  <a:gd name="connsiteX20" fmla="*/ 2289810 w 2545080"/>
                  <a:gd name="connsiteY20" fmla="*/ 574477 h 711637"/>
                  <a:gd name="connsiteX21" fmla="*/ 2316480 w 2545080"/>
                  <a:gd name="connsiteY21" fmla="*/ 696397 h 711637"/>
                  <a:gd name="connsiteX22" fmla="*/ 2385060 w 2545080"/>
                  <a:gd name="connsiteY22" fmla="*/ 696397 h 711637"/>
                  <a:gd name="connsiteX23" fmla="*/ 2545080 w 2545080"/>
                  <a:gd name="connsiteY23" fmla="*/ 696397 h 711637"/>
                  <a:gd name="connsiteX0" fmla="*/ 0 w 2545080"/>
                  <a:gd name="connsiteY0" fmla="*/ 668578 h 668578"/>
                  <a:gd name="connsiteX1" fmla="*/ 194310 w 2545080"/>
                  <a:gd name="connsiteY1" fmla="*/ 619048 h 668578"/>
                  <a:gd name="connsiteX2" fmla="*/ 354330 w 2545080"/>
                  <a:gd name="connsiteY2" fmla="*/ 542848 h 668578"/>
                  <a:gd name="connsiteX3" fmla="*/ 464820 w 2545080"/>
                  <a:gd name="connsiteY3" fmla="*/ 375208 h 668578"/>
                  <a:gd name="connsiteX4" fmla="*/ 590550 w 2545080"/>
                  <a:gd name="connsiteY4" fmla="*/ 558088 h 668578"/>
                  <a:gd name="connsiteX5" fmla="*/ 739140 w 2545080"/>
                  <a:gd name="connsiteY5" fmla="*/ 295198 h 668578"/>
                  <a:gd name="connsiteX6" fmla="*/ 834390 w 2545080"/>
                  <a:gd name="connsiteY6" fmla="*/ 508558 h 668578"/>
                  <a:gd name="connsiteX7" fmla="*/ 880110 w 2545080"/>
                  <a:gd name="connsiteY7" fmla="*/ 607618 h 668578"/>
                  <a:gd name="connsiteX8" fmla="*/ 990600 w 2545080"/>
                  <a:gd name="connsiteY8" fmla="*/ 645718 h 668578"/>
                  <a:gd name="connsiteX9" fmla="*/ 1162050 w 2545080"/>
                  <a:gd name="connsiteY9" fmla="*/ 645718 h 668578"/>
                  <a:gd name="connsiteX10" fmla="*/ 1268730 w 2545080"/>
                  <a:gd name="connsiteY10" fmla="*/ 603808 h 668578"/>
                  <a:gd name="connsiteX11" fmla="*/ 1329690 w 2545080"/>
                  <a:gd name="connsiteY11" fmla="*/ 599998 h 668578"/>
                  <a:gd name="connsiteX12" fmla="*/ 1421130 w 2545080"/>
                  <a:gd name="connsiteY12" fmla="*/ 417118 h 668578"/>
                  <a:gd name="connsiteX13" fmla="*/ 1485900 w 2545080"/>
                  <a:gd name="connsiteY13" fmla="*/ 588568 h 668578"/>
                  <a:gd name="connsiteX14" fmla="*/ 1661160 w 2545080"/>
                  <a:gd name="connsiteY14" fmla="*/ 546658 h 668578"/>
                  <a:gd name="connsiteX15" fmla="*/ 1779270 w 2545080"/>
                  <a:gd name="connsiteY15" fmla="*/ 638098 h 668578"/>
                  <a:gd name="connsiteX16" fmla="*/ 1962150 w 2545080"/>
                  <a:gd name="connsiteY16" fmla="*/ 260908 h 668578"/>
                  <a:gd name="connsiteX17" fmla="*/ 2026920 w 2545080"/>
                  <a:gd name="connsiteY17" fmla="*/ 13258 h 668578"/>
                  <a:gd name="connsiteX18" fmla="*/ 2148840 w 2545080"/>
                  <a:gd name="connsiteY18" fmla="*/ 47548 h 668578"/>
                  <a:gd name="connsiteX19" fmla="*/ 2217420 w 2545080"/>
                  <a:gd name="connsiteY19" fmla="*/ 165658 h 668578"/>
                  <a:gd name="connsiteX20" fmla="*/ 2289810 w 2545080"/>
                  <a:gd name="connsiteY20" fmla="*/ 531418 h 668578"/>
                  <a:gd name="connsiteX21" fmla="*/ 2316480 w 2545080"/>
                  <a:gd name="connsiteY21" fmla="*/ 653338 h 668578"/>
                  <a:gd name="connsiteX22" fmla="*/ 2385060 w 2545080"/>
                  <a:gd name="connsiteY22" fmla="*/ 653338 h 668578"/>
                  <a:gd name="connsiteX23" fmla="*/ 2545080 w 2545080"/>
                  <a:gd name="connsiteY23" fmla="*/ 653338 h 668578"/>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16480 w 2545080"/>
                  <a:gd name="connsiteY21" fmla="*/ 65416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2786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4456 h 664456"/>
                  <a:gd name="connsiteX1" fmla="*/ 194310 w 2545080"/>
                  <a:gd name="connsiteY1" fmla="*/ 614926 h 664456"/>
                  <a:gd name="connsiteX2" fmla="*/ 354330 w 2545080"/>
                  <a:gd name="connsiteY2" fmla="*/ 538726 h 664456"/>
                  <a:gd name="connsiteX3" fmla="*/ 464820 w 2545080"/>
                  <a:gd name="connsiteY3" fmla="*/ 371086 h 664456"/>
                  <a:gd name="connsiteX4" fmla="*/ 590550 w 2545080"/>
                  <a:gd name="connsiteY4" fmla="*/ 553966 h 664456"/>
                  <a:gd name="connsiteX5" fmla="*/ 739140 w 2545080"/>
                  <a:gd name="connsiteY5" fmla="*/ 291076 h 664456"/>
                  <a:gd name="connsiteX6" fmla="*/ 834390 w 2545080"/>
                  <a:gd name="connsiteY6" fmla="*/ 504436 h 664456"/>
                  <a:gd name="connsiteX7" fmla="*/ 880110 w 2545080"/>
                  <a:gd name="connsiteY7" fmla="*/ 603496 h 664456"/>
                  <a:gd name="connsiteX8" fmla="*/ 990600 w 2545080"/>
                  <a:gd name="connsiteY8" fmla="*/ 641596 h 664456"/>
                  <a:gd name="connsiteX9" fmla="*/ 1162050 w 2545080"/>
                  <a:gd name="connsiteY9" fmla="*/ 641596 h 664456"/>
                  <a:gd name="connsiteX10" fmla="*/ 1268730 w 2545080"/>
                  <a:gd name="connsiteY10" fmla="*/ 599686 h 664456"/>
                  <a:gd name="connsiteX11" fmla="*/ 1329690 w 2545080"/>
                  <a:gd name="connsiteY11" fmla="*/ 595876 h 664456"/>
                  <a:gd name="connsiteX12" fmla="*/ 1421130 w 2545080"/>
                  <a:gd name="connsiteY12" fmla="*/ 412996 h 664456"/>
                  <a:gd name="connsiteX13" fmla="*/ 1485900 w 2545080"/>
                  <a:gd name="connsiteY13" fmla="*/ 584446 h 664456"/>
                  <a:gd name="connsiteX14" fmla="*/ 1661160 w 2545080"/>
                  <a:gd name="connsiteY14" fmla="*/ 542536 h 664456"/>
                  <a:gd name="connsiteX15" fmla="*/ 1779270 w 2545080"/>
                  <a:gd name="connsiteY15" fmla="*/ 633976 h 664456"/>
                  <a:gd name="connsiteX16" fmla="*/ 1927860 w 2545080"/>
                  <a:gd name="connsiteY16" fmla="*/ 256786 h 664456"/>
                  <a:gd name="connsiteX17" fmla="*/ 2026920 w 2545080"/>
                  <a:gd name="connsiteY17" fmla="*/ 9136 h 664456"/>
                  <a:gd name="connsiteX18" fmla="*/ 2148840 w 2545080"/>
                  <a:gd name="connsiteY18" fmla="*/ 43426 h 664456"/>
                  <a:gd name="connsiteX19" fmla="*/ 2217420 w 2545080"/>
                  <a:gd name="connsiteY19" fmla="*/ 192016 h 664456"/>
                  <a:gd name="connsiteX20" fmla="*/ 2301240 w 2545080"/>
                  <a:gd name="connsiteY20" fmla="*/ 393946 h 664456"/>
                  <a:gd name="connsiteX21" fmla="*/ 2350770 w 2545080"/>
                  <a:gd name="connsiteY21" fmla="*/ 553966 h 664456"/>
                  <a:gd name="connsiteX22" fmla="*/ 2423160 w 2545080"/>
                  <a:gd name="connsiteY22" fmla="*/ 637786 h 664456"/>
                  <a:gd name="connsiteX23" fmla="*/ 2545080 w 2545080"/>
                  <a:gd name="connsiteY23" fmla="*/ 649216 h 66445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329690 w 2545080"/>
                  <a:gd name="connsiteY10" fmla="*/ 608506 h 677086"/>
                  <a:gd name="connsiteX11" fmla="*/ 1421130 w 2545080"/>
                  <a:gd name="connsiteY11" fmla="*/ 425626 h 677086"/>
                  <a:gd name="connsiteX12" fmla="*/ 1485900 w 2545080"/>
                  <a:gd name="connsiteY12" fmla="*/ 597076 h 677086"/>
                  <a:gd name="connsiteX13" fmla="*/ 1661160 w 2545080"/>
                  <a:gd name="connsiteY13" fmla="*/ 555166 h 677086"/>
                  <a:gd name="connsiteX14" fmla="*/ 1779270 w 2545080"/>
                  <a:gd name="connsiteY14" fmla="*/ 646606 h 677086"/>
                  <a:gd name="connsiteX15" fmla="*/ 1927860 w 2545080"/>
                  <a:gd name="connsiteY15" fmla="*/ 269416 h 677086"/>
                  <a:gd name="connsiteX16" fmla="*/ 2026920 w 2545080"/>
                  <a:gd name="connsiteY16" fmla="*/ 21766 h 677086"/>
                  <a:gd name="connsiteX17" fmla="*/ 2148840 w 2545080"/>
                  <a:gd name="connsiteY17" fmla="*/ 33196 h 677086"/>
                  <a:gd name="connsiteX18" fmla="*/ 2217420 w 2545080"/>
                  <a:gd name="connsiteY18" fmla="*/ 204646 h 677086"/>
                  <a:gd name="connsiteX19" fmla="*/ 2301240 w 2545080"/>
                  <a:gd name="connsiteY19" fmla="*/ 406576 h 677086"/>
                  <a:gd name="connsiteX20" fmla="*/ 2350770 w 2545080"/>
                  <a:gd name="connsiteY20" fmla="*/ 566596 h 677086"/>
                  <a:gd name="connsiteX21" fmla="*/ 2423160 w 2545080"/>
                  <a:gd name="connsiteY21" fmla="*/ 650416 h 677086"/>
                  <a:gd name="connsiteX22" fmla="*/ 2545080 w 2545080"/>
                  <a:gd name="connsiteY22"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329690 w 2545080"/>
                  <a:gd name="connsiteY10" fmla="*/ 633906 h 677086"/>
                  <a:gd name="connsiteX11" fmla="*/ 1421130 w 2545080"/>
                  <a:gd name="connsiteY11" fmla="*/ 425626 h 677086"/>
                  <a:gd name="connsiteX12" fmla="*/ 1485900 w 2545080"/>
                  <a:gd name="connsiteY12" fmla="*/ 597076 h 677086"/>
                  <a:gd name="connsiteX13" fmla="*/ 1661160 w 2545080"/>
                  <a:gd name="connsiteY13" fmla="*/ 555166 h 677086"/>
                  <a:gd name="connsiteX14" fmla="*/ 1779270 w 2545080"/>
                  <a:gd name="connsiteY14" fmla="*/ 646606 h 677086"/>
                  <a:gd name="connsiteX15" fmla="*/ 1927860 w 2545080"/>
                  <a:gd name="connsiteY15" fmla="*/ 269416 h 677086"/>
                  <a:gd name="connsiteX16" fmla="*/ 2026920 w 2545080"/>
                  <a:gd name="connsiteY16" fmla="*/ 21766 h 677086"/>
                  <a:gd name="connsiteX17" fmla="*/ 2148840 w 2545080"/>
                  <a:gd name="connsiteY17" fmla="*/ 33196 h 677086"/>
                  <a:gd name="connsiteX18" fmla="*/ 2217420 w 2545080"/>
                  <a:gd name="connsiteY18" fmla="*/ 204646 h 677086"/>
                  <a:gd name="connsiteX19" fmla="*/ 2301240 w 2545080"/>
                  <a:gd name="connsiteY19" fmla="*/ 406576 h 677086"/>
                  <a:gd name="connsiteX20" fmla="*/ 2350770 w 2545080"/>
                  <a:gd name="connsiteY20" fmla="*/ 566596 h 677086"/>
                  <a:gd name="connsiteX21" fmla="*/ 2423160 w 2545080"/>
                  <a:gd name="connsiteY21" fmla="*/ 650416 h 677086"/>
                  <a:gd name="connsiteX22" fmla="*/ 2545080 w 2545080"/>
                  <a:gd name="connsiteY22"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74675 w 2545080"/>
                  <a:gd name="connsiteY7" fmla="*/ 628826 h 677086"/>
                  <a:gd name="connsiteX8" fmla="*/ 990600 w 2545080"/>
                  <a:gd name="connsiteY8" fmla="*/ 654226 h 677086"/>
                  <a:gd name="connsiteX9" fmla="*/ 1162050 w 2545080"/>
                  <a:gd name="connsiteY9" fmla="*/ 654226 h 677086"/>
                  <a:gd name="connsiteX10" fmla="*/ 1329690 w 2545080"/>
                  <a:gd name="connsiteY10" fmla="*/ 633906 h 677086"/>
                  <a:gd name="connsiteX11" fmla="*/ 1421130 w 2545080"/>
                  <a:gd name="connsiteY11" fmla="*/ 425626 h 677086"/>
                  <a:gd name="connsiteX12" fmla="*/ 1485900 w 2545080"/>
                  <a:gd name="connsiteY12" fmla="*/ 597076 h 677086"/>
                  <a:gd name="connsiteX13" fmla="*/ 1661160 w 2545080"/>
                  <a:gd name="connsiteY13" fmla="*/ 555166 h 677086"/>
                  <a:gd name="connsiteX14" fmla="*/ 1779270 w 2545080"/>
                  <a:gd name="connsiteY14" fmla="*/ 646606 h 677086"/>
                  <a:gd name="connsiteX15" fmla="*/ 1927860 w 2545080"/>
                  <a:gd name="connsiteY15" fmla="*/ 269416 h 677086"/>
                  <a:gd name="connsiteX16" fmla="*/ 2026920 w 2545080"/>
                  <a:gd name="connsiteY16" fmla="*/ 21766 h 677086"/>
                  <a:gd name="connsiteX17" fmla="*/ 2148840 w 2545080"/>
                  <a:gd name="connsiteY17" fmla="*/ 33196 h 677086"/>
                  <a:gd name="connsiteX18" fmla="*/ 2217420 w 2545080"/>
                  <a:gd name="connsiteY18" fmla="*/ 204646 h 677086"/>
                  <a:gd name="connsiteX19" fmla="*/ 2301240 w 2545080"/>
                  <a:gd name="connsiteY19" fmla="*/ 406576 h 677086"/>
                  <a:gd name="connsiteX20" fmla="*/ 2350770 w 2545080"/>
                  <a:gd name="connsiteY20" fmla="*/ 566596 h 677086"/>
                  <a:gd name="connsiteX21" fmla="*/ 2423160 w 2545080"/>
                  <a:gd name="connsiteY21" fmla="*/ 650416 h 677086"/>
                  <a:gd name="connsiteX22" fmla="*/ 2545080 w 2545080"/>
                  <a:gd name="connsiteY22"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74675 w 2545080"/>
                  <a:gd name="connsiteY7" fmla="*/ 628826 h 677086"/>
                  <a:gd name="connsiteX8" fmla="*/ 990600 w 2545080"/>
                  <a:gd name="connsiteY8" fmla="*/ 654226 h 677086"/>
                  <a:gd name="connsiteX9" fmla="*/ 1162050 w 2545080"/>
                  <a:gd name="connsiteY9" fmla="*/ 654226 h 677086"/>
                  <a:gd name="connsiteX10" fmla="*/ 1329690 w 2545080"/>
                  <a:gd name="connsiteY10" fmla="*/ 633906 h 677086"/>
                  <a:gd name="connsiteX11" fmla="*/ 1421130 w 2545080"/>
                  <a:gd name="connsiteY11" fmla="*/ 425626 h 677086"/>
                  <a:gd name="connsiteX12" fmla="*/ 1485900 w 2545080"/>
                  <a:gd name="connsiteY12" fmla="*/ 597076 h 677086"/>
                  <a:gd name="connsiteX13" fmla="*/ 1639421 w 2545080"/>
                  <a:gd name="connsiteY13" fmla="*/ 637716 h 677086"/>
                  <a:gd name="connsiteX14" fmla="*/ 1779270 w 2545080"/>
                  <a:gd name="connsiteY14" fmla="*/ 646606 h 677086"/>
                  <a:gd name="connsiteX15" fmla="*/ 1927860 w 2545080"/>
                  <a:gd name="connsiteY15" fmla="*/ 269416 h 677086"/>
                  <a:gd name="connsiteX16" fmla="*/ 2026920 w 2545080"/>
                  <a:gd name="connsiteY16" fmla="*/ 21766 h 677086"/>
                  <a:gd name="connsiteX17" fmla="*/ 2148840 w 2545080"/>
                  <a:gd name="connsiteY17" fmla="*/ 33196 h 677086"/>
                  <a:gd name="connsiteX18" fmla="*/ 2217420 w 2545080"/>
                  <a:gd name="connsiteY18" fmla="*/ 204646 h 677086"/>
                  <a:gd name="connsiteX19" fmla="*/ 2301240 w 2545080"/>
                  <a:gd name="connsiteY19" fmla="*/ 406576 h 677086"/>
                  <a:gd name="connsiteX20" fmla="*/ 2350770 w 2545080"/>
                  <a:gd name="connsiteY20" fmla="*/ 566596 h 677086"/>
                  <a:gd name="connsiteX21" fmla="*/ 2423160 w 2545080"/>
                  <a:gd name="connsiteY21" fmla="*/ 650416 h 677086"/>
                  <a:gd name="connsiteX22" fmla="*/ 2545080 w 2545080"/>
                  <a:gd name="connsiteY22"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74675 w 2545080"/>
                  <a:gd name="connsiteY7" fmla="*/ 628826 h 677086"/>
                  <a:gd name="connsiteX8" fmla="*/ 990600 w 2545080"/>
                  <a:gd name="connsiteY8" fmla="*/ 654226 h 677086"/>
                  <a:gd name="connsiteX9" fmla="*/ 1162050 w 2545080"/>
                  <a:gd name="connsiteY9" fmla="*/ 654226 h 677086"/>
                  <a:gd name="connsiteX10" fmla="*/ 1329690 w 2545080"/>
                  <a:gd name="connsiteY10" fmla="*/ 633906 h 677086"/>
                  <a:gd name="connsiteX11" fmla="*/ 1421130 w 2545080"/>
                  <a:gd name="connsiteY11" fmla="*/ 425626 h 677086"/>
                  <a:gd name="connsiteX12" fmla="*/ 1485900 w 2545080"/>
                  <a:gd name="connsiteY12" fmla="*/ 597076 h 677086"/>
                  <a:gd name="connsiteX13" fmla="*/ 1612247 w 2545080"/>
                  <a:gd name="connsiteY13" fmla="*/ 637716 h 677086"/>
                  <a:gd name="connsiteX14" fmla="*/ 1779270 w 2545080"/>
                  <a:gd name="connsiteY14" fmla="*/ 646606 h 677086"/>
                  <a:gd name="connsiteX15" fmla="*/ 1927860 w 2545080"/>
                  <a:gd name="connsiteY15" fmla="*/ 269416 h 677086"/>
                  <a:gd name="connsiteX16" fmla="*/ 2026920 w 2545080"/>
                  <a:gd name="connsiteY16" fmla="*/ 21766 h 677086"/>
                  <a:gd name="connsiteX17" fmla="*/ 2148840 w 2545080"/>
                  <a:gd name="connsiteY17" fmla="*/ 33196 h 677086"/>
                  <a:gd name="connsiteX18" fmla="*/ 2217420 w 2545080"/>
                  <a:gd name="connsiteY18" fmla="*/ 204646 h 677086"/>
                  <a:gd name="connsiteX19" fmla="*/ 2301240 w 2545080"/>
                  <a:gd name="connsiteY19" fmla="*/ 406576 h 677086"/>
                  <a:gd name="connsiteX20" fmla="*/ 2350770 w 2545080"/>
                  <a:gd name="connsiteY20" fmla="*/ 566596 h 677086"/>
                  <a:gd name="connsiteX21" fmla="*/ 2423160 w 2545080"/>
                  <a:gd name="connsiteY21" fmla="*/ 650416 h 677086"/>
                  <a:gd name="connsiteX22" fmla="*/ 2545080 w 2545080"/>
                  <a:gd name="connsiteY22" fmla="*/ 661846 h 677086"/>
                  <a:gd name="connsiteX0" fmla="*/ 0 w 2545080"/>
                  <a:gd name="connsiteY0" fmla="*/ 677086 h 679143"/>
                  <a:gd name="connsiteX1" fmla="*/ 194310 w 2545080"/>
                  <a:gd name="connsiteY1" fmla="*/ 627556 h 679143"/>
                  <a:gd name="connsiteX2" fmla="*/ 354330 w 2545080"/>
                  <a:gd name="connsiteY2" fmla="*/ 551356 h 679143"/>
                  <a:gd name="connsiteX3" fmla="*/ 464820 w 2545080"/>
                  <a:gd name="connsiteY3" fmla="*/ 383716 h 679143"/>
                  <a:gd name="connsiteX4" fmla="*/ 590550 w 2545080"/>
                  <a:gd name="connsiteY4" fmla="*/ 566596 h 679143"/>
                  <a:gd name="connsiteX5" fmla="*/ 739140 w 2545080"/>
                  <a:gd name="connsiteY5" fmla="*/ 303706 h 679143"/>
                  <a:gd name="connsiteX6" fmla="*/ 834390 w 2545080"/>
                  <a:gd name="connsiteY6" fmla="*/ 517066 h 679143"/>
                  <a:gd name="connsiteX7" fmla="*/ 874675 w 2545080"/>
                  <a:gd name="connsiteY7" fmla="*/ 628826 h 679143"/>
                  <a:gd name="connsiteX8" fmla="*/ 990600 w 2545080"/>
                  <a:gd name="connsiteY8" fmla="*/ 654226 h 679143"/>
                  <a:gd name="connsiteX9" fmla="*/ 1162050 w 2545080"/>
                  <a:gd name="connsiteY9" fmla="*/ 654226 h 679143"/>
                  <a:gd name="connsiteX10" fmla="*/ 1329690 w 2545080"/>
                  <a:gd name="connsiteY10" fmla="*/ 633906 h 679143"/>
                  <a:gd name="connsiteX11" fmla="*/ 1421130 w 2545080"/>
                  <a:gd name="connsiteY11" fmla="*/ 425626 h 679143"/>
                  <a:gd name="connsiteX12" fmla="*/ 1485900 w 2545080"/>
                  <a:gd name="connsiteY12" fmla="*/ 597076 h 679143"/>
                  <a:gd name="connsiteX13" fmla="*/ 1598660 w 2545080"/>
                  <a:gd name="connsiteY13" fmla="*/ 653591 h 679143"/>
                  <a:gd name="connsiteX14" fmla="*/ 1779270 w 2545080"/>
                  <a:gd name="connsiteY14" fmla="*/ 646606 h 679143"/>
                  <a:gd name="connsiteX15" fmla="*/ 1927860 w 2545080"/>
                  <a:gd name="connsiteY15" fmla="*/ 269416 h 679143"/>
                  <a:gd name="connsiteX16" fmla="*/ 2026920 w 2545080"/>
                  <a:gd name="connsiteY16" fmla="*/ 21766 h 679143"/>
                  <a:gd name="connsiteX17" fmla="*/ 2148840 w 2545080"/>
                  <a:gd name="connsiteY17" fmla="*/ 33196 h 679143"/>
                  <a:gd name="connsiteX18" fmla="*/ 2217420 w 2545080"/>
                  <a:gd name="connsiteY18" fmla="*/ 204646 h 679143"/>
                  <a:gd name="connsiteX19" fmla="*/ 2301240 w 2545080"/>
                  <a:gd name="connsiteY19" fmla="*/ 406576 h 679143"/>
                  <a:gd name="connsiteX20" fmla="*/ 2350770 w 2545080"/>
                  <a:gd name="connsiteY20" fmla="*/ 566596 h 679143"/>
                  <a:gd name="connsiteX21" fmla="*/ 2423160 w 2545080"/>
                  <a:gd name="connsiteY21" fmla="*/ 650416 h 679143"/>
                  <a:gd name="connsiteX22" fmla="*/ 2545080 w 2545080"/>
                  <a:gd name="connsiteY22" fmla="*/ 661846 h 679143"/>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74675 w 2545080"/>
                  <a:gd name="connsiteY7" fmla="*/ 628826 h 677086"/>
                  <a:gd name="connsiteX8" fmla="*/ 990600 w 2545080"/>
                  <a:gd name="connsiteY8" fmla="*/ 654226 h 677086"/>
                  <a:gd name="connsiteX9" fmla="*/ 1162050 w 2545080"/>
                  <a:gd name="connsiteY9" fmla="*/ 654226 h 677086"/>
                  <a:gd name="connsiteX10" fmla="*/ 1329690 w 2545080"/>
                  <a:gd name="connsiteY10" fmla="*/ 633906 h 677086"/>
                  <a:gd name="connsiteX11" fmla="*/ 1421130 w 2545080"/>
                  <a:gd name="connsiteY11" fmla="*/ 425626 h 677086"/>
                  <a:gd name="connsiteX12" fmla="*/ 1485900 w 2545080"/>
                  <a:gd name="connsiteY12" fmla="*/ 597076 h 677086"/>
                  <a:gd name="connsiteX13" fmla="*/ 1598660 w 2545080"/>
                  <a:gd name="connsiteY13" fmla="*/ 653591 h 677086"/>
                  <a:gd name="connsiteX14" fmla="*/ 1779270 w 2545080"/>
                  <a:gd name="connsiteY14" fmla="*/ 646606 h 677086"/>
                  <a:gd name="connsiteX15" fmla="*/ 1927860 w 2545080"/>
                  <a:gd name="connsiteY15" fmla="*/ 269416 h 677086"/>
                  <a:gd name="connsiteX16" fmla="*/ 2026920 w 2545080"/>
                  <a:gd name="connsiteY16" fmla="*/ 21766 h 677086"/>
                  <a:gd name="connsiteX17" fmla="*/ 2148840 w 2545080"/>
                  <a:gd name="connsiteY17" fmla="*/ 33196 h 677086"/>
                  <a:gd name="connsiteX18" fmla="*/ 2217420 w 2545080"/>
                  <a:gd name="connsiteY18" fmla="*/ 204646 h 677086"/>
                  <a:gd name="connsiteX19" fmla="*/ 2301240 w 2545080"/>
                  <a:gd name="connsiteY19" fmla="*/ 406576 h 677086"/>
                  <a:gd name="connsiteX20" fmla="*/ 2350770 w 2545080"/>
                  <a:gd name="connsiteY20" fmla="*/ 566596 h 677086"/>
                  <a:gd name="connsiteX21" fmla="*/ 2423160 w 2545080"/>
                  <a:gd name="connsiteY21" fmla="*/ 650416 h 677086"/>
                  <a:gd name="connsiteX22" fmla="*/ 2545080 w 2545080"/>
                  <a:gd name="connsiteY22" fmla="*/ 661846 h 67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5080" h="677086">
                    <a:moveTo>
                      <a:pt x="0" y="677086"/>
                    </a:moveTo>
                    <a:cubicBezTo>
                      <a:pt x="60007" y="656131"/>
                      <a:pt x="135255" y="648511"/>
                      <a:pt x="194310" y="627556"/>
                    </a:cubicBezTo>
                    <a:cubicBezTo>
                      <a:pt x="253365" y="606601"/>
                      <a:pt x="309245" y="591996"/>
                      <a:pt x="354330" y="551356"/>
                    </a:cubicBezTo>
                    <a:cubicBezTo>
                      <a:pt x="399415" y="510716"/>
                      <a:pt x="425450" y="381176"/>
                      <a:pt x="464820" y="383716"/>
                    </a:cubicBezTo>
                    <a:cubicBezTo>
                      <a:pt x="504190" y="386256"/>
                      <a:pt x="544830" y="579931"/>
                      <a:pt x="590550" y="566596"/>
                    </a:cubicBezTo>
                    <a:cubicBezTo>
                      <a:pt x="636270" y="553261"/>
                      <a:pt x="698500" y="311961"/>
                      <a:pt x="739140" y="303706"/>
                    </a:cubicBezTo>
                    <a:cubicBezTo>
                      <a:pt x="779780" y="295451"/>
                      <a:pt x="811801" y="462879"/>
                      <a:pt x="834390" y="517066"/>
                    </a:cubicBezTo>
                    <a:cubicBezTo>
                      <a:pt x="856979" y="571253"/>
                      <a:pt x="848640" y="605966"/>
                      <a:pt x="874675" y="628826"/>
                    </a:cubicBezTo>
                    <a:cubicBezTo>
                      <a:pt x="900710" y="651686"/>
                      <a:pt x="942704" y="649993"/>
                      <a:pt x="990600" y="654226"/>
                    </a:cubicBezTo>
                    <a:cubicBezTo>
                      <a:pt x="1038496" y="658459"/>
                      <a:pt x="1105535" y="657613"/>
                      <a:pt x="1162050" y="654226"/>
                    </a:cubicBezTo>
                    <a:cubicBezTo>
                      <a:pt x="1218565" y="650839"/>
                      <a:pt x="1286510" y="672006"/>
                      <a:pt x="1329690" y="633906"/>
                    </a:cubicBezTo>
                    <a:cubicBezTo>
                      <a:pt x="1372870" y="595806"/>
                      <a:pt x="1395095" y="431764"/>
                      <a:pt x="1421130" y="425626"/>
                    </a:cubicBezTo>
                    <a:cubicBezTo>
                      <a:pt x="1447165" y="419488"/>
                      <a:pt x="1456312" y="559082"/>
                      <a:pt x="1485900" y="597076"/>
                    </a:cubicBezTo>
                    <a:cubicBezTo>
                      <a:pt x="1515488" y="635070"/>
                      <a:pt x="1549765" y="645336"/>
                      <a:pt x="1598660" y="653591"/>
                    </a:cubicBezTo>
                    <a:cubicBezTo>
                      <a:pt x="1647555" y="661846"/>
                      <a:pt x="1729838" y="672535"/>
                      <a:pt x="1779270" y="646606"/>
                    </a:cubicBezTo>
                    <a:cubicBezTo>
                      <a:pt x="1828702" y="620677"/>
                      <a:pt x="1886585" y="373556"/>
                      <a:pt x="1927860" y="269416"/>
                    </a:cubicBezTo>
                    <a:cubicBezTo>
                      <a:pt x="1969135" y="165276"/>
                      <a:pt x="1990090" y="61136"/>
                      <a:pt x="2026920" y="21766"/>
                    </a:cubicBezTo>
                    <a:cubicBezTo>
                      <a:pt x="2063750" y="-17604"/>
                      <a:pt x="2117090" y="2716"/>
                      <a:pt x="2148840" y="33196"/>
                    </a:cubicBezTo>
                    <a:cubicBezTo>
                      <a:pt x="2180590" y="63676"/>
                      <a:pt x="2192020" y="142416"/>
                      <a:pt x="2217420" y="204646"/>
                    </a:cubicBezTo>
                    <a:cubicBezTo>
                      <a:pt x="2242820" y="266876"/>
                      <a:pt x="2279015" y="346251"/>
                      <a:pt x="2301240" y="406576"/>
                    </a:cubicBezTo>
                    <a:cubicBezTo>
                      <a:pt x="2323465" y="466901"/>
                      <a:pt x="2330450" y="525956"/>
                      <a:pt x="2350770" y="566596"/>
                    </a:cubicBezTo>
                    <a:cubicBezTo>
                      <a:pt x="2371090" y="607236"/>
                      <a:pt x="2390775" y="634541"/>
                      <a:pt x="2423160" y="650416"/>
                    </a:cubicBezTo>
                    <a:cubicBezTo>
                      <a:pt x="2455545" y="666291"/>
                      <a:pt x="2491740" y="661846"/>
                      <a:pt x="2545080" y="66184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0"/>
              </p:cNvCxnSpPr>
              <p:nvPr/>
            </p:nvCxnSpPr>
            <p:spPr>
              <a:xfrm flipV="1">
                <a:off x="361950" y="5334004"/>
                <a:ext cx="2640330" cy="7616"/>
              </a:xfrm>
              <a:prstGeom prst="line">
                <a:avLst/>
              </a:prstGeom>
              <a:ln w="2222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69570" y="4644390"/>
                <a:ext cx="3810" cy="697230"/>
              </a:xfrm>
              <a:prstGeom prst="line">
                <a:avLst/>
              </a:prstGeom>
              <a:ln w="2222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rot="16200000">
              <a:off x="1862274" y="6036863"/>
              <a:ext cx="551754" cy="276999"/>
            </a:xfrm>
            <a:prstGeom prst="rect">
              <a:avLst/>
            </a:prstGeom>
            <a:noFill/>
          </p:spPr>
          <p:txBody>
            <a:bodyPr wrap="none" rtlCol="0">
              <a:spAutoFit/>
            </a:bodyPr>
            <a:lstStyle/>
            <a:p>
              <a:pPr algn="ctr"/>
              <a:r>
                <a:rPr lang="en-US" sz="1200" dirty="0"/>
                <a:t>Signal</a:t>
              </a:r>
            </a:p>
          </p:txBody>
        </p:sp>
        <p:grpSp>
          <p:nvGrpSpPr>
            <p:cNvPr id="19" name="Group 18"/>
            <p:cNvGrpSpPr/>
            <p:nvPr/>
          </p:nvGrpSpPr>
          <p:grpSpPr>
            <a:xfrm>
              <a:off x="2368698" y="6962450"/>
              <a:ext cx="3136752" cy="698258"/>
              <a:chOff x="361950" y="4644390"/>
              <a:chExt cx="2640330" cy="698258"/>
            </a:xfrm>
          </p:grpSpPr>
          <p:sp>
            <p:nvSpPr>
              <p:cNvPr id="41" name="Freeform 40"/>
              <p:cNvSpPr/>
              <p:nvPr/>
            </p:nvSpPr>
            <p:spPr>
              <a:xfrm>
                <a:off x="361950" y="4883928"/>
                <a:ext cx="2545080" cy="458720"/>
              </a:xfrm>
              <a:custGeom>
                <a:avLst/>
                <a:gdLst>
                  <a:gd name="connsiteX0" fmla="*/ 0 w 2545080"/>
                  <a:gd name="connsiteY0" fmla="*/ 710148 h 711137"/>
                  <a:gd name="connsiteX1" fmla="*/ 194310 w 2545080"/>
                  <a:gd name="connsiteY1" fmla="*/ 630138 h 711137"/>
                  <a:gd name="connsiteX2" fmla="*/ 445770 w 2545080"/>
                  <a:gd name="connsiteY2" fmla="*/ 48154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3013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83030 w 2545080"/>
                  <a:gd name="connsiteY12" fmla="*/ 45868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3830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61160 w 2545080"/>
                  <a:gd name="connsiteY14" fmla="*/ 58822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1637 h 711637"/>
                  <a:gd name="connsiteX1" fmla="*/ 194310 w 2545080"/>
                  <a:gd name="connsiteY1" fmla="*/ 662107 h 711637"/>
                  <a:gd name="connsiteX2" fmla="*/ 354330 w 2545080"/>
                  <a:gd name="connsiteY2" fmla="*/ 585907 h 711637"/>
                  <a:gd name="connsiteX3" fmla="*/ 464820 w 2545080"/>
                  <a:gd name="connsiteY3" fmla="*/ 418267 h 711637"/>
                  <a:gd name="connsiteX4" fmla="*/ 590550 w 2545080"/>
                  <a:gd name="connsiteY4" fmla="*/ 601147 h 711637"/>
                  <a:gd name="connsiteX5" fmla="*/ 739140 w 2545080"/>
                  <a:gd name="connsiteY5" fmla="*/ 338257 h 711637"/>
                  <a:gd name="connsiteX6" fmla="*/ 834390 w 2545080"/>
                  <a:gd name="connsiteY6" fmla="*/ 551617 h 711637"/>
                  <a:gd name="connsiteX7" fmla="*/ 880110 w 2545080"/>
                  <a:gd name="connsiteY7" fmla="*/ 650677 h 711637"/>
                  <a:gd name="connsiteX8" fmla="*/ 990600 w 2545080"/>
                  <a:gd name="connsiteY8" fmla="*/ 688777 h 711637"/>
                  <a:gd name="connsiteX9" fmla="*/ 1162050 w 2545080"/>
                  <a:gd name="connsiteY9" fmla="*/ 688777 h 711637"/>
                  <a:gd name="connsiteX10" fmla="*/ 1268730 w 2545080"/>
                  <a:gd name="connsiteY10" fmla="*/ 646867 h 711637"/>
                  <a:gd name="connsiteX11" fmla="*/ 1329690 w 2545080"/>
                  <a:gd name="connsiteY11" fmla="*/ 643057 h 711637"/>
                  <a:gd name="connsiteX12" fmla="*/ 1421130 w 2545080"/>
                  <a:gd name="connsiteY12" fmla="*/ 460177 h 711637"/>
                  <a:gd name="connsiteX13" fmla="*/ 1485900 w 2545080"/>
                  <a:gd name="connsiteY13" fmla="*/ 631627 h 711637"/>
                  <a:gd name="connsiteX14" fmla="*/ 1661160 w 2545080"/>
                  <a:gd name="connsiteY14" fmla="*/ 589717 h 711637"/>
                  <a:gd name="connsiteX15" fmla="*/ 1779270 w 2545080"/>
                  <a:gd name="connsiteY15" fmla="*/ 681157 h 711637"/>
                  <a:gd name="connsiteX16" fmla="*/ 1962150 w 2545080"/>
                  <a:gd name="connsiteY16" fmla="*/ 303967 h 711637"/>
                  <a:gd name="connsiteX17" fmla="*/ 2026920 w 2545080"/>
                  <a:gd name="connsiteY17" fmla="*/ 56317 h 711637"/>
                  <a:gd name="connsiteX18" fmla="*/ 2152650 w 2545080"/>
                  <a:gd name="connsiteY18" fmla="*/ 10597 h 711637"/>
                  <a:gd name="connsiteX19" fmla="*/ 2217420 w 2545080"/>
                  <a:gd name="connsiteY19" fmla="*/ 208717 h 711637"/>
                  <a:gd name="connsiteX20" fmla="*/ 2289810 w 2545080"/>
                  <a:gd name="connsiteY20" fmla="*/ 574477 h 711637"/>
                  <a:gd name="connsiteX21" fmla="*/ 2316480 w 2545080"/>
                  <a:gd name="connsiteY21" fmla="*/ 696397 h 711637"/>
                  <a:gd name="connsiteX22" fmla="*/ 2385060 w 2545080"/>
                  <a:gd name="connsiteY22" fmla="*/ 696397 h 711637"/>
                  <a:gd name="connsiteX23" fmla="*/ 2545080 w 2545080"/>
                  <a:gd name="connsiteY23" fmla="*/ 696397 h 711637"/>
                  <a:gd name="connsiteX0" fmla="*/ 0 w 2545080"/>
                  <a:gd name="connsiteY0" fmla="*/ 668578 h 668578"/>
                  <a:gd name="connsiteX1" fmla="*/ 194310 w 2545080"/>
                  <a:gd name="connsiteY1" fmla="*/ 619048 h 668578"/>
                  <a:gd name="connsiteX2" fmla="*/ 354330 w 2545080"/>
                  <a:gd name="connsiteY2" fmla="*/ 542848 h 668578"/>
                  <a:gd name="connsiteX3" fmla="*/ 464820 w 2545080"/>
                  <a:gd name="connsiteY3" fmla="*/ 375208 h 668578"/>
                  <a:gd name="connsiteX4" fmla="*/ 590550 w 2545080"/>
                  <a:gd name="connsiteY4" fmla="*/ 558088 h 668578"/>
                  <a:gd name="connsiteX5" fmla="*/ 739140 w 2545080"/>
                  <a:gd name="connsiteY5" fmla="*/ 295198 h 668578"/>
                  <a:gd name="connsiteX6" fmla="*/ 834390 w 2545080"/>
                  <a:gd name="connsiteY6" fmla="*/ 508558 h 668578"/>
                  <a:gd name="connsiteX7" fmla="*/ 880110 w 2545080"/>
                  <a:gd name="connsiteY7" fmla="*/ 607618 h 668578"/>
                  <a:gd name="connsiteX8" fmla="*/ 990600 w 2545080"/>
                  <a:gd name="connsiteY8" fmla="*/ 645718 h 668578"/>
                  <a:gd name="connsiteX9" fmla="*/ 1162050 w 2545080"/>
                  <a:gd name="connsiteY9" fmla="*/ 645718 h 668578"/>
                  <a:gd name="connsiteX10" fmla="*/ 1268730 w 2545080"/>
                  <a:gd name="connsiteY10" fmla="*/ 603808 h 668578"/>
                  <a:gd name="connsiteX11" fmla="*/ 1329690 w 2545080"/>
                  <a:gd name="connsiteY11" fmla="*/ 599998 h 668578"/>
                  <a:gd name="connsiteX12" fmla="*/ 1421130 w 2545080"/>
                  <a:gd name="connsiteY12" fmla="*/ 417118 h 668578"/>
                  <a:gd name="connsiteX13" fmla="*/ 1485900 w 2545080"/>
                  <a:gd name="connsiteY13" fmla="*/ 588568 h 668578"/>
                  <a:gd name="connsiteX14" fmla="*/ 1661160 w 2545080"/>
                  <a:gd name="connsiteY14" fmla="*/ 546658 h 668578"/>
                  <a:gd name="connsiteX15" fmla="*/ 1779270 w 2545080"/>
                  <a:gd name="connsiteY15" fmla="*/ 638098 h 668578"/>
                  <a:gd name="connsiteX16" fmla="*/ 1962150 w 2545080"/>
                  <a:gd name="connsiteY16" fmla="*/ 260908 h 668578"/>
                  <a:gd name="connsiteX17" fmla="*/ 2026920 w 2545080"/>
                  <a:gd name="connsiteY17" fmla="*/ 13258 h 668578"/>
                  <a:gd name="connsiteX18" fmla="*/ 2148840 w 2545080"/>
                  <a:gd name="connsiteY18" fmla="*/ 47548 h 668578"/>
                  <a:gd name="connsiteX19" fmla="*/ 2217420 w 2545080"/>
                  <a:gd name="connsiteY19" fmla="*/ 165658 h 668578"/>
                  <a:gd name="connsiteX20" fmla="*/ 2289810 w 2545080"/>
                  <a:gd name="connsiteY20" fmla="*/ 531418 h 668578"/>
                  <a:gd name="connsiteX21" fmla="*/ 2316480 w 2545080"/>
                  <a:gd name="connsiteY21" fmla="*/ 653338 h 668578"/>
                  <a:gd name="connsiteX22" fmla="*/ 2385060 w 2545080"/>
                  <a:gd name="connsiteY22" fmla="*/ 653338 h 668578"/>
                  <a:gd name="connsiteX23" fmla="*/ 2545080 w 2545080"/>
                  <a:gd name="connsiteY23" fmla="*/ 653338 h 668578"/>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16480 w 2545080"/>
                  <a:gd name="connsiteY21" fmla="*/ 65416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2786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4456 h 664456"/>
                  <a:gd name="connsiteX1" fmla="*/ 194310 w 2545080"/>
                  <a:gd name="connsiteY1" fmla="*/ 614926 h 664456"/>
                  <a:gd name="connsiteX2" fmla="*/ 354330 w 2545080"/>
                  <a:gd name="connsiteY2" fmla="*/ 538726 h 664456"/>
                  <a:gd name="connsiteX3" fmla="*/ 464820 w 2545080"/>
                  <a:gd name="connsiteY3" fmla="*/ 371086 h 664456"/>
                  <a:gd name="connsiteX4" fmla="*/ 590550 w 2545080"/>
                  <a:gd name="connsiteY4" fmla="*/ 553966 h 664456"/>
                  <a:gd name="connsiteX5" fmla="*/ 739140 w 2545080"/>
                  <a:gd name="connsiteY5" fmla="*/ 291076 h 664456"/>
                  <a:gd name="connsiteX6" fmla="*/ 834390 w 2545080"/>
                  <a:gd name="connsiteY6" fmla="*/ 504436 h 664456"/>
                  <a:gd name="connsiteX7" fmla="*/ 880110 w 2545080"/>
                  <a:gd name="connsiteY7" fmla="*/ 603496 h 664456"/>
                  <a:gd name="connsiteX8" fmla="*/ 990600 w 2545080"/>
                  <a:gd name="connsiteY8" fmla="*/ 641596 h 664456"/>
                  <a:gd name="connsiteX9" fmla="*/ 1162050 w 2545080"/>
                  <a:gd name="connsiteY9" fmla="*/ 641596 h 664456"/>
                  <a:gd name="connsiteX10" fmla="*/ 1268730 w 2545080"/>
                  <a:gd name="connsiteY10" fmla="*/ 599686 h 664456"/>
                  <a:gd name="connsiteX11" fmla="*/ 1329690 w 2545080"/>
                  <a:gd name="connsiteY11" fmla="*/ 595876 h 664456"/>
                  <a:gd name="connsiteX12" fmla="*/ 1421130 w 2545080"/>
                  <a:gd name="connsiteY12" fmla="*/ 412996 h 664456"/>
                  <a:gd name="connsiteX13" fmla="*/ 1485900 w 2545080"/>
                  <a:gd name="connsiteY13" fmla="*/ 584446 h 664456"/>
                  <a:gd name="connsiteX14" fmla="*/ 1661160 w 2545080"/>
                  <a:gd name="connsiteY14" fmla="*/ 542536 h 664456"/>
                  <a:gd name="connsiteX15" fmla="*/ 1779270 w 2545080"/>
                  <a:gd name="connsiteY15" fmla="*/ 633976 h 664456"/>
                  <a:gd name="connsiteX16" fmla="*/ 1927860 w 2545080"/>
                  <a:gd name="connsiteY16" fmla="*/ 256786 h 664456"/>
                  <a:gd name="connsiteX17" fmla="*/ 2026920 w 2545080"/>
                  <a:gd name="connsiteY17" fmla="*/ 9136 h 664456"/>
                  <a:gd name="connsiteX18" fmla="*/ 2148840 w 2545080"/>
                  <a:gd name="connsiteY18" fmla="*/ 43426 h 664456"/>
                  <a:gd name="connsiteX19" fmla="*/ 2217420 w 2545080"/>
                  <a:gd name="connsiteY19" fmla="*/ 192016 h 664456"/>
                  <a:gd name="connsiteX20" fmla="*/ 2301240 w 2545080"/>
                  <a:gd name="connsiteY20" fmla="*/ 393946 h 664456"/>
                  <a:gd name="connsiteX21" fmla="*/ 2350770 w 2545080"/>
                  <a:gd name="connsiteY21" fmla="*/ 553966 h 664456"/>
                  <a:gd name="connsiteX22" fmla="*/ 2423160 w 2545080"/>
                  <a:gd name="connsiteY22" fmla="*/ 637786 h 664456"/>
                  <a:gd name="connsiteX23" fmla="*/ 2545080 w 2545080"/>
                  <a:gd name="connsiteY23" fmla="*/ 649216 h 66445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606585 w 2545080"/>
                  <a:gd name="connsiteY4" fmla="*/ 195121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606585 w 2545080"/>
                  <a:gd name="connsiteY4" fmla="*/ 195121 h 677086"/>
                  <a:gd name="connsiteX5" fmla="*/ 739140 w 2545080"/>
                  <a:gd name="connsiteY5" fmla="*/ 303706 h 677086"/>
                  <a:gd name="connsiteX6" fmla="*/ 834390 w 2545080"/>
                  <a:gd name="connsiteY6" fmla="*/ 517066 h 677086"/>
                  <a:gd name="connsiteX7" fmla="*/ 880110 w 2545080"/>
                  <a:gd name="connsiteY7" fmla="*/ 616126 h 677086"/>
                  <a:gd name="connsiteX8" fmla="*/ 1006635 w 2545080"/>
                  <a:gd name="connsiteY8" fmla="*/ 33037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58108 h 658108"/>
                  <a:gd name="connsiteX1" fmla="*/ 194310 w 2545080"/>
                  <a:gd name="connsiteY1" fmla="*/ 608578 h 658108"/>
                  <a:gd name="connsiteX2" fmla="*/ 354330 w 2545080"/>
                  <a:gd name="connsiteY2" fmla="*/ 532378 h 658108"/>
                  <a:gd name="connsiteX3" fmla="*/ 464820 w 2545080"/>
                  <a:gd name="connsiteY3" fmla="*/ 364738 h 658108"/>
                  <a:gd name="connsiteX4" fmla="*/ 606585 w 2545080"/>
                  <a:gd name="connsiteY4" fmla="*/ 176143 h 658108"/>
                  <a:gd name="connsiteX5" fmla="*/ 739140 w 2545080"/>
                  <a:gd name="connsiteY5" fmla="*/ 284728 h 658108"/>
                  <a:gd name="connsiteX6" fmla="*/ 834390 w 2545080"/>
                  <a:gd name="connsiteY6" fmla="*/ 498088 h 658108"/>
                  <a:gd name="connsiteX7" fmla="*/ 880110 w 2545080"/>
                  <a:gd name="connsiteY7" fmla="*/ 597148 h 658108"/>
                  <a:gd name="connsiteX8" fmla="*/ 1006635 w 2545080"/>
                  <a:gd name="connsiteY8" fmla="*/ 311398 h 658108"/>
                  <a:gd name="connsiteX9" fmla="*/ 1162050 w 2545080"/>
                  <a:gd name="connsiteY9" fmla="*/ 635248 h 658108"/>
                  <a:gd name="connsiteX10" fmla="*/ 1268730 w 2545080"/>
                  <a:gd name="connsiteY10" fmla="*/ 593338 h 658108"/>
                  <a:gd name="connsiteX11" fmla="*/ 1329690 w 2545080"/>
                  <a:gd name="connsiteY11" fmla="*/ 589528 h 658108"/>
                  <a:gd name="connsiteX12" fmla="*/ 1421130 w 2545080"/>
                  <a:gd name="connsiteY12" fmla="*/ 406648 h 658108"/>
                  <a:gd name="connsiteX13" fmla="*/ 1485900 w 2545080"/>
                  <a:gd name="connsiteY13" fmla="*/ 578098 h 658108"/>
                  <a:gd name="connsiteX14" fmla="*/ 1661160 w 2545080"/>
                  <a:gd name="connsiteY14" fmla="*/ 536188 h 658108"/>
                  <a:gd name="connsiteX15" fmla="*/ 1779270 w 2545080"/>
                  <a:gd name="connsiteY15" fmla="*/ 627628 h 658108"/>
                  <a:gd name="connsiteX16" fmla="*/ 1927860 w 2545080"/>
                  <a:gd name="connsiteY16" fmla="*/ 250438 h 658108"/>
                  <a:gd name="connsiteX17" fmla="*/ 2034938 w 2545080"/>
                  <a:gd name="connsiteY17" fmla="*/ 574288 h 658108"/>
                  <a:gd name="connsiteX18" fmla="*/ 2148840 w 2545080"/>
                  <a:gd name="connsiteY18" fmla="*/ 14218 h 658108"/>
                  <a:gd name="connsiteX19" fmla="*/ 2217420 w 2545080"/>
                  <a:gd name="connsiteY19" fmla="*/ 185668 h 658108"/>
                  <a:gd name="connsiteX20" fmla="*/ 2301240 w 2545080"/>
                  <a:gd name="connsiteY20" fmla="*/ 387598 h 658108"/>
                  <a:gd name="connsiteX21" fmla="*/ 2350770 w 2545080"/>
                  <a:gd name="connsiteY21" fmla="*/ 547618 h 658108"/>
                  <a:gd name="connsiteX22" fmla="*/ 2423160 w 2545080"/>
                  <a:gd name="connsiteY22" fmla="*/ 631438 h 658108"/>
                  <a:gd name="connsiteX23" fmla="*/ 2545080 w 2545080"/>
                  <a:gd name="connsiteY23" fmla="*/ 642868 h 658108"/>
                  <a:gd name="connsiteX0" fmla="*/ 0 w 2545080"/>
                  <a:gd name="connsiteY0" fmla="*/ 483657 h 483657"/>
                  <a:gd name="connsiteX1" fmla="*/ 194310 w 2545080"/>
                  <a:gd name="connsiteY1" fmla="*/ 434127 h 483657"/>
                  <a:gd name="connsiteX2" fmla="*/ 354330 w 2545080"/>
                  <a:gd name="connsiteY2" fmla="*/ 357927 h 483657"/>
                  <a:gd name="connsiteX3" fmla="*/ 464820 w 2545080"/>
                  <a:gd name="connsiteY3" fmla="*/ 190287 h 483657"/>
                  <a:gd name="connsiteX4" fmla="*/ 606585 w 2545080"/>
                  <a:gd name="connsiteY4" fmla="*/ 1692 h 483657"/>
                  <a:gd name="connsiteX5" fmla="*/ 739140 w 2545080"/>
                  <a:gd name="connsiteY5" fmla="*/ 110277 h 483657"/>
                  <a:gd name="connsiteX6" fmla="*/ 834390 w 2545080"/>
                  <a:gd name="connsiteY6" fmla="*/ 323637 h 483657"/>
                  <a:gd name="connsiteX7" fmla="*/ 880110 w 2545080"/>
                  <a:gd name="connsiteY7" fmla="*/ 422697 h 483657"/>
                  <a:gd name="connsiteX8" fmla="*/ 1006635 w 2545080"/>
                  <a:gd name="connsiteY8" fmla="*/ 136947 h 483657"/>
                  <a:gd name="connsiteX9" fmla="*/ 1162050 w 2545080"/>
                  <a:gd name="connsiteY9" fmla="*/ 460797 h 483657"/>
                  <a:gd name="connsiteX10" fmla="*/ 1268730 w 2545080"/>
                  <a:gd name="connsiteY10" fmla="*/ 418887 h 483657"/>
                  <a:gd name="connsiteX11" fmla="*/ 1329690 w 2545080"/>
                  <a:gd name="connsiteY11" fmla="*/ 415077 h 483657"/>
                  <a:gd name="connsiteX12" fmla="*/ 1421130 w 2545080"/>
                  <a:gd name="connsiteY12" fmla="*/ 232197 h 483657"/>
                  <a:gd name="connsiteX13" fmla="*/ 1485900 w 2545080"/>
                  <a:gd name="connsiteY13" fmla="*/ 403647 h 483657"/>
                  <a:gd name="connsiteX14" fmla="*/ 1661160 w 2545080"/>
                  <a:gd name="connsiteY14" fmla="*/ 361737 h 483657"/>
                  <a:gd name="connsiteX15" fmla="*/ 1779270 w 2545080"/>
                  <a:gd name="connsiteY15" fmla="*/ 453177 h 483657"/>
                  <a:gd name="connsiteX16" fmla="*/ 1927860 w 2545080"/>
                  <a:gd name="connsiteY16" fmla="*/ 75987 h 483657"/>
                  <a:gd name="connsiteX17" fmla="*/ 2034938 w 2545080"/>
                  <a:gd name="connsiteY17" fmla="*/ 399837 h 483657"/>
                  <a:gd name="connsiteX18" fmla="*/ 2148840 w 2545080"/>
                  <a:gd name="connsiteY18" fmla="*/ 411267 h 483657"/>
                  <a:gd name="connsiteX19" fmla="*/ 2217420 w 2545080"/>
                  <a:gd name="connsiteY19" fmla="*/ 11217 h 483657"/>
                  <a:gd name="connsiteX20" fmla="*/ 2301240 w 2545080"/>
                  <a:gd name="connsiteY20" fmla="*/ 213147 h 483657"/>
                  <a:gd name="connsiteX21" fmla="*/ 2350770 w 2545080"/>
                  <a:gd name="connsiteY21" fmla="*/ 373167 h 483657"/>
                  <a:gd name="connsiteX22" fmla="*/ 2423160 w 2545080"/>
                  <a:gd name="connsiteY22" fmla="*/ 456987 h 483657"/>
                  <a:gd name="connsiteX23" fmla="*/ 2545080 w 2545080"/>
                  <a:gd name="connsiteY23" fmla="*/ 468417 h 483657"/>
                  <a:gd name="connsiteX0" fmla="*/ 0 w 2545080"/>
                  <a:gd name="connsiteY0" fmla="*/ 483657 h 483657"/>
                  <a:gd name="connsiteX1" fmla="*/ 194310 w 2545080"/>
                  <a:gd name="connsiteY1" fmla="*/ 434127 h 483657"/>
                  <a:gd name="connsiteX2" fmla="*/ 354330 w 2545080"/>
                  <a:gd name="connsiteY2" fmla="*/ 357927 h 483657"/>
                  <a:gd name="connsiteX3" fmla="*/ 464820 w 2545080"/>
                  <a:gd name="connsiteY3" fmla="*/ 190287 h 483657"/>
                  <a:gd name="connsiteX4" fmla="*/ 606585 w 2545080"/>
                  <a:gd name="connsiteY4" fmla="*/ 1692 h 483657"/>
                  <a:gd name="connsiteX5" fmla="*/ 739140 w 2545080"/>
                  <a:gd name="connsiteY5" fmla="*/ 110277 h 483657"/>
                  <a:gd name="connsiteX6" fmla="*/ 834390 w 2545080"/>
                  <a:gd name="connsiteY6" fmla="*/ 323637 h 483657"/>
                  <a:gd name="connsiteX7" fmla="*/ 880110 w 2545080"/>
                  <a:gd name="connsiteY7" fmla="*/ 422697 h 483657"/>
                  <a:gd name="connsiteX8" fmla="*/ 1006635 w 2545080"/>
                  <a:gd name="connsiteY8" fmla="*/ 136947 h 483657"/>
                  <a:gd name="connsiteX9" fmla="*/ 1162050 w 2545080"/>
                  <a:gd name="connsiteY9" fmla="*/ 460797 h 483657"/>
                  <a:gd name="connsiteX10" fmla="*/ 1268730 w 2545080"/>
                  <a:gd name="connsiteY10" fmla="*/ 418887 h 483657"/>
                  <a:gd name="connsiteX11" fmla="*/ 1329690 w 2545080"/>
                  <a:gd name="connsiteY11" fmla="*/ 415077 h 483657"/>
                  <a:gd name="connsiteX12" fmla="*/ 1421130 w 2545080"/>
                  <a:gd name="connsiteY12" fmla="*/ 232197 h 483657"/>
                  <a:gd name="connsiteX13" fmla="*/ 1485900 w 2545080"/>
                  <a:gd name="connsiteY13" fmla="*/ 403647 h 483657"/>
                  <a:gd name="connsiteX14" fmla="*/ 1661160 w 2545080"/>
                  <a:gd name="connsiteY14" fmla="*/ 361737 h 483657"/>
                  <a:gd name="connsiteX15" fmla="*/ 1779270 w 2545080"/>
                  <a:gd name="connsiteY15" fmla="*/ 453177 h 483657"/>
                  <a:gd name="connsiteX16" fmla="*/ 1927860 w 2545080"/>
                  <a:gd name="connsiteY16" fmla="*/ 75987 h 483657"/>
                  <a:gd name="connsiteX17" fmla="*/ 2034938 w 2545080"/>
                  <a:gd name="connsiteY17" fmla="*/ 399837 h 483657"/>
                  <a:gd name="connsiteX18" fmla="*/ 2148840 w 2545080"/>
                  <a:gd name="connsiteY18" fmla="*/ 411267 h 483657"/>
                  <a:gd name="connsiteX19" fmla="*/ 2329666 w 2545080"/>
                  <a:gd name="connsiteY19" fmla="*/ 11217 h 483657"/>
                  <a:gd name="connsiteX20" fmla="*/ 2301240 w 2545080"/>
                  <a:gd name="connsiteY20" fmla="*/ 213147 h 483657"/>
                  <a:gd name="connsiteX21" fmla="*/ 2350770 w 2545080"/>
                  <a:gd name="connsiteY21" fmla="*/ 373167 h 483657"/>
                  <a:gd name="connsiteX22" fmla="*/ 2423160 w 2545080"/>
                  <a:gd name="connsiteY22" fmla="*/ 456987 h 483657"/>
                  <a:gd name="connsiteX23" fmla="*/ 2545080 w 2545080"/>
                  <a:gd name="connsiteY23" fmla="*/ 468417 h 483657"/>
                  <a:gd name="connsiteX0" fmla="*/ 0 w 2545080"/>
                  <a:gd name="connsiteY0" fmla="*/ 483657 h 483657"/>
                  <a:gd name="connsiteX1" fmla="*/ 194310 w 2545080"/>
                  <a:gd name="connsiteY1" fmla="*/ 434127 h 483657"/>
                  <a:gd name="connsiteX2" fmla="*/ 354330 w 2545080"/>
                  <a:gd name="connsiteY2" fmla="*/ 357927 h 483657"/>
                  <a:gd name="connsiteX3" fmla="*/ 464820 w 2545080"/>
                  <a:gd name="connsiteY3" fmla="*/ 190287 h 483657"/>
                  <a:gd name="connsiteX4" fmla="*/ 606585 w 2545080"/>
                  <a:gd name="connsiteY4" fmla="*/ 1692 h 483657"/>
                  <a:gd name="connsiteX5" fmla="*/ 739140 w 2545080"/>
                  <a:gd name="connsiteY5" fmla="*/ 110277 h 483657"/>
                  <a:gd name="connsiteX6" fmla="*/ 834390 w 2545080"/>
                  <a:gd name="connsiteY6" fmla="*/ 323637 h 483657"/>
                  <a:gd name="connsiteX7" fmla="*/ 880110 w 2545080"/>
                  <a:gd name="connsiteY7" fmla="*/ 422697 h 483657"/>
                  <a:gd name="connsiteX8" fmla="*/ 1006635 w 2545080"/>
                  <a:gd name="connsiteY8" fmla="*/ 136947 h 483657"/>
                  <a:gd name="connsiteX9" fmla="*/ 1162050 w 2545080"/>
                  <a:gd name="connsiteY9" fmla="*/ 460797 h 483657"/>
                  <a:gd name="connsiteX10" fmla="*/ 1268730 w 2545080"/>
                  <a:gd name="connsiteY10" fmla="*/ 418887 h 483657"/>
                  <a:gd name="connsiteX11" fmla="*/ 1329690 w 2545080"/>
                  <a:gd name="connsiteY11" fmla="*/ 415077 h 483657"/>
                  <a:gd name="connsiteX12" fmla="*/ 1421130 w 2545080"/>
                  <a:gd name="connsiteY12" fmla="*/ 232197 h 483657"/>
                  <a:gd name="connsiteX13" fmla="*/ 1485900 w 2545080"/>
                  <a:gd name="connsiteY13" fmla="*/ 403647 h 483657"/>
                  <a:gd name="connsiteX14" fmla="*/ 1661160 w 2545080"/>
                  <a:gd name="connsiteY14" fmla="*/ 361737 h 483657"/>
                  <a:gd name="connsiteX15" fmla="*/ 1779270 w 2545080"/>
                  <a:gd name="connsiteY15" fmla="*/ 453177 h 483657"/>
                  <a:gd name="connsiteX16" fmla="*/ 1927860 w 2545080"/>
                  <a:gd name="connsiteY16" fmla="*/ 75987 h 483657"/>
                  <a:gd name="connsiteX17" fmla="*/ 2034938 w 2545080"/>
                  <a:gd name="connsiteY17" fmla="*/ 399837 h 483657"/>
                  <a:gd name="connsiteX18" fmla="*/ 2148840 w 2545080"/>
                  <a:gd name="connsiteY18" fmla="*/ 411267 h 483657"/>
                  <a:gd name="connsiteX19" fmla="*/ 2329666 w 2545080"/>
                  <a:gd name="connsiteY19" fmla="*/ 11217 h 483657"/>
                  <a:gd name="connsiteX20" fmla="*/ 2381415 w 2545080"/>
                  <a:gd name="connsiteY20" fmla="*/ 213147 h 483657"/>
                  <a:gd name="connsiteX21" fmla="*/ 2350770 w 2545080"/>
                  <a:gd name="connsiteY21" fmla="*/ 373167 h 483657"/>
                  <a:gd name="connsiteX22" fmla="*/ 2423160 w 2545080"/>
                  <a:gd name="connsiteY22" fmla="*/ 456987 h 483657"/>
                  <a:gd name="connsiteX23" fmla="*/ 2545080 w 2545080"/>
                  <a:gd name="connsiteY23" fmla="*/ 468417 h 483657"/>
                  <a:gd name="connsiteX0" fmla="*/ 0 w 2545080"/>
                  <a:gd name="connsiteY0" fmla="*/ 483657 h 483657"/>
                  <a:gd name="connsiteX1" fmla="*/ 194310 w 2545080"/>
                  <a:gd name="connsiteY1" fmla="*/ 434127 h 483657"/>
                  <a:gd name="connsiteX2" fmla="*/ 354330 w 2545080"/>
                  <a:gd name="connsiteY2" fmla="*/ 357927 h 483657"/>
                  <a:gd name="connsiteX3" fmla="*/ 464820 w 2545080"/>
                  <a:gd name="connsiteY3" fmla="*/ 190287 h 483657"/>
                  <a:gd name="connsiteX4" fmla="*/ 606585 w 2545080"/>
                  <a:gd name="connsiteY4" fmla="*/ 1692 h 483657"/>
                  <a:gd name="connsiteX5" fmla="*/ 739140 w 2545080"/>
                  <a:gd name="connsiteY5" fmla="*/ 110277 h 483657"/>
                  <a:gd name="connsiteX6" fmla="*/ 834390 w 2545080"/>
                  <a:gd name="connsiteY6" fmla="*/ 323637 h 483657"/>
                  <a:gd name="connsiteX7" fmla="*/ 880110 w 2545080"/>
                  <a:gd name="connsiteY7" fmla="*/ 422697 h 483657"/>
                  <a:gd name="connsiteX8" fmla="*/ 1006635 w 2545080"/>
                  <a:gd name="connsiteY8" fmla="*/ 136947 h 483657"/>
                  <a:gd name="connsiteX9" fmla="*/ 1162050 w 2545080"/>
                  <a:gd name="connsiteY9" fmla="*/ 460797 h 483657"/>
                  <a:gd name="connsiteX10" fmla="*/ 1268730 w 2545080"/>
                  <a:gd name="connsiteY10" fmla="*/ 418887 h 483657"/>
                  <a:gd name="connsiteX11" fmla="*/ 1329690 w 2545080"/>
                  <a:gd name="connsiteY11" fmla="*/ 415077 h 483657"/>
                  <a:gd name="connsiteX12" fmla="*/ 1421130 w 2545080"/>
                  <a:gd name="connsiteY12" fmla="*/ 232197 h 483657"/>
                  <a:gd name="connsiteX13" fmla="*/ 1485900 w 2545080"/>
                  <a:gd name="connsiteY13" fmla="*/ 403647 h 483657"/>
                  <a:gd name="connsiteX14" fmla="*/ 1661160 w 2545080"/>
                  <a:gd name="connsiteY14" fmla="*/ 361737 h 483657"/>
                  <a:gd name="connsiteX15" fmla="*/ 1779270 w 2545080"/>
                  <a:gd name="connsiteY15" fmla="*/ 453177 h 483657"/>
                  <a:gd name="connsiteX16" fmla="*/ 1927860 w 2545080"/>
                  <a:gd name="connsiteY16" fmla="*/ 75987 h 483657"/>
                  <a:gd name="connsiteX17" fmla="*/ 2034938 w 2545080"/>
                  <a:gd name="connsiteY17" fmla="*/ 399837 h 483657"/>
                  <a:gd name="connsiteX18" fmla="*/ 2148840 w 2545080"/>
                  <a:gd name="connsiteY18" fmla="*/ 411267 h 483657"/>
                  <a:gd name="connsiteX19" fmla="*/ 2329666 w 2545080"/>
                  <a:gd name="connsiteY19" fmla="*/ 11217 h 483657"/>
                  <a:gd name="connsiteX20" fmla="*/ 2381415 w 2545080"/>
                  <a:gd name="connsiteY20" fmla="*/ 213147 h 483657"/>
                  <a:gd name="connsiteX21" fmla="*/ 2471034 w 2545080"/>
                  <a:gd name="connsiteY21" fmla="*/ 373167 h 483657"/>
                  <a:gd name="connsiteX22" fmla="*/ 2423160 w 2545080"/>
                  <a:gd name="connsiteY22" fmla="*/ 456987 h 483657"/>
                  <a:gd name="connsiteX23" fmla="*/ 2545080 w 2545080"/>
                  <a:gd name="connsiteY23" fmla="*/ 468417 h 483657"/>
                  <a:gd name="connsiteX0" fmla="*/ 0 w 2545080"/>
                  <a:gd name="connsiteY0" fmla="*/ 483657 h 483657"/>
                  <a:gd name="connsiteX1" fmla="*/ 194310 w 2545080"/>
                  <a:gd name="connsiteY1" fmla="*/ 434127 h 483657"/>
                  <a:gd name="connsiteX2" fmla="*/ 354330 w 2545080"/>
                  <a:gd name="connsiteY2" fmla="*/ 357927 h 483657"/>
                  <a:gd name="connsiteX3" fmla="*/ 464820 w 2545080"/>
                  <a:gd name="connsiteY3" fmla="*/ 190287 h 483657"/>
                  <a:gd name="connsiteX4" fmla="*/ 606585 w 2545080"/>
                  <a:gd name="connsiteY4" fmla="*/ 1692 h 483657"/>
                  <a:gd name="connsiteX5" fmla="*/ 739140 w 2545080"/>
                  <a:gd name="connsiteY5" fmla="*/ 110277 h 483657"/>
                  <a:gd name="connsiteX6" fmla="*/ 834390 w 2545080"/>
                  <a:gd name="connsiteY6" fmla="*/ 323637 h 483657"/>
                  <a:gd name="connsiteX7" fmla="*/ 880110 w 2545080"/>
                  <a:gd name="connsiteY7" fmla="*/ 422697 h 483657"/>
                  <a:gd name="connsiteX8" fmla="*/ 1006635 w 2545080"/>
                  <a:gd name="connsiteY8" fmla="*/ 136947 h 483657"/>
                  <a:gd name="connsiteX9" fmla="*/ 1162050 w 2545080"/>
                  <a:gd name="connsiteY9" fmla="*/ 460797 h 483657"/>
                  <a:gd name="connsiteX10" fmla="*/ 1268730 w 2545080"/>
                  <a:gd name="connsiteY10" fmla="*/ 418887 h 483657"/>
                  <a:gd name="connsiteX11" fmla="*/ 1329690 w 2545080"/>
                  <a:gd name="connsiteY11" fmla="*/ 415077 h 483657"/>
                  <a:gd name="connsiteX12" fmla="*/ 1421130 w 2545080"/>
                  <a:gd name="connsiteY12" fmla="*/ 232197 h 483657"/>
                  <a:gd name="connsiteX13" fmla="*/ 1485900 w 2545080"/>
                  <a:gd name="connsiteY13" fmla="*/ 403647 h 483657"/>
                  <a:gd name="connsiteX14" fmla="*/ 1661160 w 2545080"/>
                  <a:gd name="connsiteY14" fmla="*/ 361737 h 483657"/>
                  <a:gd name="connsiteX15" fmla="*/ 1779270 w 2545080"/>
                  <a:gd name="connsiteY15" fmla="*/ 453177 h 483657"/>
                  <a:gd name="connsiteX16" fmla="*/ 1927860 w 2545080"/>
                  <a:gd name="connsiteY16" fmla="*/ 75987 h 483657"/>
                  <a:gd name="connsiteX17" fmla="*/ 2034938 w 2545080"/>
                  <a:gd name="connsiteY17" fmla="*/ 399837 h 483657"/>
                  <a:gd name="connsiteX18" fmla="*/ 2148840 w 2545080"/>
                  <a:gd name="connsiteY18" fmla="*/ 411267 h 483657"/>
                  <a:gd name="connsiteX19" fmla="*/ 2329666 w 2545080"/>
                  <a:gd name="connsiteY19" fmla="*/ 11217 h 483657"/>
                  <a:gd name="connsiteX20" fmla="*/ 2381415 w 2545080"/>
                  <a:gd name="connsiteY20" fmla="*/ 213147 h 483657"/>
                  <a:gd name="connsiteX21" fmla="*/ 2471034 w 2545080"/>
                  <a:gd name="connsiteY21" fmla="*/ 373167 h 483657"/>
                  <a:gd name="connsiteX22" fmla="*/ 2545080 w 2545080"/>
                  <a:gd name="connsiteY22" fmla="*/ 468417 h 483657"/>
                  <a:gd name="connsiteX0" fmla="*/ 0 w 2545080"/>
                  <a:gd name="connsiteY0" fmla="*/ 483657 h 483657"/>
                  <a:gd name="connsiteX1" fmla="*/ 194310 w 2545080"/>
                  <a:gd name="connsiteY1" fmla="*/ 434127 h 483657"/>
                  <a:gd name="connsiteX2" fmla="*/ 354330 w 2545080"/>
                  <a:gd name="connsiteY2" fmla="*/ 357927 h 483657"/>
                  <a:gd name="connsiteX3" fmla="*/ 464820 w 2545080"/>
                  <a:gd name="connsiteY3" fmla="*/ 190287 h 483657"/>
                  <a:gd name="connsiteX4" fmla="*/ 606585 w 2545080"/>
                  <a:gd name="connsiteY4" fmla="*/ 1692 h 483657"/>
                  <a:gd name="connsiteX5" fmla="*/ 739140 w 2545080"/>
                  <a:gd name="connsiteY5" fmla="*/ 110277 h 483657"/>
                  <a:gd name="connsiteX6" fmla="*/ 834390 w 2545080"/>
                  <a:gd name="connsiteY6" fmla="*/ 323637 h 483657"/>
                  <a:gd name="connsiteX7" fmla="*/ 880110 w 2545080"/>
                  <a:gd name="connsiteY7" fmla="*/ 422697 h 483657"/>
                  <a:gd name="connsiteX8" fmla="*/ 1006635 w 2545080"/>
                  <a:gd name="connsiteY8" fmla="*/ 136947 h 483657"/>
                  <a:gd name="connsiteX9" fmla="*/ 1162050 w 2545080"/>
                  <a:gd name="connsiteY9" fmla="*/ 460797 h 483657"/>
                  <a:gd name="connsiteX10" fmla="*/ 1268730 w 2545080"/>
                  <a:gd name="connsiteY10" fmla="*/ 418887 h 483657"/>
                  <a:gd name="connsiteX11" fmla="*/ 1329690 w 2545080"/>
                  <a:gd name="connsiteY11" fmla="*/ 415077 h 483657"/>
                  <a:gd name="connsiteX12" fmla="*/ 1421130 w 2545080"/>
                  <a:gd name="connsiteY12" fmla="*/ 232197 h 483657"/>
                  <a:gd name="connsiteX13" fmla="*/ 1485900 w 2545080"/>
                  <a:gd name="connsiteY13" fmla="*/ 403647 h 483657"/>
                  <a:gd name="connsiteX14" fmla="*/ 1661160 w 2545080"/>
                  <a:gd name="connsiteY14" fmla="*/ 361737 h 483657"/>
                  <a:gd name="connsiteX15" fmla="*/ 1779270 w 2545080"/>
                  <a:gd name="connsiteY15" fmla="*/ 453177 h 483657"/>
                  <a:gd name="connsiteX16" fmla="*/ 1927860 w 2545080"/>
                  <a:gd name="connsiteY16" fmla="*/ 75987 h 483657"/>
                  <a:gd name="connsiteX17" fmla="*/ 2034938 w 2545080"/>
                  <a:gd name="connsiteY17" fmla="*/ 399837 h 483657"/>
                  <a:gd name="connsiteX18" fmla="*/ 2148840 w 2545080"/>
                  <a:gd name="connsiteY18" fmla="*/ 411267 h 483657"/>
                  <a:gd name="connsiteX19" fmla="*/ 2297596 w 2545080"/>
                  <a:gd name="connsiteY19" fmla="*/ 11217 h 483657"/>
                  <a:gd name="connsiteX20" fmla="*/ 2381415 w 2545080"/>
                  <a:gd name="connsiteY20" fmla="*/ 213147 h 483657"/>
                  <a:gd name="connsiteX21" fmla="*/ 2471034 w 2545080"/>
                  <a:gd name="connsiteY21" fmla="*/ 373167 h 483657"/>
                  <a:gd name="connsiteX22" fmla="*/ 2545080 w 2545080"/>
                  <a:gd name="connsiteY22" fmla="*/ 468417 h 483657"/>
                  <a:gd name="connsiteX0" fmla="*/ 0 w 2545080"/>
                  <a:gd name="connsiteY0" fmla="*/ 483657 h 483657"/>
                  <a:gd name="connsiteX1" fmla="*/ 194310 w 2545080"/>
                  <a:gd name="connsiteY1" fmla="*/ 434127 h 483657"/>
                  <a:gd name="connsiteX2" fmla="*/ 354330 w 2545080"/>
                  <a:gd name="connsiteY2" fmla="*/ 357927 h 483657"/>
                  <a:gd name="connsiteX3" fmla="*/ 464820 w 2545080"/>
                  <a:gd name="connsiteY3" fmla="*/ 190287 h 483657"/>
                  <a:gd name="connsiteX4" fmla="*/ 606585 w 2545080"/>
                  <a:gd name="connsiteY4" fmla="*/ 1692 h 483657"/>
                  <a:gd name="connsiteX5" fmla="*/ 739140 w 2545080"/>
                  <a:gd name="connsiteY5" fmla="*/ 110277 h 483657"/>
                  <a:gd name="connsiteX6" fmla="*/ 834390 w 2545080"/>
                  <a:gd name="connsiteY6" fmla="*/ 323637 h 483657"/>
                  <a:gd name="connsiteX7" fmla="*/ 880110 w 2545080"/>
                  <a:gd name="connsiteY7" fmla="*/ 422697 h 483657"/>
                  <a:gd name="connsiteX8" fmla="*/ 1006635 w 2545080"/>
                  <a:gd name="connsiteY8" fmla="*/ 136947 h 483657"/>
                  <a:gd name="connsiteX9" fmla="*/ 1162050 w 2545080"/>
                  <a:gd name="connsiteY9" fmla="*/ 460797 h 483657"/>
                  <a:gd name="connsiteX10" fmla="*/ 1268730 w 2545080"/>
                  <a:gd name="connsiteY10" fmla="*/ 418887 h 483657"/>
                  <a:gd name="connsiteX11" fmla="*/ 1329690 w 2545080"/>
                  <a:gd name="connsiteY11" fmla="*/ 415077 h 483657"/>
                  <a:gd name="connsiteX12" fmla="*/ 1421130 w 2545080"/>
                  <a:gd name="connsiteY12" fmla="*/ 232197 h 483657"/>
                  <a:gd name="connsiteX13" fmla="*/ 1485900 w 2545080"/>
                  <a:gd name="connsiteY13" fmla="*/ 403647 h 483657"/>
                  <a:gd name="connsiteX14" fmla="*/ 1661160 w 2545080"/>
                  <a:gd name="connsiteY14" fmla="*/ 361737 h 483657"/>
                  <a:gd name="connsiteX15" fmla="*/ 1779270 w 2545080"/>
                  <a:gd name="connsiteY15" fmla="*/ 453177 h 483657"/>
                  <a:gd name="connsiteX16" fmla="*/ 1927860 w 2545080"/>
                  <a:gd name="connsiteY16" fmla="*/ 75987 h 483657"/>
                  <a:gd name="connsiteX17" fmla="*/ 2034938 w 2545080"/>
                  <a:gd name="connsiteY17" fmla="*/ 399837 h 483657"/>
                  <a:gd name="connsiteX18" fmla="*/ 2148840 w 2545080"/>
                  <a:gd name="connsiteY18" fmla="*/ 411267 h 483657"/>
                  <a:gd name="connsiteX19" fmla="*/ 2297596 w 2545080"/>
                  <a:gd name="connsiteY19" fmla="*/ 11217 h 483657"/>
                  <a:gd name="connsiteX20" fmla="*/ 2405468 w 2545080"/>
                  <a:gd name="connsiteY20" fmla="*/ 194097 h 483657"/>
                  <a:gd name="connsiteX21" fmla="*/ 2471034 w 2545080"/>
                  <a:gd name="connsiteY21" fmla="*/ 373167 h 483657"/>
                  <a:gd name="connsiteX22" fmla="*/ 2545080 w 2545080"/>
                  <a:gd name="connsiteY22" fmla="*/ 468417 h 483657"/>
                  <a:gd name="connsiteX0" fmla="*/ 0 w 2545080"/>
                  <a:gd name="connsiteY0" fmla="*/ 483657 h 483657"/>
                  <a:gd name="connsiteX1" fmla="*/ 194310 w 2545080"/>
                  <a:gd name="connsiteY1" fmla="*/ 434127 h 483657"/>
                  <a:gd name="connsiteX2" fmla="*/ 354330 w 2545080"/>
                  <a:gd name="connsiteY2" fmla="*/ 357927 h 483657"/>
                  <a:gd name="connsiteX3" fmla="*/ 426335 w 2545080"/>
                  <a:gd name="connsiteY3" fmla="*/ 190287 h 483657"/>
                  <a:gd name="connsiteX4" fmla="*/ 606585 w 2545080"/>
                  <a:gd name="connsiteY4" fmla="*/ 1692 h 483657"/>
                  <a:gd name="connsiteX5" fmla="*/ 739140 w 2545080"/>
                  <a:gd name="connsiteY5" fmla="*/ 110277 h 483657"/>
                  <a:gd name="connsiteX6" fmla="*/ 834390 w 2545080"/>
                  <a:gd name="connsiteY6" fmla="*/ 323637 h 483657"/>
                  <a:gd name="connsiteX7" fmla="*/ 880110 w 2545080"/>
                  <a:gd name="connsiteY7" fmla="*/ 422697 h 483657"/>
                  <a:gd name="connsiteX8" fmla="*/ 1006635 w 2545080"/>
                  <a:gd name="connsiteY8" fmla="*/ 136947 h 483657"/>
                  <a:gd name="connsiteX9" fmla="*/ 1162050 w 2545080"/>
                  <a:gd name="connsiteY9" fmla="*/ 460797 h 483657"/>
                  <a:gd name="connsiteX10" fmla="*/ 1268730 w 2545080"/>
                  <a:gd name="connsiteY10" fmla="*/ 418887 h 483657"/>
                  <a:gd name="connsiteX11" fmla="*/ 1329690 w 2545080"/>
                  <a:gd name="connsiteY11" fmla="*/ 415077 h 483657"/>
                  <a:gd name="connsiteX12" fmla="*/ 1421130 w 2545080"/>
                  <a:gd name="connsiteY12" fmla="*/ 232197 h 483657"/>
                  <a:gd name="connsiteX13" fmla="*/ 1485900 w 2545080"/>
                  <a:gd name="connsiteY13" fmla="*/ 403647 h 483657"/>
                  <a:gd name="connsiteX14" fmla="*/ 1661160 w 2545080"/>
                  <a:gd name="connsiteY14" fmla="*/ 361737 h 483657"/>
                  <a:gd name="connsiteX15" fmla="*/ 1779270 w 2545080"/>
                  <a:gd name="connsiteY15" fmla="*/ 453177 h 483657"/>
                  <a:gd name="connsiteX16" fmla="*/ 1927860 w 2545080"/>
                  <a:gd name="connsiteY16" fmla="*/ 75987 h 483657"/>
                  <a:gd name="connsiteX17" fmla="*/ 2034938 w 2545080"/>
                  <a:gd name="connsiteY17" fmla="*/ 399837 h 483657"/>
                  <a:gd name="connsiteX18" fmla="*/ 2148840 w 2545080"/>
                  <a:gd name="connsiteY18" fmla="*/ 411267 h 483657"/>
                  <a:gd name="connsiteX19" fmla="*/ 2297596 w 2545080"/>
                  <a:gd name="connsiteY19" fmla="*/ 11217 h 483657"/>
                  <a:gd name="connsiteX20" fmla="*/ 2405468 w 2545080"/>
                  <a:gd name="connsiteY20" fmla="*/ 194097 h 483657"/>
                  <a:gd name="connsiteX21" fmla="*/ 2471034 w 2545080"/>
                  <a:gd name="connsiteY21" fmla="*/ 373167 h 483657"/>
                  <a:gd name="connsiteX22" fmla="*/ 2545080 w 2545080"/>
                  <a:gd name="connsiteY22" fmla="*/ 468417 h 483657"/>
                  <a:gd name="connsiteX0" fmla="*/ 0 w 2545080"/>
                  <a:gd name="connsiteY0" fmla="*/ 477744 h 477744"/>
                  <a:gd name="connsiteX1" fmla="*/ 194310 w 2545080"/>
                  <a:gd name="connsiteY1" fmla="*/ 428214 h 477744"/>
                  <a:gd name="connsiteX2" fmla="*/ 354330 w 2545080"/>
                  <a:gd name="connsiteY2" fmla="*/ 352014 h 477744"/>
                  <a:gd name="connsiteX3" fmla="*/ 426335 w 2545080"/>
                  <a:gd name="connsiteY3" fmla="*/ 184374 h 477744"/>
                  <a:gd name="connsiteX4" fmla="*/ 548858 w 2545080"/>
                  <a:gd name="connsiteY4" fmla="*/ 33879 h 477744"/>
                  <a:gd name="connsiteX5" fmla="*/ 739140 w 2545080"/>
                  <a:gd name="connsiteY5" fmla="*/ 104364 h 477744"/>
                  <a:gd name="connsiteX6" fmla="*/ 834390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85900 w 2545080"/>
                  <a:gd name="connsiteY13" fmla="*/ 397734 h 477744"/>
                  <a:gd name="connsiteX14" fmla="*/ 1661160 w 2545080"/>
                  <a:gd name="connsiteY14" fmla="*/ 35582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7744 h 477744"/>
                  <a:gd name="connsiteX1" fmla="*/ 194310 w 2545080"/>
                  <a:gd name="connsiteY1" fmla="*/ 428214 h 477744"/>
                  <a:gd name="connsiteX2" fmla="*/ 354330 w 2545080"/>
                  <a:gd name="connsiteY2" fmla="*/ 352014 h 477744"/>
                  <a:gd name="connsiteX3" fmla="*/ 426335 w 2545080"/>
                  <a:gd name="connsiteY3" fmla="*/ 184374 h 477744"/>
                  <a:gd name="connsiteX4" fmla="*/ 548858 w 2545080"/>
                  <a:gd name="connsiteY4" fmla="*/ 33879 h 477744"/>
                  <a:gd name="connsiteX5" fmla="*/ 700656 w 2545080"/>
                  <a:gd name="connsiteY5" fmla="*/ 134844 h 477744"/>
                  <a:gd name="connsiteX6" fmla="*/ 834390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85900 w 2545080"/>
                  <a:gd name="connsiteY13" fmla="*/ 397734 h 477744"/>
                  <a:gd name="connsiteX14" fmla="*/ 1661160 w 2545080"/>
                  <a:gd name="connsiteY14" fmla="*/ 35582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7744 h 477744"/>
                  <a:gd name="connsiteX1" fmla="*/ 194310 w 2545080"/>
                  <a:gd name="connsiteY1" fmla="*/ 428214 h 477744"/>
                  <a:gd name="connsiteX2" fmla="*/ 354330 w 2545080"/>
                  <a:gd name="connsiteY2" fmla="*/ 352014 h 477744"/>
                  <a:gd name="connsiteX3" fmla="*/ 445578 w 2545080"/>
                  <a:gd name="connsiteY3" fmla="*/ 184374 h 477744"/>
                  <a:gd name="connsiteX4" fmla="*/ 548858 w 2545080"/>
                  <a:gd name="connsiteY4" fmla="*/ 33879 h 477744"/>
                  <a:gd name="connsiteX5" fmla="*/ 700656 w 2545080"/>
                  <a:gd name="connsiteY5" fmla="*/ 134844 h 477744"/>
                  <a:gd name="connsiteX6" fmla="*/ 834390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85900 w 2545080"/>
                  <a:gd name="connsiteY13" fmla="*/ 397734 h 477744"/>
                  <a:gd name="connsiteX14" fmla="*/ 1661160 w 2545080"/>
                  <a:gd name="connsiteY14" fmla="*/ 35582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7744 h 477744"/>
                  <a:gd name="connsiteX1" fmla="*/ 194310 w 2545080"/>
                  <a:gd name="connsiteY1" fmla="*/ 428214 h 477744"/>
                  <a:gd name="connsiteX2" fmla="*/ 354330 w 2545080"/>
                  <a:gd name="connsiteY2" fmla="*/ 352014 h 477744"/>
                  <a:gd name="connsiteX3" fmla="*/ 445578 w 2545080"/>
                  <a:gd name="connsiteY3" fmla="*/ 184374 h 477744"/>
                  <a:gd name="connsiteX4" fmla="*/ 548858 w 2545080"/>
                  <a:gd name="connsiteY4" fmla="*/ 33879 h 477744"/>
                  <a:gd name="connsiteX5" fmla="*/ 700656 w 2545080"/>
                  <a:gd name="connsiteY5" fmla="*/ 134844 h 477744"/>
                  <a:gd name="connsiteX6" fmla="*/ 783077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85900 w 2545080"/>
                  <a:gd name="connsiteY13" fmla="*/ 397734 h 477744"/>
                  <a:gd name="connsiteX14" fmla="*/ 1661160 w 2545080"/>
                  <a:gd name="connsiteY14" fmla="*/ 35582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7744 h 477744"/>
                  <a:gd name="connsiteX1" fmla="*/ 194310 w 2545080"/>
                  <a:gd name="connsiteY1" fmla="*/ 428214 h 477744"/>
                  <a:gd name="connsiteX2" fmla="*/ 354330 w 2545080"/>
                  <a:gd name="connsiteY2" fmla="*/ 352014 h 477744"/>
                  <a:gd name="connsiteX3" fmla="*/ 445578 w 2545080"/>
                  <a:gd name="connsiteY3" fmla="*/ 184374 h 477744"/>
                  <a:gd name="connsiteX4" fmla="*/ 548858 w 2545080"/>
                  <a:gd name="connsiteY4" fmla="*/ 33879 h 477744"/>
                  <a:gd name="connsiteX5" fmla="*/ 687828 w 2545080"/>
                  <a:gd name="connsiteY5" fmla="*/ 134844 h 477744"/>
                  <a:gd name="connsiteX6" fmla="*/ 783077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85900 w 2545080"/>
                  <a:gd name="connsiteY13" fmla="*/ 397734 h 477744"/>
                  <a:gd name="connsiteX14" fmla="*/ 1661160 w 2545080"/>
                  <a:gd name="connsiteY14" fmla="*/ 35582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7744 h 477744"/>
                  <a:gd name="connsiteX1" fmla="*/ 194310 w 2545080"/>
                  <a:gd name="connsiteY1" fmla="*/ 428214 h 477744"/>
                  <a:gd name="connsiteX2" fmla="*/ 354330 w 2545080"/>
                  <a:gd name="connsiteY2" fmla="*/ 352014 h 477744"/>
                  <a:gd name="connsiteX3" fmla="*/ 445578 w 2545080"/>
                  <a:gd name="connsiteY3" fmla="*/ 184374 h 477744"/>
                  <a:gd name="connsiteX4" fmla="*/ 548858 w 2545080"/>
                  <a:gd name="connsiteY4" fmla="*/ 33879 h 477744"/>
                  <a:gd name="connsiteX5" fmla="*/ 687828 w 2545080"/>
                  <a:gd name="connsiteY5" fmla="*/ 134844 h 477744"/>
                  <a:gd name="connsiteX6" fmla="*/ 783077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79486 w 2545080"/>
                  <a:gd name="connsiteY13" fmla="*/ 458694 h 477744"/>
                  <a:gd name="connsiteX14" fmla="*/ 1661160 w 2545080"/>
                  <a:gd name="connsiteY14" fmla="*/ 35582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7744 h 477744"/>
                  <a:gd name="connsiteX1" fmla="*/ 194310 w 2545080"/>
                  <a:gd name="connsiteY1" fmla="*/ 428214 h 477744"/>
                  <a:gd name="connsiteX2" fmla="*/ 354330 w 2545080"/>
                  <a:gd name="connsiteY2" fmla="*/ 352014 h 477744"/>
                  <a:gd name="connsiteX3" fmla="*/ 445578 w 2545080"/>
                  <a:gd name="connsiteY3" fmla="*/ 184374 h 477744"/>
                  <a:gd name="connsiteX4" fmla="*/ 548858 w 2545080"/>
                  <a:gd name="connsiteY4" fmla="*/ 33879 h 477744"/>
                  <a:gd name="connsiteX5" fmla="*/ 687828 w 2545080"/>
                  <a:gd name="connsiteY5" fmla="*/ 134844 h 477744"/>
                  <a:gd name="connsiteX6" fmla="*/ 783077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79486 w 2545080"/>
                  <a:gd name="connsiteY13" fmla="*/ 458694 h 477744"/>
                  <a:gd name="connsiteX14" fmla="*/ 1693231 w 2545080"/>
                  <a:gd name="connsiteY14" fmla="*/ 45488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7744 h 477744"/>
                  <a:gd name="connsiteX1" fmla="*/ 194310 w 2545080"/>
                  <a:gd name="connsiteY1" fmla="*/ 428214 h 477744"/>
                  <a:gd name="connsiteX2" fmla="*/ 354330 w 2545080"/>
                  <a:gd name="connsiteY2" fmla="*/ 352014 h 477744"/>
                  <a:gd name="connsiteX3" fmla="*/ 445578 w 2545080"/>
                  <a:gd name="connsiteY3" fmla="*/ 184374 h 477744"/>
                  <a:gd name="connsiteX4" fmla="*/ 548858 w 2545080"/>
                  <a:gd name="connsiteY4" fmla="*/ 33879 h 477744"/>
                  <a:gd name="connsiteX5" fmla="*/ 687828 w 2545080"/>
                  <a:gd name="connsiteY5" fmla="*/ 134844 h 477744"/>
                  <a:gd name="connsiteX6" fmla="*/ 783077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79486 w 2545080"/>
                  <a:gd name="connsiteY13" fmla="*/ 458694 h 477744"/>
                  <a:gd name="connsiteX14" fmla="*/ 1693231 w 2545080"/>
                  <a:gd name="connsiteY14" fmla="*/ 45488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7744 h 477744"/>
                  <a:gd name="connsiteX1" fmla="*/ 194310 w 2545080"/>
                  <a:gd name="connsiteY1" fmla="*/ 428214 h 477744"/>
                  <a:gd name="connsiteX2" fmla="*/ 354330 w 2545080"/>
                  <a:gd name="connsiteY2" fmla="*/ 352014 h 477744"/>
                  <a:gd name="connsiteX3" fmla="*/ 445578 w 2545080"/>
                  <a:gd name="connsiteY3" fmla="*/ 184374 h 477744"/>
                  <a:gd name="connsiteX4" fmla="*/ 548858 w 2545080"/>
                  <a:gd name="connsiteY4" fmla="*/ 33879 h 477744"/>
                  <a:gd name="connsiteX5" fmla="*/ 687828 w 2545080"/>
                  <a:gd name="connsiteY5" fmla="*/ 134844 h 477744"/>
                  <a:gd name="connsiteX6" fmla="*/ 783077 w 2545080"/>
                  <a:gd name="connsiteY6" fmla="*/ 317724 h 477744"/>
                  <a:gd name="connsiteX7" fmla="*/ 880110 w 2545080"/>
                  <a:gd name="connsiteY7" fmla="*/ 416784 h 477744"/>
                  <a:gd name="connsiteX8" fmla="*/ 1006635 w 2545080"/>
                  <a:gd name="connsiteY8" fmla="*/ 131034 h 477744"/>
                  <a:gd name="connsiteX9" fmla="*/ 1162050 w 2545080"/>
                  <a:gd name="connsiteY9" fmla="*/ 454884 h 477744"/>
                  <a:gd name="connsiteX10" fmla="*/ 1268730 w 2545080"/>
                  <a:gd name="connsiteY10" fmla="*/ 412974 h 477744"/>
                  <a:gd name="connsiteX11" fmla="*/ 1329690 w 2545080"/>
                  <a:gd name="connsiteY11" fmla="*/ 409164 h 477744"/>
                  <a:gd name="connsiteX12" fmla="*/ 1421130 w 2545080"/>
                  <a:gd name="connsiteY12" fmla="*/ 226284 h 477744"/>
                  <a:gd name="connsiteX13" fmla="*/ 1479486 w 2545080"/>
                  <a:gd name="connsiteY13" fmla="*/ 458694 h 477744"/>
                  <a:gd name="connsiteX14" fmla="*/ 1693231 w 2545080"/>
                  <a:gd name="connsiteY14" fmla="*/ 454884 h 477744"/>
                  <a:gd name="connsiteX15" fmla="*/ 1779270 w 2545080"/>
                  <a:gd name="connsiteY15" fmla="*/ 447264 h 477744"/>
                  <a:gd name="connsiteX16" fmla="*/ 1927860 w 2545080"/>
                  <a:gd name="connsiteY16" fmla="*/ 70074 h 477744"/>
                  <a:gd name="connsiteX17" fmla="*/ 2034938 w 2545080"/>
                  <a:gd name="connsiteY17" fmla="*/ 393924 h 477744"/>
                  <a:gd name="connsiteX18" fmla="*/ 2148840 w 2545080"/>
                  <a:gd name="connsiteY18" fmla="*/ 405354 h 477744"/>
                  <a:gd name="connsiteX19" fmla="*/ 2297596 w 2545080"/>
                  <a:gd name="connsiteY19" fmla="*/ 5304 h 477744"/>
                  <a:gd name="connsiteX20" fmla="*/ 2405468 w 2545080"/>
                  <a:gd name="connsiteY20" fmla="*/ 188184 h 477744"/>
                  <a:gd name="connsiteX21" fmla="*/ 2471034 w 2545080"/>
                  <a:gd name="connsiteY21" fmla="*/ 367254 h 477744"/>
                  <a:gd name="connsiteX22" fmla="*/ 2545080 w 2545080"/>
                  <a:gd name="connsiteY22" fmla="*/ 462504 h 477744"/>
                  <a:gd name="connsiteX0" fmla="*/ 0 w 2545080"/>
                  <a:gd name="connsiteY0" fmla="*/ 478697 h 478697"/>
                  <a:gd name="connsiteX1" fmla="*/ 194310 w 2545080"/>
                  <a:gd name="connsiteY1" fmla="*/ 429167 h 478697"/>
                  <a:gd name="connsiteX2" fmla="*/ 354330 w 2545080"/>
                  <a:gd name="connsiteY2" fmla="*/ 352967 h 478697"/>
                  <a:gd name="connsiteX3" fmla="*/ 445578 w 2545080"/>
                  <a:gd name="connsiteY3" fmla="*/ 185327 h 478697"/>
                  <a:gd name="connsiteX4" fmla="*/ 548858 w 2545080"/>
                  <a:gd name="connsiteY4" fmla="*/ 34832 h 478697"/>
                  <a:gd name="connsiteX5" fmla="*/ 687828 w 2545080"/>
                  <a:gd name="connsiteY5" fmla="*/ 135797 h 478697"/>
                  <a:gd name="connsiteX6" fmla="*/ 783077 w 2545080"/>
                  <a:gd name="connsiteY6" fmla="*/ 318677 h 478697"/>
                  <a:gd name="connsiteX7" fmla="*/ 880110 w 2545080"/>
                  <a:gd name="connsiteY7" fmla="*/ 417737 h 478697"/>
                  <a:gd name="connsiteX8" fmla="*/ 1006635 w 2545080"/>
                  <a:gd name="connsiteY8" fmla="*/ 131987 h 478697"/>
                  <a:gd name="connsiteX9" fmla="*/ 1162050 w 2545080"/>
                  <a:gd name="connsiteY9" fmla="*/ 455837 h 478697"/>
                  <a:gd name="connsiteX10" fmla="*/ 1268730 w 2545080"/>
                  <a:gd name="connsiteY10" fmla="*/ 413927 h 478697"/>
                  <a:gd name="connsiteX11" fmla="*/ 1329690 w 2545080"/>
                  <a:gd name="connsiteY11" fmla="*/ 410117 h 478697"/>
                  <a:gd name="connsiteX12" fmla="*/ 1421130 w 2545080"/>
                  <a:gd name="connsiteY12" fmla="*/ 227237 h 478697"/>
                  <a:gd name="connsiteX13" fmla="*/ 1479486 w 2545080"/>
                  <a:gd name="connsiteY13" fmla="*/ 459647 h 478697"/>
                  <a:gd name="connsiteX14" fmla="*/ 1693231 w 2545080"/>
                  <a:gd name="connsiteY14" fmla="*/ 455837 h 478697"/>
                  <a:gd name="connsiteX15" fmla="*/ 1779270 w 2545080"/>
                  <a:gd name="connsiteY15" fmla="*/ 448217 h 478697"/>
                  <a:gd name="connsiteX16" fmla="*/ 1927860 w 2545080"/>
                  <a:gd name="connsiteY16" fmla="*/ 71027 h 478697"/>
                  <a:gd name="connsiteX17" fmla="*/ 2034938 w 2545080"/>
                  <a:gd name="connsiteY17" fmla="*/ 394877 h 478697"/>
                  <a:gd name="connsiteX18" fmla="*/ 2174496 w 2545080"/>
                  <a:gd name="connsiteY18" fmla="*/ 429167 h 478697"/>
                  <a:gd name="connsiteX19" fmla="*/ 2297596 w 2545080"/>
                  <a:gd name="connsiteY19" fmla="*/ 6257 h 478697"/>
                  <a:gd name="connsiteX20" fmla="*/ 2405468 w 2545080"/>
                  <a:gd name="connsiteY20" fmla="*/ 189137 h 478697"/>
                  <a:gd name="connsiteX21" fmla="*/ 2471034 w 2545080"/>
                  <a:gd name="connsiteY21" fmla="*/ 368207 h 478697"/>
                  <a:gd name="connsiteX22" fmla="*/ 2545080 w 2545080"/>
                  <a:gd name="connsiteY22" fmla="*/ 463457 h 478697"/>
                  <a:gd name="connsiteX0" fmla="*/ 0 w 2545080"/>
                  <a:gd name="connsiteY0" fmla="*/ 478697 h 478697"/>
                  <a:gd name="connsiteX1" fmla="*/ 194310 w 2545080"/>
                  <a:gd name="connsiteY1" fmla="*/ 429167 h 478697"/>
                  <a:gd name="connsiteX2" fmla="*/ 354330 w 2545080"/>
                  <a:gd name="connsiteY2" fmla="*/ 352967 h 478697"/>
                  <a:gd name="connsiteX3" fmla="*/ 445578 w 2545080"/>
                  <a:gd name="connsiteY3" fmla="*/ 185327 h 478697"/>
                  <a:gd name="connsiteX4" fmla="*/ 548858 w 2545080"/>
                  <a:gd name="connsiteY4" fmla="*/ 34832 h 478697"/>
                  <a:gd name="connsiteX5" fmla="*/ 687828 w 2545080"/>
                  <a:gd name="connsiteY5" fmla="*/ 135797 h 478697"/>
                  <a:gd name="connsiteX6" fmla="*/ 783077 w 2545080"/>
                  <a:gd name="connsiteY6" fmla="*/ 318677 h 478697"/>
                  <a:gd name="connsiteX7" fmla="*/ 880110 w 2545080"/>
                  <a:gd name="connsiteY7" fmla="*/ 417737 h 478697"/>
                  <a:gd name="connsiteX8" fmla="*/ 1006635 w 2545080"/>
                  <a:gd name="connsiteY8" fmla="*/ 131987 h 478697"/>
                  <a:gd name="connsiteX9" fmla="*/ 1162050 w 2545080"/>
                  <a:gd name="connsiteY9" fmla="*/ 455837 h 478697"/>
                  <a:gd name="connsiteX10" fmla="*/ 1268730 w 2545080"/>
                  <a:gd name="connsiteY10" fmla="*/ 413927 h 478697"/>
                  <a:gd name="connsiteX11" fmla="*/ 1329690 w 2545080"/>
                  <a:gd name="connsiteY11" fmla="*/ 410117 h 478697"/>
                  <a:gd name="connsiteX12" fmla="*/ 1421130 w 2545080"/>
                  <a:gd name="connsiteY12" fmla="*/ 227237 h 478697"/>
                  <a:gd name="connsiteX13" fmla="*/ 1479486 w 2545080"/>
                  <a:gd name="connsiteY13" fmla="*/ 459647 h 478697"/>
                  <a:gd name="connsiteX14" fmla="*/ 1693231 w 2545080"/>
                  <a:gd name="connsiteY14" fmla="*/ 455837 h 478697"/>
                  <a:gd name="connsiteX15" fmla="*/ 1779270 w 2545080"/>
                  <a:gd name="connsiteY15" fmla="*/ 448217 h 478697"/>
                  <a:gd name="connsiteX16" fmla="*/ 1927860 w 2545080"/>
                  <a:gd name="connsiteY16" fmla="*/ 71027 h 478697"/>
                  <a:gd name="connsiteX17" fmla="*/ 2034938 w 2545080"/>
                  <a:gd name="connsiteY17" fmla="*/ 394877 h 478697"/>
                  <a:gd name="connsiteX18" fmla="*/ 2174496 w 2545080"/>
                  <a:gd name="connsiteY18" fmla="*/ 429167 h 478697"/>
                  <a:gd name="connsiteX19" fmla="*/ 2297596 w 2545080"/>
                  <a:gd name="connsiteY19" fmla="*/ 6257 h 478697"/>
                  <a:gd name="connsiteX20" fmla="*/ 2405468 w 2545080"/>
                  <a:gd name="connsiteY20" fmla="*/ 189137 h 478697"/>
                  <a:gd name="connsiteX21" fmla="*/ 2471034 w 2545080"/>
                  <a:gd name="connsiteY21" fmla="*/ 368207 h 478697"/>
                  <a:gd name="connsiteX22" fmla="*/ 2545080 w 2545080"/>
                  <a:gd name="connsiteY22" fmla="*/ 463457 h 478697"/>
                  <a:gd name="connsiteX0" fmla="*/ 0 w 2545080"/>
                  <a:gd name="connsiteY0" fmla="*/ 479698 h 479698"/>
                  <a:gd name="connsiteX1" fmla="*/ 194310 w 2545080"/>
                  <a:gd name="connsiteY1" fmla="*/ 430168 h 479698"/>
                  <a:gd name="connsiteX2" fmla="*/ 354330 w 2545080"/>
                  <a:gd name="connsiteY2" fmla="*/ 353968 h 479698"/>
                  <a:gd name="connsiteX3" fmla="*/ 445578 w 2545080"/>
                  <a:gd name="connsiteY3" fmla="*/ 186328 h 479698"/>
                  <a:gd name="connsiteX4" fmla="*/ 548858 w 2545080"/>
                  <a:gd name="connsiteY4" fmla="*/ 35833 h 479698"/>
                  <a:gd name="connsiteX5" fmla="*/ 687828 w 2545080"/>
                  <a:gd name="connsiteY5" fmla="*/ 136798 h 479698"/>
                  <a:gd name="connsiteX6" fmla="*/ 783077 w 2545080"/>
                  <a:gd name="connsiteY6" fmla="*/ 319678 h 479698"/>
                  <a:gd name="connsiteX7" fmla="*/ 880110 w 2545080"/>
                  <a:gd name="connsiteY7" fmla="*/ 418738 h 479698"/>
                  <a:gd name="connsiteX8" fmla="*/ 1006635 w 2545080"/>
                  <a:gd name="connsiteY8" fmla="*/ 132988 h 479698"/>
                  <a:gd name="connsiteX9" fmla="*/ 1162050 w 2545080"/>
                  <a:gd name="connsiteY9" fmla="*/ 456838 h 479698"/>
                  <a:gd name="connsiteX10" fmla="*/ 1268730 w 2545080"/>
                  <a:gd name="connsiteY10" fmla="*/ 414928 h 479698"/>
                  <a:gd name="connsiteX11" fmla="*/ 1329690 w 2545080"/>
                  <a:gd name="connsiteY11" fmla="*/ 411118 h 479698"/>
                  <a:gd name="connsiteX12" fmla="*/ 1421130 w 2545080"/>
                  <a:gd name="connsiteY12" fmla="*/ 228238 h 479698"/>
                  <a:gd name="connsiteX13" fmla="*/ 1479486 w 2545080"/>
                  <a:gd name="connsiteY13" fmla="*/ 460648 h 479698"/>
                  <a:gd name="connsiteX14" fmla="*/ 1693231 w 2545080"/>
                  <a:gd name="connsiteY14" fmla="*/ 456838 h 479698"/>
                  <a:gd name="connsiteX15" fmla="*/ 1779270 w 2545080"/>
                  <a:gd name="connsiteY15" fmla="*/ 449218 h 479698"/>
                  <a:gd name="connsiteX16" fmla="*/ 1927860 w 2545080"/>
                  <a:gd name="connsiteY16" fmla="*/ 72028 h 479698"/>
                  <a:gd name="connsiteX17" fmla="*/ 2034938 w 2545080"/>
                  <a:gd name="connsiteY17" fmla="*/ 395878 h 479698"/>
                  <a:gd name="connsiteX18" fmla="*/ 2193739 w 2545080"/>
                  <a:gd name="connsiteY18" fmla="*/ 453028 h 479698"/>
                  <a:gd name="connsiteX19" fmla="*/ 2297596 w 2545080"/>
                  <a:gd name="connsiteY19" fmla="*/ 7258 h 479698"/>
                  <a:gd name="connsiteX20" fmla="*/ 2405468 w 2545080"/>
                  <a:gd name="connsiteY20" fmla="*/ 190138 h 479698"/>
                  <a:gd name="connsiteX21" fmla="*/ 2471034 w 2545080"/>
                  <a:gd name="connsiteY21" fmla="*/ 369208 h 479698"/>
                  <a:gd name="connsiteX22" fmla="*/ 2545080 w 2545080"/>
                  <a:gd name="connsiteY22" fmla="*/ 464458 h 479698"/>
                  <a:gd name="connsiteX0" fmla="*/ 0 w 2545080"/>
                  <a:gd name="connsiteY0" fmla="*/ 464951 h 465396"/>
                  <a:gd name="connsiteX1" fmla="*/ 194310 w 2545080"/>
                  <a:gd name="connsiteY1" fmla="*/ 415421 h 465396"/>
                  <a:gd name="connsiteX2" fmla="*/ 354330 w 2545080"/>
                  <a:gd name="connsiteY2" fmla="*/ 339221 h 465396"/>
                  <a:gd name="connsiteX3" fmla="*/ 445578 w 2545080"/>
                  <a:gd name="connsiteY3" fmla="*/ 171581 h 465396"/>
                  <a:gd name="connsiteX4" fmla="*/ 548858 w 2545080"/>
                  <a:gd name="connsiteY4" fmla="*/ 21086 h 465396"/>
                  <a:gd name="connsiteX5" fmla="*/ 687828 w 2545080"/>
                  <a:gd name="connsiteY5" fmla="*/ 122051 h 465396"/>
                  <a:gd name="connsiteX6" fmla="*/ 783077 w 2545080"/>
                  <a:gd name="connsiteY6" fmla="*/ 304931 h 465396"/>
                  <a:gd name="connsiteX7" fmla="*/ 880110 w 2545080"/>
                  <a:gd name="connsiteY7" fmla="*/ 403991 h 465396"/>
                  <a:gd name="connsiteX8" fmla="*/ 1006635 w 2545080"/>
                  <a:gd name="connsiteY8" fmla="*/ 118241 h 465396"/>
                  <a:gd name="connsiteX9" fmla="*/ 1162050 w 2545080"/>
                  <a:gd name="connsiteY9" fmla="*/ 442091 h 465396"/>
                  <a:gd name="connsiteX10" fmla="*/ 1268730 w 2545080"/>
                  <a:gd name="connsiteY10" fmla="*/ 400181 h 465396"/>
                  <a:gd name="connsiteX11" fmla="*/ 1329690 w 2545080"/>
                  <a:gd name="connsiteY11" fmla="*/ 396371 h 465396"/>
                  <a:gd name="connsiteX12" fmla="*/ 1421130 w 2545080"/>
                  <a:gd name="connsiteY12" fmla="*/ 213491 h 465396"/>
                  <a:gd name="connsiteX13" fmla="*/ 1479486 w 2545080"/>
                  <a:gd name="connsiteY13" fmla="*/ 445901 h 465396"/>
                  <a:gd name="connsiteX14" fmla="*/ 1693231 w 2545080"/>
                  <a:gd name="connsiteY14" fmla="*/ 442091 h 465396"/>
                  <a:gd name="connsiteX15" fmla="*/ 1779270 w 2545080"/>
                  <a:gd name="connsiteY15" fmla="*/ 434471 h 465396"/>
                  <a:gd name="connsiteX16" fmla="*/ 1927860 w 2545080"/>
                  <a:gd name="connsiteY16" fmla="*/ 57281 h 465396"/>
                  <a:gd name="connsiteX17" fmla="*/ 2034938 w 2545080"/>
                  <a:gd name="connsiteY17" fmla="*/ 381131 h 465396"/>
                  <a:gd name="connsiteX18" fmla="*/ 2193739 w 2545080"/>
                  <a:gd name="connsiteY18" fmla="*/ 438281 h 465396"/>
                  <a:gd name="connsiteX19" fmla="*/ 2336080 w 2545080"/>
                  <a:gd name="connsiteY19" fmla="*/ 7751 h 465396"/>
                  <a:gd name="connsiteX20" fmla="*/ 2405468 w 2545080"/>
                  <a:gd name="connsiteY20" fmla="*/ 175391 h 465396"/>
                  <a:gd name="connsiteX21" fmla="*/ 2471034 w 2545080"/>
                  <a:gd name="connsiteY21" fmla="*/ 354461 h 465396"/>
                  <a:gd name="connsiteX22" fmla="*/ 2545080 w 2545080"/>
                  <a:gd name="connsiteY22" fmla="*/ 449711 h 465396"/>
                  <a:gd name="connsiteX0" fmla="*/ 0 w 2545080"/>
                  <a:gd name="connsiteY0" fmla="*/ 460917 h 461362"/>
                  <a:gd name="connsiteX1" fmla="*/ 194310 w 2545080"/>
                  <a:gd name="connsiteY1" fmla="*/ 411387 h 461362"/>
                  <a:gd name="connsiteX2" fmla="*/ 354330 w 2545080"/>
                  <a:gd name="connsiteY2" fmla="*/ 335187 h 461362"/>
                  <a:gd name="connsiteX3" fmla="*/ 445578 w 2545080"/>
                  <a:gd name="connsiteY3" fmla="*/ 167547 h 461362"/>
                  <a:gd name="connsiteX4" fmla="*/ 548858 w 2545080"/>
                  <a:gd name="connsiteY4" fmla="*/ 17052 h 461362"/>
                  <a:gd name="connsiteX5" fmla="*/ 687828 w 2545080"/>
                  <a:gd name="connsiteY5" fmla="*/ 118017 h 461362"/>
                  <a:gd name="connsiteX6" fmla="*/ 783077 w 2545080"/>
                  <a:gd name="connsiteY6" fmla="*/ 300897 h 461362"/>
                  <a:gd name="connsiteX7" fmla="*/ 880110 w 2545080"/>
                  <a:gd name="connsiteY7" fmla="*/ 399957 h 461362"/>
                  <a:gd name="connsiteX8" fmla="*/ 1006635 w 2545080"/>
                  <a:gd name="connsiteY8" fmla="*/ 114207 h 461362"/>
                  <a:gd name="connsiteX9" fmla="*/ 1162050 w 2545080"/>
                  <a:gd name="connsiteY9" fmla="*/ 438057 h 461362"/>
                  <a:gd name="connsiteX10" fmla="*/ 1268730 w 2545080"/>
                  <a:gd name="connsiteY10" fmla="*/ 396147 h 461362"/>
                  <a:gd name="connsiteX11" fmla="*/ 1329690 w 2545080"/>
                  <a:gd name="connsiteY11" fmla="*/ 392337 h 461362"/>
                  <a:gd name="connsiteX12" fmla="*/ 1421130 w 2545080"/>
                  <a:gd name="connsiteY12" fmla="*/ 209457 h 461362"/>
                  <a:gd name="connsiteX13" fmla="*/ 1479486 w 2545080"/>
                  <a:gd name="connsiteY13" fmla="*/ 441867 h 461362"/>
                  <a:gd name="connsiteX14" fmla="*/ 1693231 w 2545080"/>
                  <a:gd name="connsiteY14" fmla="*/ 438057 h 461362"/>
                  <a:gd name="connsiteX15" fmla="*/ 1779270 w 2545080"/>
                  <a:gd name="connsiteY15" fmla="*/ 430437 h 461362"/>
                  <a:gd name="connsiteX16" fmla="*/ 1927860 w 2545080"/>
                  <a:gd name="connsiteY16" fmla="*/ 53247 h 461362"/>
                  <a:gd name="connsiteX17" fmla="*/ 2034938 w 2545080"/>
                  <a:gd name="connsiteY17" fmla="*/ 377097 h 461362"/>
                  <a:gd name="connsiteX18" fmla="*/ 2193739 w 2545080"/>
                  <a:gd name="connsiteY18" fmla="*/ 434247 h 461362"/>
                  <a:gd name="connsiteX19" fmla="*/ 2336080 w 2545080"/>
                  <a:gd name="connsiteY19" fmla="*/ 3717 h 461362"/>
                  <a:gd name="connsiteX20" fmla="*/ 2456781 w 2545080"/>
                  <a:gd name="connsiteY20" fmla="*/ 232317 h 461362"/>
                  <a:gd name="connsiteX21" fmla="*/ 2471034 w 2545080"/>
                  <a:gd name="connsiteY21" fmla="*/ 350427 h 461362"/>
                  <a:gd name="connsiteX22" fmla="*/ 2545080 w 2545080"/>
                  <a:gd name="connsiteY22" fmla="*/ 445677 h 461362"/>
                  <a:gd name="connsiteX0" fmla="*/ 0 w 2545080"/>
                  <a:gd name="connsiteY0" fmla="*/ 460917 h 461362"/>
                  <a:gd name="connsiteX1" fmla="*/ 194310 w 2545080"/>
                  <a:gd name="connsiteY1" fmla="*/ 411387 h 461362"/>
                  <a:gd name="connsiteX2" fmla="*/ 354330 w 2545080"/>
                  <a:gd name="connsiteY2" fmla="*/ 335187 h 461362"/>
                  <a:gd name="connsiteX3" fmla="*/ 445578 w 2545080"/>
                  <a:gd name="connsiteY3" fmla="*/ 167547 h 461362"/>
                  <a:gd name="connsiteX4" fmla="*/ 548858 w 2545080"/>
                  <a:gd name="connsiteY4" fmla="*/ 17052 h 461362"/>
                  <a:gd name="connsiteX5" fmla="*/ 687828 w 2545080"/>
                  <a:gd name="connsiteY5" fmla="*/ 118017 h 461362"/>
                  <a:gd name="connsiteX6" fmla="*/ 770248 w 2545080"/>
                  <a:gd name="connsiteY6" fmla="*/ 415197 h 461362"/>
                  <a:gd name="connsiteX7" fmla="*/ 880110 w 2545080"/>
                  <a:gd name="connsiteY7" fmla="*/ 399957 h 461362"/>
                  <a:gd name="connsiteX8" fmla="*/ 1006635 w 2545080"/>
                  <a:gd name="connsiteY8" fmla="*/ 114207 h 461362"/>
                  <a:gd name="connsiteX9" fmla="*/ 1162050 w 2545080"/>
                  <a:gd name="connsiteY9" fmla="*/ 438057 h 461362"/>
                  <a:gd name="connsiteX10" fmla="*/ 1268730 w 2545080"/>
                  <a:gd name="connsiteY10" fmla="*/ 396147 h 461362"/>
                  <a:gd name="connsiteX11" fmla="*/ 1329690 w 2545080"/>
                  <a:gd name="connsiteY11" fmla="*/ 392337 h 461362"/>
                  <a:gd name="connsiteX12" fmla="*/ 1421130 w 2545080"/>
                  <a:gd name="connsiteY12" fmla="*/ 209457 h 461362"/>
                  <a:gd name="connsiteX13" fmla="*/ 1479486 w 2545080"/>
                  <a:gd name="connsiteY13" fmla="*/ 441867 h 461362"/>
                  <a:gd name="connsiteX14" fmla="*/ 1693231 w 2545080"/>
                  <a:gd name="connsiteY14" fmla="*/ 438057 h 461362"/>
                  <a:gd name="connsiteX15" fmla="*/ 1779270 w 2545080"/>
                  <a:gd name="connsiteY15" fmla="*/ 430437 h 461362"/>
                  <a:gd name="connsiteX16" fmla="*/ 1927860 w 2545080"/>
                  <a:gd name="connsiteY16" fmla="*/ 53247 h 461362"/>
                  <a:gd name="connsiteX17" fmla="*/ 2034938 w 2545080"/>
                  <a:gd name="connsiteY17" fmla="*/ 377097 h 461362"/>
                  <a:gd name="connsiteX18" fmla="*/ 2193739 w 2545080"/>
                  <a:gd name="connsiteY18" fmla="*/ 434247 h 461362"/>
                  <a:gd name="connsiteX19" fmla="*/ 2336080 w 2545080"/>
                  <a:gd name="connsiteY19" fmla="*/ 3717 h 461362"/>
                  <a:gd name="connsiteX20" fmla="*/ 2456781 w 2545080"/>
                  <a:gd name="connsiteY20" fmla="*/ 232317 h 461362"/>
                  <a:gd name="connsiteX21" fmla="*/ 2471034 w 2545080"/>
                  <a:gd name="connsiteY21" fmla="*/ 350427 h 461362"/>
                  <a:gd name="connsiteX22" fmla="*/ 2545080 w 2545080"/>
                  <a:gd name="connsiteY22" fmla="*/ 445677 h 461362"/>
                  <a:gd name="connsiteX0" fmla="*/ 0 w 2545080"/>
                  <a:gd name="connsiteY0" fmla="*/ 460917 h 461362"/>
                  <a:gd name="connsiteX1" fmla="*/ 194310 w 2545080"/>
                  <a:gd name="connsiteY1" fmla="*/ 411387 h 461362"/>
                  <a:gd name="connsiteX2" fmla="*/ 354330 w 2545080"/>
                  <a:gd name="connsiteY2" fmla="*/ 335187 h 461362"/>
                  <a:gd name="connsiteX3" fmla="*/ 445578 w 2545080"/>
                  <a:gd name="connsiteY3" fmla="*/ 167547 h 461362"/>
                  <a:gd name="connsiteX4" fmla="*/ 548858 w 2545080"/>
                  <a:gd name="connsiteY4" fmla="*/ 17052 h 461362"/>
                  <a:gd name="connsiteX5" fmla="*/ 687828 w 2545080"/>
                  <a:gd name="connsiteY5" fmla="*/ 118017 h 461362"/>
                  <a:gd name="connsiteX6" fmla="*/ 770248 w 2545080"/>
                  <a:gd name="connsiteY6" fmla="*/ 415197 h 461362"/>
                  <a:gd name="connsiteX7" fmla="*/ 912180 w 2545080"/>
                  <a:gd name="connsiteY7" fmla="*/ 422817 h 461362"/>
                  <a:gd name="connsiteX8" fmla="*/ 1006635 w 2545080"/>
                  <a:gd name="connsiteY8" fmla="*/ 114207 h 461362"/>
                  <a:gd name="connsiteX9" fmla="*/ 1162050 w 2545080"/>
                  <a:gd name="connsiteY9" fmla="*/ 438057 h 461362"/>
                  <a:gd name="connsiteX10" fmla="*/ 1268730 w 2545080"/>
                  <a:gd name="connsiteY10" fmla="*/ 396147 h 461362"/>
                  <a:gd name="connsiteX11" fmla="*/ 1329690 w 2545080"/>
                  <a:gd name="connsiteY11" fmla="*/ 392337 h 461362"/>
                  <a:gd name="connsiteX12" fmla="*/ 1421130 w 2545080"/>
                  <a:gd name="connsiteY12" fmla="*/ 209457 h 461362"/>
                  <a:gd name="connsiteX13" fmla="*/ 1479486 w 2545080"/>
                  <a:gd name="connsiteY13" fmla="*/ 441867 h 461362"/>
                  <a:gd name="connsiteX14" fmla="*/ 1693231 w 2545080"/>
                  <a:gd name="connsiteY14" fmla="*/ 438057 h 461362"/>
                  <a:gd name="connsiteX15" fmla="*/ 1779270 w 2545080"/>
                  <a:gd name="connsiteY15" fmla="*/ 430437 h 461362"/>
                  <a:gd name="connsiteX16" fmla="*/ 1927860 w 2545080"/>
                  <a:gd name="connsiteY16" fmla="*/ 53247 h 461362"/>
                  <a:gd name="connsiteX17" fmla="*/ 2034938 w 2545080"/>
                  <a:gd name="connsiteY17" fmla="*/ 377097 h 461362"/>
                  <a:gd name="connsiteX18" fmla="*/ 2193739 w 2545080"/>
                  <a:gd name="connsiteY18" fmla="*/ 434247 h 461362"/>
                  <a:gd name="connsiteX19" fmla="*/ 2336080 w 2545080"/>
                  <a:gd name="connsiteY19" fmla="*/ 3717 h 461362"/>
                  <a:gd name="connsiteX20" fmla="*/ 2456781 w 2545080"/>
                  <a:gd name="connsiteY20" fmla="*/ 232317 h 461362"/>
                  <a:gd name="connsiteX21" fmla="*/ 2471034 w 2545080"/>
                  <a:gd name="connsiteY21" fmla="*/ 350427 h 461362"/>
                  <a:gd name="connsiteX22" fmla="*/ 2545080 w 2545080"/>
                  <a:gd name="connsiteY22" fmla="*/ 445677 h 461362"/>
                  <a:gd name="connsiteX0" fmla="*/ 0 w 2545080"/>
                  <a:gd name="connsiteY0" fmla="*/ 460917 h 461362"/>
                  <a:gd name="connsiteX1" fmla="*/ 194310 w 2545080"/>
                  <a:gd name="connsiteY1" fmla="*/ 411387 h 461362"/>
                  <a:gd name="connsiteX2" fmla="*/ 354330 w 2545080"/>
                  <a:gd name="connsiteY2" fmla="*/ 335187 h 461362"/>
                  <a:gd name="connsiteX3" fmla="*/ 445578 w 2545080"/>
                  <a:gd name="connsiteY3" fmla="*/ 167547 h 461362"/>
                  <a:gd name="connsiteX4" fmla="*/ 548858 w 2545080"/>
                  <a:gd name="connsiteY4" fmla="*/ 17052 h 461362"/>
                  <a:gd name="connsiteX5" fmla="*/ 687828 w 2545080"/>
                  <a:gd name="connsiteY5" fmla="*/ 118017 h 461362"/>
                  <a:gd name="connsiteX6" fmla="*/ 770248 w 2545080"/>
                  <a:gd name="connsiteY6" fmla="*/ 415197 h 461362"/>
                  <a:gd name="connsiteX7" fmla="*/ 912180 w 2545080"/>
                  <a:gd name="connsiteY7" fmla="*/ 422817 h 461362"/>
                  <a:gd name="connsiteX8" fmla="*/ 1006635 w 2545080"/>
                  <a:gd name="connsiteY8" fmla="*/ 114207 h 461362"/>
                  <a:gd name="connsiteX9" fmla="*/ 1162050 w 2545080"/>
                  <a:gd name="connsiteY9" fmla="*/ 438057 h 461362"/>
                  <a:gd name="connsiteX10" fmla="*/ 1268730 w 2545080"/>
                  <a:gd name="connsiteY10" fmla="*/ 396147 h 461362"/>
                  <a:gd name="connsiteX11" fmla="*/ 1329690 w 2545080"/>
                  <a:gd name="connsiteY11" fmla="*/ 392337 h 461362"/>
                  <a:gd name="connsiteX12" fmla="*/ 1421130 w 2545080"/>
                  <a:gd name="connsiteY12" fmla="*/ 209457 h 461362"/>
                  <a:gd name="connsiteX13" fmla="*/ 1479486 w 2545080"/>
                  <a:gd name="connsiteY13" fmla="*/ 441867 h 461362"/>
                  <a:gd name="connsiteX14" fmla="*/ 1615727 w 2545080"/>
                  <a:gd name="connsiteY14" fmla="*/ 438057 h 461362"/>
                  <a:gd name="connsiteX15" fmla="*/ 1779270 w 2545080"/>
                  <a:gd name="connsiteY15" fmla="*/ 430437 h 461362"/>
                  <a:gd name="connsiteX16" fmla="*/ 1927860 w 2545080"/>
                  <a:gd name="connsiteY16" fmla="*/ 53247 h 461362"/>
                  <a:gd name="connsiteX17" fmla="*/ 2034938 w 2545080"/>
                  <a:gd name="connsiteY17" fmla="*/ 377097 h 461362"/>
                  <a:gd name="connsiteX18" fmla="*/ 2193739 w 2545080"/>
                  <a:gd name="connsiteY18" fmla="*/ 434247 h 461362"/>
                  <a:gd name="connsiteX19" fmla="*/ 2336080 w 2545080"/>
                  <a:gd name="connsiteY19" fmla="*/ 3717 h 461362"/>
                  <a:gd name="connsiteX20" fmla="*/ 2456781 w 2545080"/>
                  <a:gd name="connsiteY20" fmla="*/ 232317 h 461362"/>
                  <a:gd name="connsiteX21" fmla="*/ 2471034 w 2545080"/>
                  <a:gd name="connsiteY21" fmla="*/ 350427 h 461362"/>
                  <a:gd name="connsiteX22" fmla="*/ 2545080 w 2545080"/>
                  <a:gd name="connsiteY22" fmla="*/ 445677 h 461362"/>
                  <a:gd name="connsiteX0" fmla="*/ 0 w 2545080"/>
                  <a:gd name="connsiteY0" fmla="*/ 460917 h 461362"/>
                  <a:gd name="connsiteX1" fmla="*/ 194310 w 2545080"/>
                  <a:gd name="connsiteY1" fmla="*/ 411387 h 461362"/>
                  <a:gd name="connsiteX2" fmla="*/ 354330 w 2545080"/>
                  <a:gd name="connsiteY2" fmla="*/ 335187 h 461362"/>
                  <a:gd name="connsiteX3" fmla="*/ 445578 w 2545080"/>
                  <a:gd name="connsiteY3" fmla="*/ 167547 h 461362"/>
                  <a:gd name="connsiteX4" fmla="*/ 548858 w 2545080"/>
                  <a:gd name="connsiteY4" fmla="*/ 17052 h 461362"/>
                  <a:gd name="connsiteX5" fmla="*/ 687828 w 2545080"/>
                  <a:gd name="connsiteY5" fmla="*/ 118017 h 461362"/>
                  <a:gd name="connsiteX6" fmla="*/ 770248 w 2545080"/>
                  <a:gd name="connsiteY6" fmla="*/ 415197 h 461362"/>
                  <a:gd name="connsiteX7" fmla="*/ 912180 w 2545080"/>
                  <a:gd name="connsiteY7" fmla="*/ 422817 h 461362"/>
                  <a:gd name="connsiteX8" fmla="*/ 1006635 w 2545080"/>
                  <a:gd name="connsiteY8" fmla="*/ 114207 h 461362"/>
                  <a:gd name="connsiteX9" fmla="*/ 1162050 w 2545080"/>
                  <a:gd name="connsiteY9" fmla="*/ 438057 h 461362"/>
                  <a:gd name="connsiteX10" fmla="*/ 1268730 w 2545080"/>
                  <a:gd name="connsiteY10" fmla="*/ 396147 h 461362"/>
                  <a:gd name="connsiteX11" fmla="*/ 1329690 w 2545080"/>
                  <a:gd name="connsiteY11" fmla="*/ 392337 h 461362"/>
                  <a:gd name="connsiteX12" fmla="*/ 1421130 w 2545080"/>
                  <a:gd name="connsiteY12" fmla="*/ 209457 h 461362"/>
                  <a:gd name="connsiteX13" fmla="*/ 1479486 w 2545080"/>
                  <a:gd name="connsiteY13" fmla="*/ 441867 h 461362"/>
                  <a:gd name="connsiteX14" fmla="*/ 1615727 w 2545080"/>
                  <a:gd name="connsiteY14" fmla="*/ 438057 h 461362"/>
                  <a:gd name="connsiteX15" fmla="*/ 1792633 w 2545080"/>
                  <a:gd name="connsiteY15" fmla="*/ 408212 h 461362"/>
                  <a:gd name="connsiteX16" fmla="*/ 1927860 w 2545080"/>
                  <a:gd name="connsiteY16" fmla="*/ 53247 h 461362"/>
                  <a:gd name="connsiteX17" fmla="*/ 2034938 w 2545080"/>
                  <a:gd name="connsiteY17" fmla="*/ 377097 h 461362"/>
                  <a:gd name="connsiteX18" fmla="*/ 2193739 w 2545080"/>
                  <a:gd name="connsiteY18" fmla="*/ 434247 h 461362"/>
                  <a:gd name="connsiteX19" fmla="*/ 2336080 w 2545080"/>
                  <a:gd name="connsiteY19" fmla="*/ 3717 h 461362"/>
                  <a:gd name="connsiteX20" fmla="*/ 2456781 w 2545080"/>
                  <a:gd name="connsiteY20" fmla="*/ 232317 h 461362"/>
                  <a:gd name="connsiteX21" fmla="*/ 2471034 w 2545080"/>
                  <a:gd name="connsiteY21" fmla="*/ 350427 h 461362"/>
                  <a:gd name="connsiteX22" fmla="*/ 2545080 w 2545080"/>
                  <a:gd name="connsiteY22" fmla="*/ 445677 h 461362"/>
                  <a:gd name="connsiteX0" fmla="*/ 0 w 2545080"/>
                  <a:gd name="connsiteY0" fmla="*/ 460917 h 461362"/>
                  <a:gd name="connsiteX1" fmla="*/ 194310 w 2545080"/>
                  <a:gd name="connsiteY1" fmla="*/ 411387 h 461362"/>
                  <a:gd name="connsiteX2" fmla="*/ 354330 w 2545080"/>
                  <a:gd name="connsiteY2" fmla="*/ 335187 h 461362"/>
                  <a:gd name="connsiteX3" fmla="*/ 445578 w 2545080"/>
                  <a:gd name="connsiteY3" fmla="*/ 167547 h 461362"/>
                  <a:gd name="connsiteX4" fmla="*/ 548858 w 2545080"/>
                  <a:gd name="connsiteY4" fmla="*/ 17052 h 461362"/>
                  <a:gd name="connsiteX5" fmla="*/ 687828 w 2545080"/>
                  <a:gd name="connsiteY5" fmla="*/ 118017 h 461362"/>
                  <a:gd name="connsiteX6" fmla="*/ 770248 w 2545080"/>
                  <a:gd name="connsiteY6" fmla="*/ 415197 h 461362"/>
                  <a:gd name="connsiteX7" fmla="*/ 912180 w 2545080"/>
                  <a:gd name="connsiteY7" fmla="*/ 422817 h 461362"/>
                  <a:gd name="connsiteX8" fmla="*/ 1006635 w 2545080"/>
                  <a:gd name="connsiteY8" fmla="*/ 114207 h 461362"/>
                  <a:gd name="connsiteX9" fmla="*/ 1162050 w 2545080"/>
                  <a:gd name="connsiteY9" fmla="*/ 438057 h 461362"/>
                  <a:gd name="connsiteX10" fmla="*/ 1268730 w 2545080"/>
                  <a:gd name="connsiteY10" fmla="*/ 396147 h 461362"/>
                  <a:gd name="connsiteX11" fmla="*/ 1329690 w 2545080"/>
                  <a:gd name="connsiteY11" fmla="*/ 392337 h 461362"/>
                  <a:gd name="connsiteX12" fmla="*/ 1421130 w 2545080"/>
                  <a:gd name="connsiteY12" fmla="*/ 209457 h 461362"/>
                  <a:gd name="connsiteX13" fmla="*/ 1479486 w 2545080"/>
                  <a:gd name="connsiteY13" fmla="*/ 441867 h 461362"/>
                  <a:gd name="connsiteX14" fmla="*/ 1615727 w 2545080"/>
                  <a:gd name="connsiteY14" fmla="*/ 438057 h 461362"/>
                  <a:gd name="connsiteX15" fmla="*/ 1792633 w 2545080"/>
                  <a:gd name="connsiteY15" fmla="*/ 408212 h 461362"/>
                  <a:gd name="connsiteX16" fmla="*/ 1927860 w 2545080"/>
                  <a:gd name="connsiteY16" fmla="*/ 53247 h 461362"/>
                  <a:gd name="connsiteX17" fmla="*/ 2034938 w 2545080"/>
                  <a:gd name="connsiteY17" fmla="*/ 377097 h 461362"/>
                  <a:gd name="connsiteX18" fmla="*/ 2193739 w 2545080"/>
                  <a:gd name="connsiteY18" fmla="*/ 434247 h 461362"/>
                  <a:gd name="connsiteX19" fmla="*/ 2336080 w 2545080"/>
                  <a:gd name="connsiteY19" fmla="*/ 3717 h 461362"/>
                  <a:gd name="connsiteX20" fmla="*/ 2456781 w 2545080"/>
                  <a:gd name="connsiteY20" fmla="*/ 232317 h 461362"/>
                  <a:gd name="connsiteX21" fmla="*/ 2471034 w 2545080"/>
                  <a:gd name="connsiteY21" fmla="*/ 350427 h 461362"/>
                  <a:gd name="connsiteX22" fmla="*/ 2545080 w 2545080"/>
                  <a:gd name="connsiteY22" fmla="*/ 445677 h 461362"/>
                  <a:gd name="connsiteX0" fmla="*/ 0 w 2545080"/>
                  <a:gd name="connsiteY0" fmla="*/ 460917 h 461362"/>
                  <a:gd name="connsiteX1" fmla="*/ 194310 w 2545080"/>
                  <a:gd name="connsiteY1" fmla="*/ 411387 h 461362"/>
                  <a:gd name="connsiteX2" fmla="*/ 354330 w 2545080"/>
                  <a:gd name="connsiteY2" fmla="*/ 335187 h 461362"/>
                  <a:gd name="connsiteX3" fmla="*/ 445578 w 2545080"/>
                  <a:gd name="connsiteY3" fmla="*/ 167547 h 461362"/>
                  <a:gd name="connsiteX4" fmla="*/ 548858 w 2545080"/>
                  <a:gd name="connsiteY4" fmla="*/ 17052 h 461362"/>
                  <a:gd name="connsiteX5" fmla="*/ 687828 w 2545080"/>
                  <a:gd name="connsiteY5" fmla="*/ 118017 h 461362"/>
                  <a:gd name="connsiteX6" fmla="*/ 770248 w 2545080"/>
                  <a:gd name="connsiteY6" fmla="*/ 415197 h 461362"/>
                  <a:gd name="connsiteX7" fmla="*/ 912180 w 2545080"/>
                  <a:gd name="connsiteY7" fmla="*/ 422817 h 461362"/>
                  <a:gd name="connsiteX8" fmla="*/ 1006635 w 2545080"/>
                  <a:gd name="connsiteY8" fmla="*/ 114207 h 461362"/>
                  <a:gd name="connsiteX9" fmla="*/ 1162050 w 2545080"/>
                  <a:gd name="connsiteY9" fmla="*/ 438057 h 461362"/>
                  <a:gd name="connsiteX10" fmla="*/ 1268730 w 2545080"/>
                  <a:gd name="connsiteY10" fmla="*/ 396147 h 461362"/>
                  <a:gd name="connsiteX11" fmla="*/ 1329690 w 2545080"/>
                  <a:gd name="connsiteY11" fmla="*/ 392337 h 461362"/>
                  <a:gd name="connsiteX12" fmla="*/ 1421130 w 2545080"/>
                  <a:gd name="connsiteY12" fmla="*/ 209457 h 461362"/>
                  <a:gd name="connsiteX13" fmla="*/ 1466123 w 2545080"/>
                  <a:gd name="connsiteY13" fmla="*/ 422817 h 461362"/>
                  <a:gd name="connsiteX14" fmla="*/ 1615727 w 2545080"/>
                  <a:gd name="connsiteY14" fmla="*/ 438057 h 461362"/>
                  <a:gd name="connsiteX15" fmla="*/ 1792633 w 2545080"/>
                  <a:gd name="connsiteY15" fmla="*/ 408212 h 461362"/>
                  <a:gd name="connsiteX16" fmla="*/ 1927860 w 2545080"/>
                  <a:gd name="connsiteY16" fmla="*/ 53247 h 461362"/>
                  <a:gd name="connsiteX17" fmla="*/ 2034938 w 2545080"/>
                  <a:gd name="connsiteY17" fmla="*/ 377097 h 461362"/>
                  <a:gd name="connsiteX18" fmla="*/ 2193739 w 2545080"/>
                  <a:gd name="connsiteY18" fmla="*/ 434247 h 461362"/>
                  <a:gd name="connsiteX19" fmla="*/ 2336080 w 2545080"/>
                  <a:gd name="connsiteY19" fmla="*/ 3717 h 461362"/>
                  <a:gd name="connsiteX20" fmla="*/ 2456781 w 2545080"/>
                  <a:gd name="connsiteY20" fmla="*/ 232317 h 461362"/>
                  <a:gd name="connsiteX21" fmla="*/ 2471034 w 2545080"/>
                  <a:gd name="connsiteY21" fmla="*/ 350427 h 461362"/>
                  <a:gd name="connsiteX22" fmla="*/ 2545080 w 2545080"/>
                  <a:gd name="connsiteY22" fmla="*/ 445677 h 461362"/>
                  <a:gd name="connsiteX0" fmla="*/ 0 w 2545080"/>
                  <a:gd name="connsiteY0" fmla="*/ 460917 h 461362"/>
                  <a:gd name="connsiteX1" fmla="*/ 194310 w 2545080"/>
                  <a:gd name="connsiteY1" fmla="*/ 411387 h 461362"/>
                  <a:gd name="connsiteX2" fmla="*/ 354330 w 2545080"/>
                  <a:gd name="connsiteY2" fmla="*/ 335187 h 461362"/>
                  <a:gd name="connsiteX3" fmla="*/ 445578 w 2545080"/>
                  <a:gd name="connsiteY3" fmla="*/ 167547 h 461362"/>
                  <a:gd name="connsiteX4" fmla="*/ 548858 w 2545080"/>
                  <a:gd name="connsiteY4" fmla="*/ 17052 h 461362"/>
                  <a:gd name="connsiteX5" fmla="*/ 687828 w 2545080"/>
                  <a:gd name="connsiteY5" fmla="*/ 118017 h 461362"/>
                  <a:gd name="connsiteX6" fmla="*/ 770248 w 2545080"/>
                  <a:gd name="connsiteY6" fmla="*/ 415197 h 461362"/>
                  <a:gd name="connsiteX7" fmla="*/ 912180 w 2545080"/>
                  <a:gd name="connsiteY7" fmla="*/ 422817 h 461362"/>
                  <a:gd name="connsiteX8" fmla="*/ 1006635 w 2545080"/>
                  <a:gd name="connsiteY8" fmla="*/ 114207 h 461362"/>
                  <a:gd name="connsiteX9" fmla="*/ 1162050 w 2545080"/>
                  <a:gd name="connsiteY9" fmla="*/ 438057 h 461362"/>
                  <a:gd name="connsiteX10" fmla="*/ 1268730 w 2545080"/>
                  <a:gd name="connsiteY10" fmla="*/ 396147 h 461362"/>
                  <a:gd name="connsiteX11" fmla="*/ 1321672 w 2545080"/>
                  <a:gd name="connsiteY11" fmla="*/ 292325 h 461362"/>
                  <a:gd name="connsiteX12" fmla="*/ 1421130 w 2545080"/>
                  <a:gd name="connsiteY12" fmla="*/ 209457 h 461362"/>
                  <a:gd name="connsiteX13" fmla="*/ 1466123 w 2545080"/>
                  <a:gd name="connsiteY13" fmla="*/ 422817 h 461362"/>
                  <a:gd name="connsiteX14" fmla="*/ 1615727 w 2545080"/>
                  <a:gd name="connsiteY14" fmla="*/ 438057 h 461362"/>
                  <a:gd name="connsiteX15" fmla="*/ 1792633 w 2545080"/>
                  <a:gd name="connsiteY15" fmla="*/ 408212 h 461362"/>
                  <a:gd name="connsiteX16" fmla="*/ 1927860 w 2545080"/>
                  <a:gd name="connsiteY16" fmla="*/ 53247 h 461362"/>
                  <a:gd name="connsiteX17" fmla="*/ 2034938 w 2545080"/>
                  <a:gd name="connsiteY17" fmla="*/ 377097 h 461362"/>
                  <a:gd name="connsiteX18" fmla="*/ 2193739 w 2545080"/>
                  <a:gd name="connsiteY18" fmla="*/ 434247 h 461362"/>
                  <a:gd name="connsiteX19" fmla="*/ 2336080 w 2545080"/>
                  <a:gd name="connsiteY19" fmla="*/ 3717 h 461362"/>
                  <a:gd name="connsiteX20" fmla="*/ 2456781 w 2545080"/>
                  <a:gd name="connsiteY20" fmla="*/ 232317 h 461362"/>
                  <a:gd name="connsiteX21" fmla="*/ 2471034 w 2545080"/>
                  <a:gd name="connsiteY21" fmla="*/ 350427 h 461362"/>
                  <a:gd name="connsiteX22" fmla="*/ 2545080 w 2545080"/>
                  <a:gd name="connsiteY22" fmla="*/ 445677 h 461362"/>
                  <a:gd name="connsiteX0" fmla="*/ 0 w 2545080"/>
                  <a:gd name="connsiteY0" fmla="*/ 460917 h 463062"/>
                  <a:gd name="connsiteX1" fmla="*/ 194310 w 2545080"/>
                  <a:gd name="connsiteY1" fmla="*/ 411387 h 463062"/>
                  <a:gd name="connsiteX2" fmla="*/ 354330 w 2545080"/>
                  <a:gd name="connsiteY2" fmla="*/ 335187 h 463062"/>
                  <a:gd name="connsiteX3" fmla="*/ 445578 w 2545080"/>
                  <a:gd name="connsiteY3" fmla="*/ 167547 h 463062"/>
                  <a:gd name="connsiteX4" fmla="*/ 548858 w 2545080"/>
                  <a:gd name="connsiteY4" fmla="*/ 17052 h 463062"/>
                  <a:gd name="connsiteX5" fmla="*/ 687828 w 2545080"/>
                  <a:gd name="connsiteY5" fmla="*/ 118017 h 463062"/>
                  <a:gd name="connsiteX6" fmla="*/ 770248 w 2545080"/>
                  <a:gd name="connsiteY6" fmla="*/ 415197 h 463062"/>
                  <a:gd name="connsiteX7" fmla="*/ 912180 w 2545080"/>
                  <a:gd name="connsiteY7" fmla="*/ 422817 h 463062"/>
                  <a:gd name="connsiteX8" fmla="*/ 1006635 w 2545080"/>
                  <a:gd name="connsiteY8" fmla="*/ 114207 h 463062"/>
                  <a:gd name="connsiteX9" fmla="*/ 1162050 w 2545080"/>
                  <a:gd name="connsiteY9" fmla="*/ 438057 h 463062"/>
                  <a:gd name="connsiteX10" fmla="*/ 1300801 w 2545080"/>
                  <a:gd name="connsiteY10" fmla="*/ 424722 h 463062"/>
                  <a:gd name="connsiteX11" fmla="*/ 1321672 w 2545080"/>
                  <a:gd name="connsiteY11" fmla="*/ 292325 h 463062"/>
                  <a:gd name="connsiteX12" fmla="*/ 1421130 w 2545080"/>
                  <a:gd name="connsiteY12" fmla="*/ 209457 h 463062"/>
                  <a:gd name="connsiteX13" fmla="*/ 1466123 w 2545080"/>
                  <a:gd name="connsiteY13" fmla="*/ 422817 h 463062"/>
                  <a:gd name="connsiteX14" fmla="*/ 1615727 w 2545080"/>
                  <a:gd name="connsiteY14" fmla="*/ 438057 h 463062"/>
                  <a:gd name="connsiteX15" fmla="*/ 1792633 w 2545080"/>
                  <a:gd name="connsiteY15" fmla="*/ 408212 h 463062"/>
                  <a:gd name="connsiteX16" fmla="*/ 1927860 w 2545080"/>
                  <a:gd name="connsiteY16" fmla="*/ 53247 h 463062"/>
                  <a:gd name="connsiteX17" fmla="*/ 2034938 w 2545080"/>
                  <a:gd name="connsiteY17" fmla="*/ 377097 h 463062"/>
                  <a:gd name="connsiteX18" fmla="*/ 2193739 w 2545080"/>
                  <a:gd name="connsiteY18" fmla="*/ 434247 h 463062"/>
                  <a:gd name="connsiteX19" fmla="*/ 2336080 w 2545080"/>
                  <a:gd name="connsiteY19" fmla="*/ 3717 h 463062"/>
                  <a:gd name="connsiteX20" fmla="*/ 2456781 w 2545080"/>
                  <a:gd name="connsiteY20" fmla="*/ 232317 h 463062"/>
                  <a:gd name="connsiteX21" fmla="*/ 2471034 w 2545080"/>
                  <a:gd name="connsiteY21" fmla="*/ 350427 h 463062"/>
                  <a:gd name="connsiteX22" fmla="*/ 2545080 w 2545080"/>
                  <a:gd name="connsiteY22" fmla="*/ 445677 h 463062"/>
                  <a:gd name="connsiteX0" fmla="*/ 0 w 2545080"/>
                  <a:gd name="connsiteY0" fmla="*/ 460917 h 461944"/>
                  <a:gd name="connsiteX1" fmla="*/ 194310 w 2545080"/>
                  <a:gd name="connsiteY1" fmla="*/ 411387 h 461944"/>
                  <a:gd name="connsiteX2" fmla="*/ 354330 w 2545080"/>
                  <a:gd name="connsiteY2" fmla="*/ 335187 h 461944"/>
                  <a:gd name="connsiteX3" fmla="*/ 445578 w 2545080"/>
                  <a:gd name="connsiteY3" fmla="*/ 167547 h 461944"/>
                  <a:gd name="connsiteX4" fmla="*/ 548858 w 2545080"/>
                  <a:gd name="connsiteY4" fmla="*/ 17052 h 461944"/>
                  <a:gd name="connsiteX5" fmla="*/ 687828 w 2545080"/>
                  <a:gd name="connsiteY5" fmla="*/ 118017 h 461944"/>
                  <a:gd name="connsiteX6" fmla="*/ 770248 w 2545080"/>
                  <a:gd name="connsiteY6" fmla="*/ 415197 h 461944"/>
                  <a:gd name="connsiteX7" fmla="*/ 912180 w 2545080"/>
                  <a:gd name="connsiteY7" fmla="*/ 422817 h 461944"/>
                  <a:gd name="connsiteX8" fmla="*/ 1006635 w 2545080"/>
                  <a:gd name="connsiteY8" fmla="*/ 114207 h 461944"/>
                  <a:gd name="connsiteX9" fmla="*/ 1162050 w 2545080"/>
                  <a:gd name="connsiteY9" fmla="*/ 438057 h 461944"/>
                  <a:gd name="connsiteX10" fmla="*/ 1300801 w 2545080"/>
                  <a:gd name="connsiteY10" fmla="*/ 424722 h 461944"/>
                  <a:gd name="connsiteX11" fmla="*/ 1353743 w 2545080"/>
                  <a:gd name="connsiteY11" fmla="*/ 320900 h 461944"/>
                  <a:gd name="connsiteX12" fmla="*/ 1421130 w 2545080"/>
                  <a:gd name="connsiteY12" fmla="*/ 209457 h 461944"/>
                  <a:gd name="connsiteX13" fmla="*/ 1466123 w 2545080"/>
                  <a:gd name="connsiteY13" fmla="*/ 422817 h 461944"/>
                  <a:gd name="connsiteX14" fmla="*/ 1615727 w 2545080"/>
                  <a:gd name="connsiteY14" fmla="*/ 438057 h 461944"/>
                  <a:gd name="connsiteX15" fmla="*/ 1792633 w 2545080"/>
                  <a:gd name="connsiteY15" fmla="*/ 408212 h 461944"/>
                  <a:gd name="connsiteX16" fmla="*/ 1927860 w 2545080"/>
                  <a:gd name="connsiteY16" fmla="*/ 53247 h 461944"/>
                  <a:gd name="connsiteX17" fmla="*/ 2034938 w 2545080"/>
                  <a:gd name="connsiteY17" fmla="*/ 377097 h 461944"/>
                  <a:gd name="connsiteX18" fmla="*/ 2193739 w 2545080"/>
                  <a:gd name="connsiteY18" fmla="*/ 434247 h 461944"/>
                  <a:gd name="connsiteX19" fmla="*/ 2336080 w 2545080"/>
                  <a:gd name="connsiteY19" fmla="*/ 3717 h 461944"/>
                  <a:gd name="connsiteX20" fmla="*/ 2456781 w 2545080"/>
                  <a:gd name="connsiteY20" fmla="*/ 232317 h 461944"/>
                  <a:gd name="connsiteX21" fmla="*/ 2471034 w 2545080"/>
                  <a:gd name="connsiteY21" fmla="*/ 350427 h 461944"/>
                  <a:gd name="connsiteX22" fmla="*/ 2545080 w 2545080"/>
                  <a:gd name="connsiteY22" fmla="*/ 445677 h 461944"/>
                  <a:gd name="connsiteX0" fmla="*/ 0 w 2545080"/>
                  <a:gd name="connsiteY0" fmla="*/ 460917 h 461944"/>
                  <a:gd name="connsiteX1" fmla="*/ 194310 w 2545080"/>
                  <a:gd name="connsiteY1" fmla="*/ 411387 h 461944"/>
                  <a:gd name="connsiteX2" fmla="*/ 354330 w 2545080"/>
                  <a:gd name="connsiteY2" fmla="*/ 335187 h 461944"/>
                  <a:gd name="connsiteX3" fmla="*/ 445578 w 2545080"/>
                  <a:gd name="connsiteY3" fmla="*/ 167547 h 461944"/>
                  <a:gd name="connsiteX4" fmla="*/ 548858 w 2545080"/>
                  <a:gd name="connsiteY4" fmla="*/ 17052 h 461944"/>
                  <a:gd name="connsiteX5" fmla="*/ 687828 w 2545080"/>
                  <a:gd name="connsiteY5" fmla="*/ 118017 h 461944"/>
                  <a:gd name="connsiteX6" fmla="*/ 770248 w 2545080"/>
                  <a:gd name="connsiteY6" fmla="*/ 415197 h 461944"/>
                  <a:gd name="connsiteX7" fmla="*/ 912180 w 2545080"/>
                  <a:gd name="connsiteY7" fmla="*/ 422817 h 461944"/>
                  <a:gd name="connsiteX8" fmla="*/ 1006635 w 2545080"/>
                  <a:gd name="connsiteY8" fmla="*/ 114207 h 461944"/>
                  <a:gd name="connsiteX9" fmla="*/ 1162050 w 2545080"/>
                  <a:gd name="connsiteY9" fmla="*/ 438057 h 461944"/>
                  <a:gd name="connsiteX10" fmla="*/ 1300801 w 2545080"/>
                  <a:gd name="connsiteY10" fmla="*/ 424722 h 461944"/>
                  <a:gd name="connsiteX11" fmla="*/ 1353743 w 2545080"/>
                  <a:gd name="connsiteY11" fmla="*/ 320900 h 461944"/>
                  <a:gd name="connsiteX12" fmla="*/ 1421130 w 2545080"/>
                  <a:gd name="connsiteY12" fmla="*/ 209457 h 461944"/>
                  <a:gd name="connsiteX13" fmla="*/ 1486167 w 2545080"/>
                  <a:gd name="connsiteY13" fmla="*/ 408530 h 461944"/>
                  <a:gd name="connsiteX14" fmla="*/ 1615727 w 2545080"/>
                  <a:gd name="connsiteY14" fmla="*/ 438057 h 461944"/>
                  <a:gd name="connsiteX15" fmla="*/ 1792633 w 2545080"/>
                  <a:gd name="connsiteY15" fmla="*/ 408212 h 461944"/>
                  <a:gd name="connsiteX16" fmla="*/ 1927860 w 2545080"/>
                  <a:gd name="connsiteY16" fmla="*/ 53247 h 461944"/>
                  <a:gd name="connsiteX17" fmla="*/ 2034938 w 2545080"/>
                  <a:gd name="connsiteY17" fmla="*/ 377097 h 461944"/>
                  <a:gd name="connsiteX18" fmla="*/ 2193739 w 2545080"/>
                  <a:gd name="connsiteY18" fmla="*/ 434247 h 461944"/>
                  <a:gd name="connsiteX19" fmla="*/ 2336080 w 2545080"/>
                  <a:gd name="connsiteY19" fmla="*/ 3717 h 461944"/>
                  <a:gd name="connsiteX20" fmla="*/ 2456781 w 2545080"/>
                  <a:gd name="connsiteY20" fmla="*/ 232317 h 461944"/>
                  <a:gd name="connsiteX21" fmla="*/ 2471034 w 2545080"/>
                  <a:gd name="connsiteY21" fmla="*/ 350427 h 461944"/>
                  <a:gd name="connsiteX22" fmla="*/ 2545080 w 2545080"/>
                  <a:gd name="connsiteY22" fmla="*/ 445677 h 461944"/>
                  <a:gd name="connsiteX0" fmla="*/ 0 w 2545080"/>
                  <a:gd name="connsiteY0" fmla="*/ 460917 h 461944"/>
                  <a:gd name="connsiteX1" fmla="*/ 194310 w 2545080"/>
                  <a:gd name="connsiteY1" fmla="*/ 411387 h 461944"/>
                  <a:gd name="connsiteX2" fmla="*/ 354330 w 2545080"/>
                  <a:gd name="connsiteY2" fmla="*/ 335187 h 461944"/>
                  <a:gd name="connsiteX3" fmla="*/ 445578 w 2545080"/>
                  <a:gd name="connsiteY3" fmla="*/ 167547 h 461944"/>
                  <a:gd name="connsiteX4" fmla="*/ 556876 w 2545080"/>
                  <a:gd name="connsiteY4" fmla="*/ 379002 h 461944"/>
                  <a:gd name="connsiteX5" fmla="*/ 687828 w 2545080"/>
                  <a:gd name="connsiteY5" fmla="*/ 118017 h 461944"/>
                  <a:gd name="connsiteX6" fmla="*/ 770248 w 2545080"/>
                  <a:gd name="connsiteY6" fmla="*/ 415197 h 461944"/>
                  <a:gd name="connsiteX7" fmla="*/ 912180 w 2545080"/>
                  <a:gd name="connsiteY7" fmla="*/ 422817 h 461944"/>
                  <a:gd name="connsiteX8" fmla="*/ 1006635 w 2545080"/>
                  <a:gd name="connsiteY8" fmla="*/ 114207 h 461944"/>
                  <a:gd name="connsiteX9" fmla="*/ 1162050 w 2545080"/>
                  <a:gd name="connsiteY9" fmla="*/ 438057 h 461944"/>
                  <a:gd name="connsiteX10" fmla="*/ 1300801 w 2545080"/>
                  <a:gd name="connsiteY10" fmla="*/ 424722 h 461944"/>
                  <a:gd name="connsiteX11" fmla="*/ 1353743 w 2545080"/>
                  <a:gd name="connsiteY11" fmla="*/ 320900 h 461944"/>
                  <a:gd name="connsiteX12" fmla="*/ 1421130 w 2545080"/>
                  <a:gd name="connsiteY12" fmla="*/ 209457 h 461944"/>
                  <a:gd name="connsiteX13" fmla="*/ 1486167 w 2545080"/>
                  <a:gd name="connsiteY13" fmla="*/ 408530 h 461944"/>
                  <a:gd name="connsiteX14" fmla="*/ 1615727 w 2545080"/>
                  <a:gd name="connsiteY14" fmla="*/ 438057 h 461944"/>
                  <a:gd name="connsiteX15" fmla="*/ 1792633 w 2545080"/>
                  <a:gd name="connsiteY15" fmla="*/ 408212 h 461944"/>
                  <a:gd name="connsiteX16" fmla="*/ 1927860 w 2545080"/>
                  <a:gd name="connsiteY16" fmla="*/ 53247 h 461944"/>
                  <a:gd name="connsiteX17" fmla="*/ 2034938 w 2545080"/>
                  <a:gd name="connsiteY17" fmla="*/ 377097 h 461944"/>
                  <a:gd name="connsiteX18" fmla="*/ 2193739 w 2545080"/>
                  <a:gd name="connsiteY18" fmla="*/ 434247 h 461944"/>
                  <a:gd name="connsiteX19" fmla="*/ 2336080 w 2545080"/>
                  <a:gd name="connsiteY19" fmla="*/ 3717 h 461944"/>
                  <a:gd name="connsiteX20" fmla="*/ 2456781 w 2545080"/>
                  <a:gd name="connsiteY20" fmla="*/ 232317 h 461944"/>
                  <a:gd name="connsiteX21" fmla="*/ 2471034 w 2545080"/>
                  <a:gd name="connsiteY21" fmla="*/ 350427 h 461944"/>
                  <a:gd name="connsiteX22" fmla="*/ 2545080 w 2545080"/>
                  <a:gd name="connsiteY22" fmla="*/ 445677 h 461944"/>
                  <a:gd name="connsiteX0" fmla="*/ 0 w 2545080"/>
                  <a:gd name="connsiteY0" fmla="*/ 457693 h 458720"/>
                  <a:gd name="connsiteX1" fmla="*/ 194310 w 2545080"/>
                  <a:gd name="connsiteY1" fmla="*/ 408163 h 458720"/>
                  <a:gd name="connsiteX2" fmla="*/ 354330 w 2545080"/>
                  <a:gd name="connsiteY2" fmla="*/ 331963 h 458720"/>
                  <a:gd name="connsiteX3" fmla="*/ 445578 w 2545080"/>
                  <a:gd name="connsiteY3" fmla="*/ 164323 h 458720"/>
                  <a:gd name="connsiteX4" fmla="*/ 556876 w 2545080"/>
                  <a:gd name="connsiteY4" fmla="*/ 375778 h 458720"/>
                  <a:gd name="connsiteX5" fmla="*/ 687828 w 2545080"/>
                  <a:gd name="connsiteY5" fmla="*/ 114793 h 458720"/>
                  <a:gd name="connsiteX6" fmla="*/ 770248 w 2545080"/>
                  <a:gd name="connsiteY6" fmla="*/ 411973 h 458720"/>
                  <a:gd name="connsiteX7" fmla="*/ 912180 w 2545080"/>
                  <a:gd name="connsiteY7" fmla="*/ 419593 h 458720"/>
                  <a:gd name="connsiteX8" fmla="*/ 1006635 w 2545080"/>
                  <a:gd name="connsiteY8" fmla="*/ 110983 h 458720"/>
                  <a:gd name="connsiteX9" fmla="*/ 1162050 w 2545080"/>
                  <a:gd name="connsiteY9" fmla="*/ 434833 h 458720"/>
                  <a:gd name="connsiteX10" fmla="*/ 1300801 w 2545080"/>
                  <a:gd name="connsiteY10" fmla="*/ 421498 h 458720"/>
                  <a:gd name="connsiteX11" fmla="*/ 1353743 w 2545080"/>
                  <a:gd name="connsiteY11" fmla="*/ 317676 h 458720"/>
                  <a:gd name="connsiteX12" fmla="*/ 1421130 w 2545080"/>
                  <a:gd name="connsiteY12" fmla="*/ 206233 h 458720"/>
                  <a:gd name="connsiteX13" fmla="*/ 1486167 w 2545080"/>
                  <a:gd name="connsiteY13" fmla="*/ 405306 h 458720"/>
                  <a:gd name="connsiteX14" fmla="*/ 1615727 w 2545080"/>
                  <a:gd name="connsiteY14" fmla="*/ 434833 h 458720"/>
                  <a:gd name="connsiteX15" fmla="*/ 1792633 w 2545080"/>
                  <a:gd name="connsiteY15" fmla="*/ 404988 h 458720"/>
                  <a:gd name="connsiteX16" fmla="*/ 1927860 w 2545080"/>
                  <a:gd name="connsiteY16" fmla="*/ 50023 h 458720"/>
                  <a:gd name="connsiteX17" fmla="*/ 2034938 w 2545080"/>
                  <a:gd name="connsiteY17" fmla="*/ 373873 h 458720"/>
                  <a:gd name="connsiteX18" fmla="*/ 2193739 w 2545080"/>
                  <a:gd name="connsiteY18" fmla="*/ 431023 h 458720"/>
                  <a:gd name="connsiteX19" fmla="*/ 2336080 w 2545080"/>
                  <a:gd name="connsiteY19" fmla="*/ 493 h 458720"/>
                  <a:gd name="connsiteX20" fmla="*/ 2471034 w 2545080"/>
                  <a:gd name="connsiteY20" fmla="*/ 347203 h 458720"/>
                  <a:gd name="connsiteX21" fmla="*/ 2545080 w 2545080"/>
                  <a:gd name="connsiteY21" fmla="*/ 442453 h 45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45080" h="458720">
                    <a:moveTo>
                      <a:pt x="0" y="457693"/>
                    </a:moveTo>
                    <a:cubicBezTo>
                      <a:pt x="60007" y="436738"/>
                      <a:pt x="135255" y="429118"/>
                      <a:pt x="194310" y="408163"/>
                    </a:cubicBezTo>
                    <a:cubicBezTo>
                      <a:pt x="253365" y="387208"/>
                      <a:pt x="312452" y="372603"/>
                      <a:pt x="354330" y="331963"/>
                    </a:cubicBezTo>
                    <a:cubicBezTo>
                      <a:pt x="396208" y="291323"/>
                      <a:pt x="411821" y="157021"/>
                      <a:pt x="445578" y="164323"/>
                    </a:cubicBezTo>
                    <a:cubicBezTo>
                      <a:pt x="479335" y="171625"/>
                      <a:pt x="516501" y="384033"/>
                      <a:pt x="556876" y="375778"/>
                    </a:cubicBezTo>
                    <a:cubicBezTo>
                      <a:pt x="597251" y="367523"/>
                      <a:pt x="652266" y="108761"/>
                      <a:pt x="687828" y="114793"/>
                    </a:cubicBezTo>
                    <a:cubicBezTo>
                      <a:pt x="723390" y="120826"/>
                      <a:pt x="732856" y="361173"/>
                      <a:pt x="770248" y="411973"/>
                    </a:cubicBezTo>
                    <a:cubicBezTo>
                      <a:pt x="807640" y="462773"/>
                      <a:pt x="872782" y="469758"/>
                      <a:pt x="912180" y="419593"/>
                    </a:cubicBezTo>
                    <a:cubicBezTo>
                      <a:pt x="951578" y="369428"/>
                      <a:pt x="964990" y="108443"/>
                      <a:pt x="1006635" y="110983"/>
                    </a:cubicBezTo>
                    <a:cubicBezTo>
                      <a:pt x="1048280" y="113523"/>
                      <a:pt x="1113022" y="383081"/>
                      <a:pt x="1162050" y="434833"/>
                    </a:cubicBezTo>
                    <a:cubicBezTo>
                      <a:pt x="1211078" y="486586"/>
                      <a:pt x="1268852" y="441024"/>
                      <a:pt x="1300801" y="421498"/>
                    </a:cubicBezTo>
                    <a:cubicBezTo>
                      <a:pt x="1332750" y="401972"/>
                      <a:pt x="1333688" y="353553"/>
                      <a:pt x="1353743" y="317676"/>
                    </a:cubicBezTo>
                    <a:cubicBezTo>
                      <a:pt x="1373798" y="281799"/>
                      <a:pt x="1399059" y="191628"/>
                      <a:pt x="1421130" y="206233"/>
                    </a:cubicBezTo>
                    <a:cubicBezTo>
                      <a:pt x="1443201" y="220838"/>
                      <a:pt x="1453734" y="367206"/>
                      <a:pt x="1486167" y="405306"/>
                    </a:cubicBezTo>
                    <a:cubicBezTo>
                      <a:pt x="1518600" y="443406"/>
                      <a:pt x="1564649" y="434886"/>
                      <a:pt x="1615727" y="434833"/>
                    </a:cubicBezTo>
                    <a:cubicBezTo>
                      <a:pt x="1666805" y="434780"/>
                      <a:pt x="1732593" y="453248"/>
                      <a:pt x="1792633" y="404988"/>
                    </a:cubicBezTo>
                    <a:cubicBezTo>
                      <a:pt x="1852673" y="356728"/>
                      <a:pt x="1887476" y="55209"/>
                      <a:pt x="1927860" y="50023"/>
                    </a:cubicBezTo>
                    <a:cubicBezTo>
                      <a:pt x="1968244" y="44837"/>
                      <a:pt x="1990625" y="310373"/>
                      <a:pt x="2034938" y="373873"/>
                    </a:cubicBezTo>
                    <a:cubicBezTo>
                      <a:pt x="2079251" y="437373"/>
                      <a:pt x="2143549" y="493253"/>
                      <a:pt x="2193739" y="431023"/>
                    </a:cubicBezTo>
                    <a:cubicBezTo>
                      <a:pt x="2243929" y="368793"/>
                      <a:pt x="2289864" y="14463"/>
                      <a:pt x="2336080" y="493"/>
                    </a:cubicBezTo>
                    <a:cubicBezTo>
                      <a:pt x="2382296" y="-13477"/>
                      <a:pt x="2436201" y="273543"/>
                      <a:pt x="2471034" y="347203"/>
                    </a:cubicBezTo>
                    <a:cubicBezTo>
                      <a:pt x="2485750" y="382763"/>
                      <a:pt x="2529654" y="422609"/>
                      <a:pt x="2545080" y="442453"/>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1" idx="0"/>
              </p:cNvCxnSpPr>
              <p:nvPr/>
            </p:nvCxnSpPr>
            <p:spPr>
              <a:xfrm flipV="1">
                <a:off x="361950" y="5334007"/>
                <a:ext cx="2640330" cy="7614"/>
              </a:xfrm>
              <a:prstGeom prst="line">
                <a:avLst/>
              </a:prstGeom>
              <a:ln w="2222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69570" y="4644390"/>
                <a:ext cx="3810" cy="697230"/>
              </a:xfrm>
              <a:prstGeom prst="line">
                <a:avLst/>
              </a:prstGeom>
              <a:ln w="2222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386205" y="9001616"/>
              <a:ext cx="3138295" cy="697230"/>
              <a:chOff x="361949" y="4644390"/>
              <a:chExt cx="2640331" cy="697230"/>
            </a:xfrm>
          </p:grpSpPr>
          <p:sp>
            <p:nvSpPr>
              <p:cNvPr id="38" name="Freeform 37"/>
              <p:cNvSpPr/>
              <p:nvPr/>
            </p:nvSpPr>
            <p:spPr>
              <a:xfrm>
                <a:off x="361949" y="4698951"/>
                <a:ext cx="2495283" cy="642669"/>
              </a:xfrm>
              <a:custGeom>
                <a:avLst/>
                <a:gdLst>
                  <a:gd name="connsiteX0" fmla="*/ 0 w 2545080"/>
                  <a:gd name="connsiteY0" fmla="*/ 710148 h 711137"/>
                  <a:gd name="connsiteX1" fmla="*/ 194310 w 2545080"/>
                  <a:gd name="connsiteY1" fmla="*/ 630138 h 711137"/>
                  <a:gd name="connsiteX2" fmla="*/ 445770 w 2545080"/>
                  <a:gd name="connsiteY2" fmla="*/ 48154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3013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83030 w 2545080"/>
                  <a:gd name="connsiteY12" fmla="*/ 45868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3830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61160 w 2545080"/>
                  <a:gd name="connsiteY14" fmla="*/ 58822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1637 h 711637"/>
                  <a:gd name="connsiteX1" fmla="*/ 194310 w 2545080"/>
                  <a:gd name="connsiteY1" fmla="*/ 662107 h 711637"/>
                  <a:gd name="connsiteX2" fmla="*/ 354330 w 2545080"/>
                  <a:gd name="connsiteY2" fmla="*/ 585907 h 711637"/>
                  <a:gd name="connsiteX3" fmla="*/ 464820 w 2545080"/>
                  <a:gd name="connsiteY3" fmla="*/ 418267 h 711637"/>
                  <a:gd name="connsiteX4" fmla="*/ 590550 w 2545080"/>
                  <a:gd name="connsiteY4" fmla="*/ 601147 h 711637"/>
                  <a:gd name="connsiteX5" fmla="*/ 739140 w 2545080"/>
                  <a:gd name="connsiteY5" fmla="*/ 338257 h 711637"/>
                  <a:gd name="connsiteX6" fmla="*/ 834390 w 2545080"/>
                  <a:gd name="connsiteY6" fmla="*/ 551617 h 711637"/>
                  <a:gd name="connsiteX7" fmla="*/ 880110 w 2545080"/>
                  <a:gd name="connsiteY7" fmla="*/ 650677 h 711637"/>
                  <a:gd name="connsiteX8" fmla="*/ 990600 w 2545080"/>
                  <a:gd name="connsiteY8" fmla="*/ 688777 h 711637"/>
                  <a:gd name="connsiteX9" fmla="*/ 1162050 w 2545080"/>
                  <a:gd name="connsiteY9" fmla="*/ 688777 h 711637"/>
                  <a:gd name="connsiteX10" fmla="*/ 1268730 w 2545080"/>
                  <a:gd name="connsiteY10" fmla="*/ 646867 h 711637"/>
                  <a:gd name="connsiteX11" fmla="*/ 1329690 w 2545080"/>
                  <a:gd name="connsiteY11" fmla="*/ 643057 h 711637"/>
                  <a:gd name="connsiteX12" fmla="*/ 1421130 w 2545080"/>
                  <a:gd name="connsiteY12" fmla="*/ 460177 h 711637"/>
                  <a:gd name="connsiteX13" fmla="*/ 1485900 w 2545080"/>
                  <a:gd name="connsiteY13" fmla="*/ 631627 h 711637"/>
                  <a:gd name="connsiteX14" fmla="*/ 1661160 w 2545080"/>
                  <a:gd name="connsiteY14" fmla="*/ 589717 h 711637"/>
                  <a:gd name="connsiteX15" fmla="*/ 1779270 w 2545080"/>
                  <a:gd name="connsiteY15" fmla="*/ 681157 h 711637"/>
                  <a:gd name="connsiteX16" fmla="*/ 1962150 w 2545080"/>
                  <a:gd name="connsiteY16" fmla="*/ 303967 h 711637"/>
                  <a:gd name="connsiteX17" fmla="*/ 2026920 w 2545080"/>
                  <a:gd name="connsiteY17" fmla="*/ 56317 h 711637"/>
                  <a:gd name="connsiteX18" fmla="*/ 2152650 w 2545080"/>
                  <a:gd name="connsiteY18" fmla="*/ 10597 h 711637"/>
                  <a:gd name="connsiteX19" fmla="*/ 2217420 w 2545080"/>
                  <a:gd name="connsiteY19" fmla="*/ 208717 h 711637"/>
                  <a:gd name="connsiteX20" fmla="*/ 2289810 w 2545080"/>
                  <a:gd name="connsiteY20" fmla="*/ 574477 h 711637"/>
                  <a:gd name="connsiteX21" fmla="*/ 2316480 w 2545080"/>
                  <a:gd name="connsiteY21" fmla="*/ 696397 h 711637"/>
                  <a:gd name="connsiteX22" fmla="*/ 2385060 w 2545080"/>
                  <a:gd name="connsiteY22" fmla="*/ 696397 h 711637"/>
                  <a:gd name="connsiteX23" fmla="*/ 2545080 w 2545080"/>
                  <a:gd name="connsiteY23" fmla="*/ 696397 h 711637"/>
                  <a:gd name="connsiteX0" fmla="*/ 0 w 2545080"/>
                  <a:gd name="connsiteY0" fmla="*/ 668578 h 668578"/>
                  <a:gd name="connsiteX1" fmla="*/ 194310 w 2545080"/>
                  <a:gd name="connsiteY1" fmla="*/ 619048 h 668578"/>
                  <a:gd name="connsiteX2" fmla="*/ 354330 w 2545080"/>
                  <a:gd name="connsiteY2" fmla="*/ 542848 h 668578"/>
                  <a:gd name="connsiteX3" fmla="*/ 464820 w 2545080"/>
                  <a:gd name="connsiteY3" fmla="*/ 375208 h 668578"/>
                  <a:gd name="connsiteX4" fmla="*/ 590550 w 2545080"/>
                  <a:gd name="connsiteY4" fmla="*/ 558088 h 668578"/>
                  <a:gd name="connsiteX5" fmla="*/ 739140 w 2545080"/>
                  <a:gd name="connsiteY5" fmla="*/ 295198 h 668578"/>
                  <a:gd name="connsiteX6" fmla="*/ 834390 w 2545080"/>
                  <a:gd name="connsiteY6" fmla="*/ 508558 h 668578"/>
                  <a:gd name="connsiteX7" fmla="*/ 880110 w 2545080"/>
                  <a:gd name="connsiteY7" fmla="*/ 607618 h 668578"/>
                  <a:gd name="connsiteX8" fmla="*/ 990600 w 2545080"/>
                  <a:gd name="connsiteY8" fmla="*/ 645718 h 668578"/>
                  <a:gd name="connsiteX9" fmla="*/ 1162050 w 2545080"/>
                  <a:gd name="connsiteY9" fmla="*/ 645718 h 668578"/>
                  <a:gd name="connsiteX10" fmla="*/ 1268730 w 2545080"/>
                  <a:gd name="connsiteY10" fmla="*/ 603808 h 668578"/>
                  <a:gd name="connsiteX11" fmla="*/ 1329690 w 2545080"/>
                  <a:gd name="connsiteY11" fmla="*/ 599998 h 668578"/>
                  <a:gd name="connsiteX12" fmla="*/ 1421130 w 2545080"/>
                  <a:gd name="connsiteY12" fmla="*/ 417118 h 668578"/>
                  <a:gd name="connsiteX13" fmla="*/ 1485900 w 2545080"/>
                  <a:gd name="connsiteY13" fmla="*/ 588568 h 668578"/>
                  <a:gd name="connsiteX14" fmla="*/ 1661160 w 2545080"/>
                  <a:gd name="connsiteY14" fmla="*/ 546658 h 668578"/>
                  <a:gd name="connsiteX15" fmla="*/ 1779270 w 2545080"/>
                  <a:gd name="connsiteY15" fmla="*/ 638098 h 668578"/>
                  <a:gd name="connsiteX16" fmla="*/ 1962150 w 2545080"/>
                  <a:gd name="connsiteY16" fmla="*/ 260908 h 668578"/>
                  <a:gd name="connsiteX17" fmla="*/ 2026920 w 2545080"/>
                  <a:gd name="connsiteY17" fmla="*/ 13258 h 668578"/>
                  <a:gd name="connsiteX18" fmla="*/ 2148840 w 2545080"/>
                  <a:gd name="connsiteY18" fmla="*/ 47548 h 668578"/>
                  <a:gd name="connsiteX19" fmla="*/ 2217420 w 2545080"/>
                  <a:gd name="connsiteY19" fmla="*/ 165658 h 668578"/>
                  <a:gd name="connsiteX20" fmla="*/ 2289810 w 2545080"/>
                  <a:gd name="connsiteY20" fmla="*/ 531418 h 668578"/>
                  <a:gd name="connsiteX21" fmla="*/ 2316480 w 2545080"/>
                  <a:gd name="connsiteY21" fmla="*/ 653338 h 668578"/>
                  <a:gd name="connsiteX22" fmla="*/ 2385060 w 2545080"/>
                  <a:gd name="connsiteY22" fmla="*/ 653338 h 668578"/>
                  <a:gd name="connsiteX23" fmla="*/ 2545080 w 2545080"/>
                  <a:gd name="connsiteY23" fmla="*/ 653338 h 668578"/>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16480 w 2545080"/>
                  <a:gd name="connsiteY21" fmla="*/ 65416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2786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4456 h 664456"/>
                  <a:gd name="connsiteX1" fmla="*/ 194310 w 2545080"/>
                  <a:gd name="connsiteY1" fmla="*/ 614926 h 664456"/>
                  <a:gd name="connsiteX2" fmla="*/ 354330 w 2545080"/>
                  <a:gd name="connsiteY2" fmla="*/ 538726 h 664456"/>
                  <a:gd name="connsiteX3" fmla="*/ 464820 w 2545080"/>
                  <a:gd name="connsiteY3" fmla="*/ 371086 h 664456"/>
                  <a:gd name="connsiteX4" fmla="*/ 590550 w 2545080"/>
                  <a:gd name="connsiteY4" fmla="*/ 553966 h 664456"/>
                  <a:gd name="connsiteX5" fmla="*/ 739140 w 2545080"/>
                  <a:gd name="connsiteY5" fmla="*/ 291076 h 664456"/>
                  <a:gd name="connsiteX6" fmla="*/ 834390 w 2545080"/>
                  <a:gd name="connsiteY6" fmla="*/ 504436 h 664456"/>
                  <a:gd name="connsiteX7" fmla="*/ 880110 w 2545080"/>
                  <a:gd name="connsiteY7" fmla="*/ 603496 h 664456"/>
                  <a:gd name="connsiteX8" fmla="*/ 990600 w 2545080"/>
                  <a:gd name="connsiteY8" fmla="*/ 641596 h 664456"/>
                  <a:gd name="connsiteX9" fmla="*/ 1162050 w 2545080"/>
                  <a:gd name="connsiteY9" fmla="*/ 641596 h 664456"/>
                  <a:gd name="connsiteX10" fmla="*/ 1268730 w 2545080"/>
                  <a:gd name="connsiteY10" fmla="*/ 599686 h 664456"/>
                  <a:gd name="connsiteX11" fmla="*/ 1329690 w 2545080"/>
                  <a:gd name="connsiteY11" fmla="*/ 595876 h 664456"/>
                  <a:gd name="connsiteX12" fmla="*/ 1421130 w 2545080"/>
                  <a:gd name="connsiteY12" fmla="*/ 412996 h 664456"/>
                  <a:gd name="connsiteX13" fmla="*/ 1485900 w 2545080"/>
                  <a:gd name="connsiteY13" fmla="*/ 584446 h 664456"/>
                  <a:gd name="connsiteX14" fmla="*/ 1661160 w 2545080"/>
                  <a:gd name="connsiteY14" fmla="*/ 542536 h 664456"/>
                  <a:gd name="connsiteX15" fmla="*/ 1779270 w 2545080"/>
                  <a:gd name="connsiteY15" fmla="*/ 633976 h 664456"/>
                  <a:gd name="connsiteX16" fmla="*/ 1927860 w 2545080"/>
                  <a:gd name="connsiteY16" fmla="*/ 256786 h 664456"/>
                  <a:gd name="connsiteX17" fmla="*/ 2026920 w 2545080"/>
                  <a:gd name="connsiteY17" fmla="*/ 9136 h 664456"/>
                  <a:gd name="connsiteX18" fmla="*/ 2148840 w 2545080"/>
                  <a:gd name="connsiteY18" fmla="*/ 43426 h 664456"/>
                  <a:gd name="connsiteX19" fmla="*/ 2217420 w 2545080"/>
                  <a:gd name="connsiteY19" fmla="*/ 192016 h 664456"/>
                  <a:gd name="connsiteX20" fmla="*/ 2301240 w 2545080"/>
                  <a:gd name="connsiteY20" fmla="*/ 393946 h 664456"/>
                  <a:gd name="connsiteX21" fmla="*/ 2350770 w 2545080"/>
                  <a:gd name="connsiteY21" fmla="*/ 553966 h 664456"/>
                  <a:gd name="connsiteX22" fmla="*/ 2423160 w 2545080"/>
                  <a:gd name="connsiteY22" fmla="*/ 637786 h 664456"/>
                  <a:gd name="connsiteX23" fmla="*/ 2545080 w 2545080"/>
                  <a:gd name="connsiteY23" fmla="*/ 649216 h 66445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59478 w 2545080"/>
                  <a:gd name="connsiteY3" fmla="*/ 653591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59478 w 2545080"/>
                  <a:gd name="connsiteY3" fmla="*/ 653591 h 677086"/>
                  <a:gd name="connsiteX4" fmla="*/ 590550 w 2545080"/>
                  <a:gd name="connsiteY4" fmla="*/ 566596 h 677086"/>
                  <a:gd name="connsiteX5" fmla="*/ 736469 w 2545080"/>
                  <a:gd name="connsiteY5" fmla="*/ 662481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59478 w 2545080"/>
                  <a:gd name="connsiteY3" fmla="*/ 653591 h 677086"/>
                  <a:gd name="connsiteX4" fmla="*/ 590550 w 2545080"/>
                  <a:gd name="connsiteY4" fmla="*/ 566596 h 677086"/>
                  <a:gd name="connsiteX5" fmla="*/ 736469 w 2545080"/>
                  <a:gd name="connsiteY5" fmla="*/ 662481 h 677086"/>
                  <a:gd name="connsiteX6" fmla="*/ 834390 w 2545080"/>
                  <a:gd name="connsiteY6" fmla="*/ 517066 h 677086"/>
                  <a:gd name="connsiteX7" fmla="*/ 880110 w 2545080"/>
                  <a:gd name="connsiteY7" fmla="*/ 616126 h 677086"/>
                  <a:gd name="connsiteX8" fmla="*/ 990600 w 2545080"/>
                  <a:gd name="connsiteY8" fmla="*/ 654226 h 677086"/>
                  <a:gd name="connsiteX9" fmla="*/ 1140681 w 2545080"/>
                  <a:gd name="connsiteY9" fmla="*/ 270051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59478 w 2545080"/>
                  <a:gd name="connsiteY3" fmla="*/ 653591 h 677086"/>
                  <a:gd name="connsiteX4" fmla="*/ 590550 w 2545080"/>
                  <a:gd name="connsiteY4" fmla="*/ 566596 h 677086"/>
                  <a:gd name="connsiteX5" fmla="*/ 736469 w 2545080"/>
                  <a:gd name="connsiteY5" fmla="*/ 662481 h 677086"/>
                  <a:gd name="connsiteX6" fmla="*/ 834390 w 2545080"/>
                  <a:gd name="connsiteY6" fmla="*/ 517066 h 677086"/>
                  <a:gd name="connsiteX7" fmla="*/ 906822 w 2545080"/>
                  <a:gd name="connsiteY7" fmla="*/ 349426 h 677086"/>
                  <a:gd name="connsiteX8" fmla="*/ 990600 w 2545080"/>
                  <a:gd name="connsiteY8" fmla="*/ 654226 h 677086"/>
                  <a:gd name="connsiteX9" fmla="*/ 1140681 w 2545080"/>
                  <a:gd name="connsiteY9" fmla="*/ 270051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1658 w 2545080"/>
                  <a:gd name="connsiteY2" fmla="*/ 652956 h 677086"/>
                  <a:gd name="connsiteX3" fmla="*/ 459478 w 2545080"/>
                  <a:gd name="connsiteY3" fmla="*/ 653591 h 677086"/>
                  <a:gd name="connsiteX4" fmla="*/ 590550 w 2545080"/>
                  <a:gd name="connsiteY4" fmla="*/ 566596 h 677086"/>
                  <a:gd name="connsiteX5" fmla="*/ 736469 w 2545080"/>
                  <a:gd name="connsiteY5" fmla="*/ 662481 h 677086"/>
                  <a:gd name="connsiteX6" fmla="*/ 834390 w 2545080"/>
                  <a:gd name="connsiteY6" fmla="*/ 517066 h 677086"/>
                  <a:gd name="connsiteX7" fmla="*/ 906822 w 2545080"/>
                  <a:gd name="connsiteY7" fmla="*/ 349426 h 677086"/>
                  <a:gd name="connsiteX8" fmla="*/ 990600 w 2545080"/>
                  <a:gd name="connsiteY8" fmla="*/ 654226 h 677086"/>
                  <a:gd name="connsiteX9" fmla="*/ 1140681 w 2545080"/>
                  <a:gd name="connsiteY9" fmla="*/ 270051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1658 w 2545080"/>
                  <a:gd name="connsiteY2" fmla="*/ 652956 h 677086"/>
                  <a:gd name="connsiteX3" fmla="*/ 459478 w 2545080"/>
                  <a:gd name="connsiteY3" fmla="*/ 653591 h 677086"/>
                  <a:gd name="connsiteX4" fmla="*/ 593221 w 2545080"/>
                  <a:gd name="connsiteY4" fmla="*/ 658671 h 677086"/>
                  <a:gd name="connsiteX5" fmla="*/ 736469 w 2545080"/>
                  <a:gd name="connsiteY5" fmla="*/ 662481 h 677086"/>
                  <a:gd name="connsiteX6" fmla="*/ 834390 w 2545080"/>
                  <a:gd name="connsiteY6" fmla="*/ 517066 h 677086"/>
                  <a:gd name="connsiteX7" fmla="*/ 906822 w 2545080"/>
                  <a:gd name="connsiteY7" fmla="*/ 349426 h 677086"/>
                  <a:gd name="connsiteX8" fmla="*/ 990600 w 2545080"/>
                  <a:gd name="connsiteY8" fmla="*/ 654226 h 677086"/>
                  <a:gd name="connsiteX9" fmla="*/ 1140681 w 2545080"/>
                  <a:gd name="connsiteY9" fmla="*/ 270051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1658 w 2545080"/>
                  <a:gd name="connsiteY2" fmla="*/ 652956 h 677086"/>
                  <a:gd name="connsiteX3" fmla="*/ 459478 w 2545080"/>
                  <a:gd name="connsiteY3" fmla="*/ 653591 h 677086"/>
                  <a:gd name="connsiteX4" fmla="*/ 593221 w 2545080"/>
                  <a:gd name="connsiteY4" fmla="*/ 658671 h 677086"/>
                  <a:gd name="connsiteX5" fmla="*/ 736469 w 2545080"/>
                  <a:gd name="connsiteY5" fmla="*/ 662481 h 677086"/>
                  <a:gd name="connsiteX6" fmla="*/ 834390 w 2545080"/>
                  <a:gd name="connsiteY6" fmla="*/ 517066 h 677086"/>
                  <a:gd name="connsiteX7" fmla="*/ 906822 w 2545080"/>
                  <a:gd name="connsiteY7" fmla="*/ 349426 h 677086"/>
                  <a:gd name="connsiteX8" fmla="*/ 990600 w 2545080"/>
                  <a:gd name="connsiteY8" fmla="*/ 654226 h 677086"/>
                  <a:gd name="connsiteX9" fmla="*/ 1140681 w 2545080"/>
                  <a:gd name="connsiteY9" fmla="*/ 270051 h 677086"/>
                  <a:gd name="connsiteX10" fmla="*/ 1268730 w 2545080"/>
                  <a:gd name="connsiteY10" fmla="*/ 612316 h 677086"/>
                  <a:gd name="connsiteX11" fmla="*/ 1329690 w 2545080"/>
                  <a:gd name="connsiteY11" fmla="*/ 608506 h 677086"/>
                  <a:gd name="connsiteX12" fmla="*/ 1429144 w 2545080"/>
                  <a:gd name="connsiteY12" fmla="*/ 35101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1658 w 2545080"/>
                  <a:gd name="connsiteY2" fmla="*/ 652956 h 677086"/>
                  <a:gd name="connsiteX3" fmla="*/ 459478 w 2545080"/>
                  <a:gd name="connsiteY3" fmla="*/ 653591 h 677086"/>
                  <a:gd name="connsiteX4" fmla="*/ 593221 w 2545080"/>
                  <a:gd name="connsiteY4" fmla="*/ 658671 h 677086"/>
                  <a:gd name="connsiteX5" fmla="*/ 736469 w 2545080"/>
                  <a:gd name="connsiteY5" fmla="*/ 662481 h 677086"/>
                  <a:gd name="connsiteX6" fmla="*/ 834390 w 2545080"/>
                  <a:gd name="connsiteY6" fmla="*/ 517066 h 677086"/>
                  <a:gd name="connsiteX7" fmla="*/ 906822 w 2545080"/>
                  <a:gd name="connsiteY7" fmla="*/ 349426 h 677086"/>
                  <a:gd name="connsiteX8" fmla="*/ 990600 w 2545080"/>
                  <a:gd name="connsiteY8" fmla="*/ 654226 h 677086"/>
                  <a:gd name="connsiteX9" fmla="*/ 1140681 w 2545080"/>
                  <a:gd name="connsiteY9" fmla="*/ 270051 h 677086"/>
                  <a:gd name="connsiteX10" fmla="*/ 1268730 w 2545080"/>
                  <a:gd name="connsiteY10" fmla="*/ 612316 h 677086"/>
                  <a:gd name="connsiteX11" fmla="*/ 1329690 w 2545080"/>
                  <a:gd name="connsiteY11" fmla="*/ 608506 h 677086"/>
                  <a:gd name="connsiteX12" fmla="*/ 1429144 w 2545080"/>
                  <a:gd name="connsiteY12" fmla="*/ 35101 h 677086"/>
                  <a:gd name="connsiteX13" fmla="*/ 1574050 w 2545080"/>
                  <a:gd name="connsiteY13" fmla="*/ 301801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1658 w 2545080"/>
                  <a:gd name="connsiteY2" fmla="*/ 652956 h 677086"/>
                  <a:gd name="connsiteX3" fmla="*/ 459478 w 2545080"/>
                  <a:gd name="connsiteY3" fmla="*/ 653591 h 677086"/>
                  <a:gd name="connsiteX4" fmla="*/ 593221 w 2545080"/>
                  <a:gd name="connsiteY4" fmla="*/ 658671 h 677086"/>
                  <a:gd name="connsiteX5" fmla="*/ 736469 w 2545080"/>
                  <a:gd name="connsiteY5" fmla="*/ 662481 h 677086"/>
                  <a:gd name="connsiteX6" fmla="*/ 834390 w 2545080"/>
                  <a:gd name="connsiteY6" fmla="*/ 517066 h 677086"/>
                  <a:gd name="connsiteX7" fmla="*/ 906822 w 2545080"/>
                  <a:gd name="connsiteY7" fmla="*/ 349426 h 677086"/>
                  <a:gd name="connsiteX8" fmla="*/ 990600 w 2545080"/>
                  <a:gd name="connsiteY8" fmla="*/ 654226 h 677086"/>
                  <a:gd name="connsiteX9" fmla="*/ 1140681 w 2545080"/>
                  <a:gd name="connsiteY9" fmla="*/ 270051 h 677086"/>
                  <a:gd name="connsiteX10" fmla="*/ 1268730 w 2545080"/>
                  <a:gd name="connsiteY10" fmla="*/ 612316 h 677086"/>
                  <a:gd name="connsiteX11" fmla="*/ 1329690 w 2545080"/>
                  <a:gd name="connsiteY11" fmla="*/ 608506 h 677086"/>
                  <a:gd name="connsiteX12" fmla="*/ 1429144 w 2545080"/>
                  <a:gd name="connsiteY12" fmla="*/ 35101 h 677086"/>
                  <a:gd name="connsiteX13" fmla="*/ 1574050 w 2545080"/>
                  <a:gd name="connsiteY13" fmla="*/ 301801 h 677086"/>
                  <a:gd name="connsiteX14" fmla="*/ 1773351 w 2545080"/>
                  <a:gd name="connsiteY14" fmla="*/ 4081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1658 w 2545080"/>
                  <a:gd name="connsiteY2" fmla="*/ 652956 h 677086"/>
                  <a:gd name="connsiteX3" fmla="*/ 459478 w 2545080"/>
                  <a:gd name="connsiteY3" fmla="*/ 653591 h 677086"/>
                  <a:gd name="connsiteX4" fmla="*/ 593221 w 2545080"/>
                  <a:gd name="connsiteY4" fmla="*/ 658671 h 677086"/>
                  <a:gd name="connsiteX5" fmla="*/ 736469 w 2545080"/>
                  <a:gd name="connsiteY5" fmla="*/ 662481 h 677086"/>
                  <a:gd name="connsiteX6" fmla="*/ 834390 w 2545080"/>
                  <a:gd name="connsiteY6" fmla="*/ 517066 h 677086"/>
                  <a:gd name="connsiteX7" fmla="*/ 906822 w 2545080"/>
                  <a:gd name="connsiteY7" fmla="*/ 349426 h 677086"/>
                  <a:gd name="connsiteX8" fmla="*/ 990600 w 2545080"/>
                  <a:gd name="connsiteY8" fmla="*/ 654226 h 677086"/>
                  <a:gd name="connsiteX9" fmla="*/ 1140681 w 2545080"/>
                  <a:gd name="connsiteY9" fmla="*/ 270051 h 677086"/>
                  <a:gd name="connsiteX10" fmla="*/ 1268730 w 2545080"/>
                  <a:gd name="connsiteY10" fmla="*/ 612316 h 677086"/>
                  <a:gd name="connsiteX11" fmla="*/ 1329690 w 2545080"/>
                  <a:gd name="connsiteY11" fmla="*/ 608506 h 677086"/>
                  <a:gd name="connsiteX12" fmla="*/ 1429144 w 2545080"/>
                  <a:gd name="connsiteY12" fmla="*/ 35101 h 677086"/>
                  <a:gd name="connsiteX13" fmla="*/ 1574050 w 2545080"/>
                  <a:gd name="connsiteY13" fmla="*/ 301801 h 677086"/>
                  <a:gd name="connsiteX14" fmla="*/ 1773351 w 2545080"/>
                  <a:gd name="connsiteY14" fmla="*/ 40816 h 677086"/>
                  <a:gd name="connsiteX15" fmla="*/ 1859406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703629 h 741774"/>
                  <a:gd name="connsiteX1" fmla="*/ 194310 w 2545080"/>
                  <a:gd name="connsiteY1" fmla="*/ 654099 h 741774"/>
                  <a:gd name="connsiteX2" fmla="*/ 351658 w 2545080"/>
                  <a:gd name="connsiteY2" fmla="*/ 679499 h 741774"/>
                  <a:gd name="connsiteX3" fmla="*/ 459478 w 2545080"/>
                  <a:gd name="connsiteY3" fmla="*/ 680134 h 741774"/>
                  <a:gd name="connsiteX4" fmla="*/ 593221 w 2545080"/>
                  <a:gd name="connsiteY4" fmla="*/ 685214 h 741774"/>
                  <a:gd name="connsiteX5" fmla="*/ 736469 w 2545080"/>
                  <a:gd name="connsiteY5" fmla="*/ 689024 h 741774"/>
                  <a:gd name="connsiteX6" fmla="*/ 834390 w 2545080"/>
                  <a:gd name="connsiteY6" fmla="*/ 543609 h 741774"/>
                  <a:gd name="connsiteX7" fmla="*/ 906822 w 2545080"/>
                  <a:gd name="connsiteY7" fmla="*/ 375969 h 741774"/>
                  <a:gd name="connsiteX8" fmla="*/ 990600 w 2545080"/>
                  <a:gd name="connsiteY8" fmla="*/ 680769 h 741774"/>
                  <a:gd name="connsiteX9" fmla="*/ 1140681 w 2545080"/>
                  <a:gd name="connsiteY9" fmla="*/ 296594 h 741774"/>
                  <a:gd name="connsiteX10" fmla="*/ 1268730 w 2545080"/>
                  <a:gd name="connsiteY10" fmla="*/ 638859 h 741774"/>
                  <a:gd name="connsiteX11" fmla="*/ 1329690 w 2545080"/>
                  <a:gd name="connsiteY11" fmla="*/ 635049 h 741774"/>
                  <a:gd name="connsiteX12" fmla="*/ 1429144 w 2545080"/>
                  <a:gd name="connsiteY12" fmla="*/ 61644 h 741774"/>
                  <a:gd name="connsiteX13" fmla="*/ 1574050 w 2545080"/>
                  <a:gd name="connsiteY13" fmla="*/ 328344 h 741774"/>
                  <a:gd name="connsiteX14" fmla="*/ 1773351 w 2545080"/>
                  <a:gd name="connsiteY14" fmla="*/ 67359 h 741774"/>
                  <a:gd name="connsiteX15" fmla="*/ 1859406 w 2545080"/>
                  <a:gd name="connsiteY15" fmla="*/ 673149 h 741774"/>
                  <a:gd name="connsiteX16" fmla="*/ 2024024 w 2545080"/>
                  <a:gd name="connsiteY16" fmla="*/ 657909 h 741774"/>
                  <a:gd name="connsiteX17" fmla="*/ 2026920 w 2545080"/>
                  <a:gd name="connsiteY17" fmla="*/ 48309 h 741774"/>
                  <a:gd name="connsiteX18" fmla="*/ 2148840 w 2545080"/>
                  <a:gd name="connsiteY18" fmla="*/ 59739 h 741774"/>
                  <a:gd name="connsiteX19" fmla="*/ 2217420 w 2545080"/>
                  <a:gd name="connsiteY19" fmla="*/ 231189 h 741774"/>
                  <a:gd name="connsiteX20" fmla="*/ 2301240 w 2545080"/>
                  <a:gd name="connsiteY20" fmla="*/ 433119 h 741774"/>
                  <a:gd name="connsiteX21" fmla="*/ 2350770 w 2545080"/>
                  <a:gd name="connsiteY21" fmla="*/ 593139 h 741774"/>
                  <a:gd name="connsiteX22" fmla="*/ 2423160 w 2545080"/>
                  <a:gd name="connsiteY22" fmla="*/ 676959 h 741774"/>
                  <a:gd name="connsiteX23" fmla="*/ 2545080 w 2545080"/>
                  <a:gd name="connsiteY23" fmla="*/ 688389 h 741774"/>
                  <a:gd name="connsiteX0" fmla="*/ 0 w 2545080"/>
                  <a:gd name="connsiteY0" fmla="*/ 703629 h 719198"/>
                  <a:gd name="connsiteX1" fmla="*/ 194310 w 2545080"/>
                  <a:gd name="connsiteY1" fmla="*/ 654099 h 719198"/>
                  <a:gd name="connsiteX2" fmla="*/ 351658 w 2545080"/>
                  <a:gd name="connsiteY2" fmla="*/ 679499 h 719198"/>
                  <a:gd name="connsiteX3" fmla="*/ 459478 w 2545080"/>
                  <a:gd name="connsiteY3" fmla="*/ 680134 h 719198"/>
                  <a:gd name="connsiteX4" fmla="*/ 593221 w 2545080"/>
                  <a:gd name="connsiteY4" fmla="*/ 685214 h 719198"/>
                  <a:gd name="connsiteX5" fmla="*/ 736469 w 2545080"/>
                  <a:gd name="connsiteY5" fmla="*/ 689024 h 719198"/>
                  <a:gd name="connsiteX6" fmla="*/ 834390 w 2545080"/>
                  <a:gd name="connsiteY6" fmla="*/ 543609 h 719198"/>
                  <a:gd name="connsiteX7" fmla="*/ 906822 w 2545080"/>
                  <a:gd name="connsiteY7" fmla="*/ 375969 h 719198"/>
                  <a:gd name="connsiteX8" fmla="*/ 990600 w 2545080"/>
                  <a:gd name="connsiteY8" fmla="*/ 680769 h 719198"/>
                  <a:gd name="connsiteX9" fmla="*/ 1140681 w 2545080"/>
                  <a:gd name="connsiteY9" fmla="*/ 296594 h 719198"/>
                  <a:gd name="connsiteX10" fmla="*/ 1268730 w 2545080"/>
                  <a:gd name="connsiteY10" fmla="*/ 638859 h 719198"/>
                  <a:gd name="connsiteX11" fmla="*/ 1329690 w 2545080"/>
                  <a:gd name="connsiteY11" fmla="*/ 635049 h 719198"/>
                  <a:gd name="connsiteX12" fmla="*/ 1429144 w 2545080"/>
                  <a:gd name="connsiteY12" fmla="*/ 61644 h 719198"/>
                  <a:gd name="connsiteX13" fmla="*/ 1574050 w 2545080"/>
                  <a:gd name="connsiteY13" fmla="*/ 328344 h 719198"/>
                  <a:gd name="connsiteX14" fmla="*/ 1773351 w 2545080"/>
                  <a:gd name="connsiteY14" fmla="*/ 67359 h 719198"/>
                  <a:gd name="connsiteX15" fmla="*/ 1859406 w 2545080"/>
                  <a:gd name="connsiteY15" fmla="*/ 673149 h 719198"/>
                  <a:gd name="connsiteX16" fmla="*/ 2024024 w 2545080"/>
                  <a:gd name="connsiteY16" fmla="*/ 657909 h 719198"/>
                  <a:gd name="connsiteX17" fmla="*/ 2026920 w 2545080"/>
                  <a:gd name="connsiteY17" fmla="*/ 48309 h 719198"/>
                  <a:gd name="connsiteX18" fmla="*/ 2148840 w 2545080"/>
                  <a:gd name="connsiteY18" fmla="*/ 59739 h 719198"/>
                  <a:gd name="connsiteX19" fmla="*/ 2217420 w 2545080"/>
                  <a:gd name="connsiteY19" fmla="*/ 231189 h 719198"/>
                  <a:gd name="connsiteX20" fmla="*/ 2301240 w 2545080"/>
                  <a:gd name="connsiteY20" fmla="*/ 433119 h 719198"/>
                  <a:gd name="connsiteX21" fmla="*/ 2350770 w 2545080"/>
                  <a:gd name="connsiteY21" fmla="*/ 593139 h 719198"/>
                  <a:gd name="connsiteX22" fmla="*/ 2423160 w 2545080"/>
                  <a:gd name="connsiteY22" fmla="*/ 676959 h 719198"/>
                  <a:gd name="connsiteX23" fmla="*/ 2545080 w 2545080"/>
                  <a:gd name="connsiteY23" fmla="*/ 688389 h 719198"/>
                  <a:gd name="connsiteX0" fmla="*/ 0 w 2545080"/>
                  <a:gd name="connsiteY0" fmla="*/ 660230 h 697709"/>
                  <a:gd name="connsiteX1" fmla="*/ 194310 w 2545080"/>
                  <a:gd name="connsiteY1" fmla="*/ 610700 h 697709"/>
                  <a:gd name="connsiteX2" fmla="*/ 351658 w 2545080"/>
                  <a:gd name="connsiteY2" fmla="*/ 636100 h 697709"/>
                  <a:gd name="connsiteX3" fmla="*/ 459478 w 2545080"/>
                  <a:gd name="connsiteY3" fmla="*/ 636735 h 697709"/>
                  <a:gd name="connsiteX4" fmla="*/ 593221 w 2545080"/>
                  <a:gd name="connsiteY4" fmla="*/ 641815 h 697709"/>
                  <a:gd name="connsiteX5" fmla="*/ 736469 w 2545080"/>
                  <a:gd name="connsiteY5" fmla="*/ 645625 h 697709"/>
                  <a:gd name="connsiteX6" fmla="*/ 834390 w 2545080"/>
                  <a:gd name="connsiteY6" fmla="*/ 500210 h 697709"/>
                  <a:gd name="connsiteX7" fmla="*/ 906822 w 2545080"/>
                  <a:gd name="connsiteY7" fmla="*/ 332570 h 697709"/>
                  <a:gd name="connsiteX8" fmla="*/ 990600 w 2545080"/>
                  <a:gd name="connsiteY8" fmla="*/ 637370 h 697709"/>
                  <a:gd name="connsiteX9" fmla="*/ 1140681 w 2545080"/>
                  <a:gd name="connsiteY9" fmla="*/ 253195 h 697709"/>
                  <a:gd name="connsiteX10" fmla="*/ 1268730 w 2545080"/>
                  <a:gd name="connsiteY10" fmla="*/ 595460 h 697709"/>
                  <a:gd name="connsiteX11" fmla="*/ 1329690 w 2545080"/>
                  <a:gd name="connsiteY11" fmla="*/ 591650 h 697709"/>
                  <a:gd name="connsiteX12" fmla="*/ 1429144 w 2545080"/>
                  <a:gd name="connsiteY12" fmla="*/ 18245 h 697709"/>
                  <a:gd name="connsiteX13" fmla="*/ 1574050 w 2545080"/>
                  <a:gd name="connsiteY13" fmla="*/ 284945 h 697709"/>
                  <a:gd name="connsiteX14" fmla="*/ 1773351 w 2545080"/>
                  <a:gd name="connsiteY14" fmla="*/ 23960 h 697709"/>
                  <a:gd name="connsiteX15" fmla="*/ 1859406 w 2545080"/>
                  <a:gd name="connsiteY15" fmla="*/ 629750 h 697709"/>
                  <a:gd name="connsiteX16" fmla="*/ 2024024 w 2545080"/>
                  <a:gd name="connsiteY16" fmla="*/ 614510 h 697709"/>
                  <a:gd name="connsiteX17" fmla="*/ 2148840 w 2545080"/>
                  <a:gd name="connsiteY17" fmla="*/ 16340 h 697709"/>
                  <a:gd name="connsiteX18" fmla="*/ 2217420 w 2545080"/>
                  <a:gd name="connsiteY18" fmla="*/ 187790 h 697709"/>
                  <a:gd name="connsiteX19" fmla="*/ 2301240 w 2545080"/>
                  <a:gd name="connsiteY19" fmla="*/ 389720 h 697709"/>
                  <a:gd name="connsiteX20" fmla="*/ 2350770 w 2545080"/>
                  <a:gd name="connsiteY20" fmla="*/ 549740 h 697709"/>
                  <a:gd name="connsiteX21" fmla="*/ 2423160 w 2545080"/>
                  <a:gd name="connsiteY21" fmla="*/ 633560 h 697709"/>
                  <a:gd name="connsiteX22" fmla="*/ 2545080 w 2545080"/>
                  <a:gd name="connsiteY22" fmla="*/ 644990 h 697709"/>
                  <a:gd name="connsiteX0" fmla="*/ 0 w 2545080"/>
                  <a:gd name="connsiteY0" fmla="*/ 660230 h 683164"/>
                  <a:gd name="connsiteX1" fmla="*/ 194310 w 2545080"/>
                  <a:gd name="connsiteY1" fmla="*/ 610700 h 683164"/>
                  <a:gd name="connsiteX2" fmla="*/ 351658 w 2545080"/>
                  <a:gd name="connsiteY2" fmla="*/ 636100 h 683164"/>
                  <a:gd name="connsiteX3" fmla="*/ 459478 w 2545080"/>
                  <a:gd name="connsiteY3" fmla="*/ 636735 h 683164"/>
                  <a:gd name="connsiteX4" fmla="*/ 593221 w 2545080"/>
                  <a:gd name="connsiteY4" fmla="*/ 641815 h 683164"/>
                  <a:gd name="connsiteX5" fmla="*/ 736469 w 2545080"/>
                  <a:gd name="connsiteY5" fmla="*/ 645625 h 683164"/>
                  <a:gd name="connsiteX6" fmla="*/ 834390 w 2545080"/>
                  <a:gd name="connsiteY6" fmla="*/ 500210 h 683164"/>
                  <a:gd name="connsiteX7" fmla="*/ 906822 w 2545080"/>
                  <a:gd name="connsiteY7" fmla="*/ 332570 h 683164"/>
                  <a:gd name="connsiteX8" fmla="*/ 990600 w 2545080"/>
                  <a:gd name="connsiteY8" fmla="*/ 637370 h 683164"/>
                  <a:gd name="connsiteX9" fmla="*/ 1140681 w 2545080"/>
                  <a:gd name="connsiteY9" fmla="*/ 253195 h 683164"/>
                  <a:gd name="connsiteX10" fmla="*/ 1268730 w 2545080"/>
                  <a:gd name="connsiteY10" fmla="*/ 595460 h 683164"/>
                  <a:gd name="connsiteX11" fmla="*/ 1329690 w 2545080"/>
                  <a:gd name="connsiteY11" fmla="*/ 591650 h 683164"/>
                  <a:gd name="connsiteX12" fmla="*/ 1429144 w 2545080"/>
                  <a:gd name="connsiteY12" fmla="*/ 18245 h 683164"/>
                  <a:gd name="connsiteX13" fmla="*/ 1574050 w 2545080"/>
                  <a:gd name="connsiteY13" fmla="*/ 284945 h 683164"/>
                  <a:gd name="connsiteX14" fmla="*/ 1773351 w 2545080"/>
                  <a:gd name="connsiteY14" fmla="*/ 23960 h 683164"/>
                  <a:gd name="connsiteX15" fmla="*/ 1859406 w 2545080"/>
                  <a:gd name="connsiteY15" fmla="*/ 629750 h 683164"/>
                  <a:gd name="connsiteX16" fmla="*/ 2024024 w 2545080"/>
                  <a:gd name="connsiteY16" fmla="*/ 614510 h 683164"/>
                  <a:gd name="connsiteX17" fmla="*/ 2148840 w 2545080"/>
                  <a:gd name="connsiteY17" fmla="*/ 16340 h 683164"/>
                  <a:gd name="connsiteX18" fmla="*/ 2217420 w 2545080"/>
                  <a:gd name="connsiteY18" fmla="*/ 187790 h 683164"/>
                  <a:gd name="connsiteX19" fmla="*/ 2301240 w 2545080"/>
                  <a:gd name="connsiteY19" fmla="*/ 389720 h 683164"/>
                  <a:gd name="connsiteX20" fmla="*/ 2350770 w 2545080"/>
                  <a:gd name="connsiteY20" fmla="*/ 549740 h 683164"/>
                  <a:gd name="connsiteX21" fmla="*/ 2423160 w 2545080"/>
                  <a:gd name="connsiteY21" fmla="*/ 633560 h 683164"/>
                  <a:gd name="connsiteX22" fmla="*/ 2545080 w 2545080"/>
                  <a:gd name="connsiteY22" fmla="*/ 644990 h 683164"/>
                  <a:gd name="connsiteX0" fmla="*/ 0 w 2545080"/>
                  <a:gd name="connsiteY0" fmla="*/ 660230 h 683164"/>
                  <a:gd name="connsiteX1" fmla="*/ 194310 w 2545080"/>
                  <a:gd name="connsiteY1" fmla="*/ 610700 h 683164"/>
                  <a:gd name="connsiteX2" fmla="*/ 351658 w 2545080"/>
                  <a:gd name="connsiteY2" fmla="*/ 636100 h 683164"/>
                  <a:gd name="connsiteX3" fmla="*/ 459478 w 2545080"/>
                  <a:gd name="connsiteY3" fmla="*/ 636735 h 683164"/>
                  <a:gd name="connsiteX4" fmla="*/ 593221 w 2545080"/>
                  <a:gd name="connsiteY4" fmla="*/ 641815 h 683164"/>
                  <a:gd name="connsiteX5" fmla="*/ 736469 w 2545080"/>
                  <a:gd name="connsiteY5" fmla="*/ 645625 h 683164"/>
                  <a:gd name="connsiteX6" fmla="*/ 834390 w 2545080"/>
                  <a:gd name="connsiteY6" fmla="*/ 500210 h 683164"/>
                  <a:gd name="connsiteX7" fmla="*/ 906822 w 2545080"/>
                  <a:gd name="connsiteY7" fmla="*/ 332570 h 683164"/>
                  <a:gd name="connsiteX8" fmla="*/ 990600 w 2545080"/>
                  <a:gd name="connsiteY8" fmla="*/ 637370 h 683164"/>
                  <a:gd name="connsiteX9" fmla="*/ 1140681 w 2545080"/>
                  <a:gd name="connsiteY9" fmla="*/ 253195 h 683164"/>
                  <a:gd name="connsiteX10" fmla="*/ 1268730 w 2545080"/>
                  <a:gd name="connsiteY10" fmla="*/ 595460 h 683164"/>
                  <a:gd name="connsiteX11" fmla="*/ 1329690 w 2545080"/>
                  <a:gd name="connsiteY11" fmla="*/ 591650 h 683164"/>
                  <a:gd name="connsiteX12" fmla="*/ 1429144 w 2545080"/>
                  <a:gd name="connsiteY12" fmla="*/ 18245 h 683164"/>
                  <a:gd name="connsiteX13" fmla="*/ 1574050 w 2545080"/>
                  <a:gd name="connsiteY13" fmla="*/ 284945 h 683164"/>
                  <a:gd name="connsiteX14" fmla="*/ 1773351 w 2545080"/>
                  <a:gd name="connsiteY14" fmla="*/ 23960 h 683164"/>
                  <a:gd name="connsiteX15" fmla="*/ 1899475 w 2545080"/>
                  <a:gd name="connsiteY15" fmla="*/ 629750 h 683164"/>
                  <a:gd name="connsiteX16" fmla="*/ 2024024 w 2545080"/>
                  <a:gd name="connsiteY16" fmla="*/ 614510 h 683164"/>
                  <a:gd name="connsiteX17" fmla="*/ 2148840 w 2545080"/>
                  <a:gd name="connsiteY17" fmla="*/ 16340 h 683164"/>
                  <a:gd name="connsiteX18" fmla="*/ 2217420 w 2545080"/>
                  <a:gd name="connsiteY18" fmla="*/ 187790 h 683164"/>
                  <a:gd name="connsiteX19" fmla="*/ 2301240 w 2545080"/>
                  <a:gd name="connsiteY19" fmla="*/ 389720 h 683164"/>
                  <a:gd name="connsiteX20" fmla="*/ 2350770 w 2545080"/>
                  <a:gd name="connsiteY20" fmla="*/ 549740 h 683164"/>
                  <a:gd name="connsiteX21" fmla="*/ 2423160 w 2545080"/>
                  <a:gd name="connsiteY21" fmla="*/ 633560 h 683164"/>
                  <a:gd name="connsiteX22" fmla="*/ 2545080 w 2545080"/>
                  <a:gd name="connsiteY22" fmla="*/ 644990 h 683164"/>
                  <a:gd name="connsiteX0" fmla="*/ 0 w 2545080"/>
                  <a:gd name="connsiteY0" fmla="*/ 660230 h 683164"/>
                  <a:gd name="connsiteX1" fmla="*/ 194310 w 2545080"/>
                  <a:gd name="connsiteY1" fmla="*/ 610700 h 683164"/>
                  <a:gd name="connsiteX2" fmla="*/ 351658 w 2545080"/>
                  <a:gd name="connsiteY2" fmla="*/ 636100 h 683164"/>
                  <a:gd name="connsiteX3" fmla="*/ 459478 w 2545080"/>
                  <a:gd name="connsiteY3" fmla="*/ 636735 h 683164"/>
                  <a:gd name="connsiteX4" fmla="*/ 593221 w 2545080"/>
                  <a:gd name="connsiteY4" fmla="*/ 641815 h 683164"/>
                  <a:gd name="connsiteX5" fmla="*/ 736469 w 2545080"/>
                  <a:gd name="connsiteY5" fmla="*/ 645625 h 683164"/>
                  <a:gd name="connsiteX6" fmla="*/ 834390 w 2545080"/>
                  <a:gd name="connsiteY6" fmla="*/ 500210 h 683164"/>
                  <a:gd name="connsiteX7" fmla="*/ 906822 w 2545080"/>
                  <a:gd name="connsiteY7" fmla="*/ 332570 h 683164"/>
                  <a:gd name="connsiteX8" fmla="*/ 990600 w 2545080"/>
                  <a:gd name="connsiteY8" fmla="*/ 637370 h 683164"/>
                  <a:gd name="connsiteX9" fmla="*/ 1140681 w 2545080"/>
                  <a:gd name="connsiteY9" fmla="*/ 253195 h 683164"/>
                  <a:gd name="connsiteX10" fmla="*/ 1268730 w 2545080"/>
                  <a:gd name="connsiteY10" fmla="*/ 595460 h 683164"/>
                  <a:gd name="connsiteX11" fmla="*/ 1329690 w 2545080"/>
                  <a:gd name="connsiteY11" fmla="*/ 591650 h 683164"/>
                  <a:gd name="connsiteX12" fmla="*/ 1429144 w 2545080"/>
                  <a:gd name="connsiteY12" fmla="*/ 18245 h 683164"/>
                  <a:gd name="connsiteX13" fmla="*/ 1630146 w 2545080"/>
                  <a:gd name="connsiteY13" fmla="*/ 465920 h 683164"/>
                  <a:gd name="connsiteX14" fmla="*/ 1773351 w 2545080"/>
                  <a:gd name="connsiteY14" fmla="*/ 23960 h 683164"/>
                  <a:gd name="connsiteX15" fmla="*/ 1899475 w 2545080"/>
                  <a:gd name="connsiteY15" fmla="*/ 629750 h 683164"/>
                  <a:gd name="connsiteX16" fmla="*/ 2024024 w 2545080"/>
                  <a:gd name="connsiteY16" fmla="*/ 614510 h 683164"/>
                  <a:gd name="connsiteX17" fmla="*/ 2148840 w 2545080"/>
                  <a:gd name="connsiteY17" fmla="*/ 16340 h 683164"/>
                  <a:gd name="connsiteX18" fmla="*/ 2217420 w 2545080"/>
                  <a:gd name="connsiteY18" fmla="*/ 187790 h 683164"/>
                  <a:gd name="connsiteX19" fmla="*/ 2301240 w 2545080"/>
                  <a:gd name="connsiteY19" fmla="*/ 389720 h 683164"/>
                  <a:gd name="connsiteX20" fmla="*/ 2350770 w 2545080"/>
                  <a:gd name="connsiteY20" fmla="*/ 549740 h 683164"/>
                  <a:gd name="connsiteX21" fmla="*/ 2423160 w 2545080"/>
                  <a:gd name="connsiteY21" fmla="*/ 633560 h 683164"/>
                  <a:gd name="connsiteX22" fmla="*/ 2545080 w 2545080"/>
                  <a:gd name="connsiteY22" fmla="*/ 644990 h 683164"/>
                  <a:gd name="connsiteX0" fmla="*/ 0 w 2545080"/>
                  <a:gd name="connsiteY0" fmla="*/ 660230 h 697709"/>
                  <a:gd name="connsiteX1" fmla="*/ 194310 w 2545080"/>
                  <a:gd name="connsiteY1" fmla="*/ 610700 h 697709"/>
                  <a:gd name="connsiteX2" fmla="*/ 351658 w 2545080"/>
                  <a:gd name="connsiteY2" fmla="*/ 636100 h 697709"/>
                  <a:gd name="connsiteX3" fmla="*/ 459478 w 2545080"/>
                  <a:gd name="connsiteY3" fmla="*/ 636735 h 697709"/>
                  <a:gd name="connsiteX4" fmla="*/ 593221 w 2545080"/>
                  <a:gd name="connsiteY4" fmla="*/ 641815 h 697709"/>
                  <a:gd name="connsiteX5" fmla="*/ 736469 w 2545080"/>
                  <a:gd name="connsiteY5" fmla="*/ 645625 h 697709"/>
                  <a:gd name="connsiteX6" fmla="*/ 834390 w 2545080"/>
                  <a:gd name="connsiteY6" fmla="*/ 500210 h 697709"/>
                  <a:gd name="connsiteX7" fmla="*/ 906822 w 2545080"/>
                  <a:gd name="connsiteY7" fmla="*/ 332570 h 697709"/>
                  <a:gd name="connsiteX8" fmla="*/ 990600 w 2545080"/>
                  <a:gd name="connsiteY8" fmla="*/ 637370 h 697709"/>
                  <a:gd name="connsiteX9" fmla="*/ 1140681 w 2545080"/>
                  <a:gd name="connsiteY9" fmla="*/ 253195 h 697709"/>
                  <a:gd name="connsiteX10" fmla="*/ 1268730 w 2545080"/>
                  <a:gd name="connsiteY10" fmla="*/ 595460 h 697709"/>
                  <a:gd name="connsiteX11" fmla="*/ 1329690 w 2545080"/>
                  <a:gd name="connsiteY11" fmla="*/ 591650 h 697709"/>
                  <a:gd name="connsiteX12" fmla="*/ 1429144 w 2545080"/>
                  <a:gd name="connsiteY12" fmla="*/ 18245 h 697709"/>
                  <a:gd name="connsiteX13" fmla="*/ 1630146 w 2545080"/>
                  <a:gd name="connsiteY13" fmla="*/ 465920 h 697709"/>
                  <a:gd name="connsiteX14" fmla="*/ 1773351 w 2545080"/>
                  <a:gd name="connsiteY14" fmla="*/ 23960 h 697709"/>
                  <a:gd name="connsiteX15" fmla="*/ 1899475 w 2545080"/>
                  <a:gd name="connsiteY15" fmla="*/ 629750 h 697709"/>
                  <a:gd name="connsiteX16" fmla="*/ 2080119 w 2545080"/>
                  <a:gd name="connsiteY16" fmla="*/ 614510 h 697709"/>
                  <a:gd name="connsiteX17" fmla="*/ 2148840 w 2545080"/>
                  <a:gd name="connsiteY17" fmla="*/ 16340 h 697709"/>
                  <a:gd name="connsiteX18" fmla="*/ 2217420 w 2545080"/>
                  <a:gd name="connsiteY18" fmla="*/ 187790 h 697709"/>
                  <a:gd name="connsiteX19" fmla="*/ 2301240 w 2545080"/>
                  <a:gd name="connsiteY19" fmla="*/ 389720 h 697709"/>
                  <a:gd name="connsiteX20" fmla="*/ 2350770 w 2545080"/>
                  <a:gd name="connsiteY20" fmla="*/ 549740 h 697709"/>
                  <a:gd name="connsiteX21" fmla="*/ 2423160 w 2545080"/>
                  <a:gd name="connsiteY21" fmla="*/ 633560 h 697709"/>
                  <a:gd name="connsiteX22" fmla="*/ 2545080 w 2545080"/>
                  <a:gd name="connsiteY22" fmla="*/ 644990 h 697709"/>
                  <a:gd name="connsiteX0" fmla="*/ 0 w 2545080"/>
                  <a:gd name="connsiteY0" fmla="*/ 642669 h 670713"/>
                  <a:gd name="connsiteX1" fmla="*/ 194310 w 2545080"/>
                  <a:gd name="connsiteY1" fmla="*/ 593139 h 670713"/>
                  <a:gd name="connsiteX2" fmla="*/ 351658 w 2545080"/>
                  <a:gd name="connsiteY2" fmla="*/ 618539 h 670713"/>
                  <a:gd name="connsiteX3" fmla="*/ 459478 w 2545080"/>
                  <a:gd name="connsiteY3" fmla="*/ 619174 h 670713"/>
                  <a:gd name="connsiteX4" fmla="*/ 593221 w 2545080"/>
                  <a:gd name="connsiteY4" fmla="*/ 624254 h 670713"/>
                  <a:gd name="connsiteX5" fmla="*/ 736469 w 2545080"/>
                  <a:gd name="connsiteY5" fmla="*/ 628064 h 670713"/>
                  <a:gd name="connsiteX6" fmla="*/ 834390 w 2545080"/>
                  <a:gd name="connsiteY6" fmla="*/ 482649 h 670713"/>
                  <a:gd name="connsiteX7" fmla="*/ 906822 w 2545080"/>
                  <a:gd name="connsiteY7" fmla="*/ 315009 h 670713"/>
                  <a:gd name="connsiteX8" fmla="*/ 990600 w 2545080"/>
                  <a:gd name="connsiteY8" fmla="*/ 619809 h 670713"/>
                  <a:gd name="connsiteX9" fmla="*/ 1140681 w 2545080"/>
                  <a:gd name="connsiteY9" fmla="*/ 235634 h 670713"/>
                  <a:gd name="connsiteX10" fmla="*/ 1268730 w 2545080"/>
                  <a:gd name="connsiteY10" fmla="*/ 577899 h 670713"/>
                  <a:gd name="connsiteX11" fmla="*/ 1329690 w 2545080"/>
                  <a:gd name="connsiteY11" fmla="*/ 574089 h 670713"/>
                  <a:gd name="connsiteX12" fmla="*/ 1429144 w 2545080"/>
                  <a:gd name="connsiteY12" fmla="*/ 684 h 670713"/>
                  <a:gd name="connsiteX13" fmla="*/ 1630146 w 2545080"/>
                  <a:gd name="connsiteY13" fmla="*/ 448359 h 670713"/>
                  <a:gd name="connsiteX14" fmla="*/ 1773351 w 2545080"/>
                  <a:gd name="connsiteY14" fmla="*/ 6399 h 670713"/>
                  <a:gd name="connsiteX15" fmla="*/ 1899475 w 2545080"/>
                  <a:gd name="connsiteY15" fmla="*/ 612189 h 670713"/>
                  <a:gd name="connsiteX16" fmla="*/ 2080119 w 2545080"/>
                  <a:gd name="connsiteY16" fmla="*/ 596949 h 670713"/>
                  <a:gd name="connsiteX17" fmla="*/ 2217420 w 2545080"/>
                  <a:gd name="connsiteY17" fmla="*/ 170229 h 670713"/>
                  <a:gd name="connsiteX18" fmla="*/ 2301240 w 2545080"/>
                  <a:gd name="connsiteY18" fmla="*/ 372159 h 670713"/>
                  <a:gd name="connsiteX19" fmla="*/ 2350770 w 2545080"/>
                  <a:gd name="connsiteY19" fmla="*/ 532179 h 670713"/>
                  <a:gd name="connsiteX20" fmla="*/ 2423160 w 2545080"/>
                  <a:gd name="connsiteY20" fmla="*/ 615999 h 670713"/>
                  <a:gd name="connsiteX21" fmla="*/ 2545080 w 2545080"/>
                  <a:gd name="connsiteY21" fmla="*/ 627429 h 670713"/>
                  <a:gd name="connsiteX0" fmla="*/ 0 w 2545080"/>
                  <a:gd name="connsiteY0" fmla="*/ 642669 h 662507"/>
                  <a:gd name="connsiteX1" fmla="*/ 194310 w 2545080"/>
                  <a:gd name="connsiteY1" fmla="*/ 593139 h 662507"/>
                  <a:gd name="connsiteX2" fmla="*/ 351658 w 2545080"/>
                  <a:gd name="connsiteY2" fmla="*/ 618539 h 662507"/>
                  <a:gd name="connsiteX3" fmla="*/ 459478 w 2545080"/>
                  <a:gd name="connsiteY3" fmla="*/ 619174 h 662507"/>
                  <a:gd name="connsiteX4" fmla="*/ 593221 w 2545080"/>
                  <a:gd name="connsiteY4" fmla="*/ 624254 h 662507"/>
                  <a:gd name="connsiteX5" fmla="*/ 736469 w 2545080"/>
                  <a:gd name="connsiteY5" fmla="*/ 628064 h 662507"/>
                  <a:gd name="connsiteX6" fmla="*/ 834390 w 2545080"/>
                  <a:gd name="connsiteY6" fmla="*/ 482649 h 662507"/>
                  <a:gd name="connsiteX7" fmla="*/ 906822 w 2545080"/>
                  <a:gd name="connsiteY7" fmla="*/ 315009 h 662507"/>
                  <a:gd name="connsiteX8" fmla="*/ 990600 w 2545080"/>
                  <a:gd name="connsiteY8" fmla="*/ 619809 h 662507"/>
                  <a:gd name="connsiteX9" fmla="*/ 1140681 w 2545080"/>
                  <a:gd name="connsiteY9" fmla="*/ 235634 h 662507"/>
                  <a:gd name="connsiteX10" fmla="*/ 1268730 w 2545080"/>
                  <a:gd name="connsiteY10" fmla="*/ 577899 h 662507"/>
                  <a:gd name="connsiteX11" fmla="*/ 1329690 w 2545080"/>
                  <a:gd name="connsiteY11" fmla="*/ 574089 h 662507"/>
                  <a:gd name="connsiteX12" fmla="*/ 1429144 w 2545080"/>
                  <a:gd name="connsiteY12" fmla="*/ 684 h 662507"/>
                  <a:gd name="connsiteX13" fmla="*/ 1630146 w 2545080"/>
                  <a:gd name="connsiteY13" fmla="*/ 448359 h 662507"/>
                  <a:gd name="connsiteX14" fmla="*/ 1773351 w 2545080"/>
                  <a:gd name="connsiteY14" fmla="*/ 6399 h 662507"/>
                  <a:gd name="connsiteX15" fmla="*/ 1899475 w 2545080"/>
                  <a:gd name="connsiteY15" fmla="*/ 612189 h 662507"/>
                  <a:gd name="connsiteX16" fmla="*/ 2080119 w 2545080"/>
                  <a:gd name="connsiteY16" fmla="*/ 596949 h 662507"/>
                  <a:gd name="connsiteX17" fmla="*/ 2217420 w 2545080"/>
                  <a:gd name="connsiteY17" fmla="*/ 170229 h 662507"/>
                  <a:gd name="connsiteX18" fmla="*/ 2301240 w 2545080"/>
                  <a:gd name="connsiteY18" fmla="*/ 372159 h 662507"/>
                  <a:gd name="connsiteX19" fmla="*/ 2350770 w 2545080"/>
                  <a:gd name="connsiteY19" fmla="*/ 532179 h 662507"/>
                  <a:gd name="connsiteX20" fmla="*/ 2423160 w 2545080"/>
                  <a:gd name="connsiteY20" fmla="*/ 615999 h 662507"/>
                  <a:gd name="connsiteX21" fmla="*/ 2545080 w 2545080"/>
                  <a:gd name="connsiteY21" fmla="*/ 627429 h 662507"/>
                  <a:gd name="connsiteX0" fmla="*/ 0 w 2545080"/>
                  <a:gd name="connsiteY0" fmla="*/ 642669 h 664652"/>
                  <a:gd name="connsiteX1" fmla="*/ 194310 w 2545080"/>
                  <a:gd name="connsiteY1" fmla="*/ 593139 h 664652"/>
                  <a:gd name="connsiteX2" fmla="*/ 351658 w 2545080"/>
                  <a:gd name="connsiteY2" fmla="*/ 618539 h 664652"/>
                  <a:gd name="connsiteX3" fmla="*/ 459478 w 2545080"/>
                  <a:gd name="connsiteY3" fmla="*/ 619174 h 664652"/>
                  <a:gd name="connsiteX4" fmla="*/ 593221 w 2545080"/>
                  <a:gd name="connsiteY4" fmla="*/ 624254 h 664652"/>
                  <a:gd name="connsiteX5" fmla="*/ 736469 w 2545080"/>
                  <a:gd name="connsiteY5" fmla="*/ 628064 h 664652"/>
                  <a:gd name="connsiteX6" fmla="*/ 834390 w 2545080"/>
                  <a:gd name="connsiteY6" fmla="*/ 482649 h 664652"/>
                  <a:gd name="connsiteX7" fmla="*/ 906822 w 2545080"/>
                  <a:gd name="connsiteY7" fmla="*/ 315009 h 664652"/>
                  <a:gd name="connsiteX8" fmla="*/ 990600 w 2545080"/>
                  <a:gd name="connsiteY8" fmla="*/ 619809 h 664652"/>
                  <a:gd name="connsiteX9" fmla="*/ 1140681 w 2545080"/>
                  <a:gd name="connsiteY9" fmla="*/ 235634 h 664652"/>
                  <a:gd name="connsiteX10" fmla="*/ 1268730 w 2545080"/>
                  <a:gd name="connsiteY10" fmla="*/ 577899 h 664652"/>
                  <a:gd name="connsiteX11" fmla="*/ 1329690 w 2545080"/>
                  <a:gd name="connsiteY11" fmla="*/ 574089 h 664652"/>
                  <a:gd name="connsiteX12" fmla="*/ 1429144 w 2545080"/>
                  <a:gd name="connsiteY12" fmla="*/ 684 h 664652"/>
                  <a:gd name="connsiteX13" fmla="*/ 1630146 w 2545080"/>
                  <a:gd name="connsiteY13" fmla="*/ 448359 h 664652"/>
                  <a:gd name="connsiteX14" fmla="*/ 1773351 w 2545080"/>
                  <a:gd name="connsiteY14" fmla="*/ 6399 h 664652"/>
                  <a:gd name="connsiteX15" fmla="*/ 1899475 w 2545080"/>
                  <a:gd name="connsiteY15" fmla="*/ 612189 h 664652"/>
                  <a:gd name="connsiteX16" fmla="*/ 2080119 w 2545080"/>
                  <a:gd name="connsiteY16" fmla="*/ 596949 h 664652"/>
                  <a:gd name="connsiteX17" fmla="*/ 2233448 w 2545080"/>
                  <a:gd name="connsiteY17" fmla="*/ 294054 h 664652"/>
                  <a:gd name="connsiteX18" fmla="*/ 2301240 w 2545080"/>
                  <a:gd name="connsiteY18" fmla="*/ 372159 h 664652"/>
                  <a:gd name="connsiteX19" fmla="*/ 2350770 w 2545080"/>
                  <a:gd name="connsiteY19" fmla="*/ 532179 h 664652"/>
                  <a:gd name="connsiteX20" fmla="*/ 2423160 w 2545080"/>
                  <a:gd name="connsiteY20" fmla="*/ 615999 h 664652"/>
                  <a:gd name="connsiteX21" fmla="*/ 2545080 w 2545080"/>
                  <a:gd name="connsiteY21" fmla="*/ 627429 h 664652"/>
                  <a:gd name="connsiteX0" fmla="*/ 0 w 2545080"/>
                  <a:gd name="connsiteY0" fmla="*/ 642669 h 664652"/>
                  <a:gd name="connsiteX1" fmla="*/ 194310 w 2545080"/>
                  <a:gd name="connsiteY1" fmla="*/ 593139 h 664652"/>
                  <a:gd name="connsiteX2" fmla="*/ 351658 w 2545080"/>
                  <a:gd name="connsiteY2" fmla="*/ 618539 h 664652"/>
                  <a:gd name="connsiteX3" fmla="*/ 459478 w 2545080"/>
                  <a:gd name="connsiteY3" fmla="*/ 619174 h 664652"/>
                  <a:gd name="connsiteX4" fmla="*/ 593221 w 2545080"/>
                  <a:gd name="connsiteY4" fmla="*/ 624254 h 664652"/>
                  <a:gd name="connsiteX5" fmla="*/ 736469 w 2545080"/>
                  <a:gd name="connsiteY5" fmla="*/ 628064 h 664652"/>
                  <a:gd name="connsiteX6" fmla="*/ 834390 w 2545080"/>
                  <a:gd name="connsiteY6" fmla="*/ 482649 h 664652"/>
                  <a:gd name="connsiteX7" fmla="*/ 906822 w 2545080"/>
                  <a:gd name="connsiteY7" fmla="*/ 315009 h 664652"/>
                  <a:gd name="connsiteX8" fmla="*/ 990600 w 2545080"/>
                  <a:gd name="connsiteY8" fmla="*/ 619809 h 664652"/>
                  <a:gd name="connsiteX9" fmla="*/ 1140681 w 2545080"/>
                  <a:gd name="connsiteY9" fmla="*/ 235634 h 664652"/>
                  <a:gd name="connsiteX10" fmla="*/ 1268730 w 2545080"/>
                  <a:gd name="connsiteY10" fmla="*/ 577899 h 664652"/>
                  <a:gd name="connsiteX11" fmla="*/ 1329690 w 2545080"/>
                  <a:gd name="connsiteY11" fmla="*/ 574089 h 664652"/>
                  <a:gd name="connsiteX12" fmla="*/ 1429144 w 2545080"/>
                  <a:gd name="connsiteY12" fmla="*/ 684 h 664652"/>
                  <a:gd name="connsiteX13" fmla="*/ 1630146 w 2545080"/>
                  <a:gd name="connsiteY13" fmla="*/ 448359 h 664652"/>
                  <a:gd name="connsiteX14" fmla="*/ 1773351 w 2545080"/>
                  <a:gd name="connsiteY14" fmla="*/ 6399 h 664652"/>
                  <a:gd name="connsiteX15" fmla="*/ 1899475 w 2545080"/>
                  <a:gd name="connsiteY15" fmla="*/ 612189 h 664652"/>
                  <a:gd name="connsiteX16" fmla="*/ 2080119 w 2545080"/>
                  <a:gd name="connsiteY16" fmla="*/ 596949 h 664652"/>
                  <a:gd name="connsiteX17" fmla="*/ 2233448 w 2545080"/>
                  <a:gd name="connsiteY17" fmla="*/ 294054 h 664652"/>
                  <a:gd name="connsiteX18" fmla="*/ 2301240 w 2545080"/>
                  <a:gd name="connsiteY18" fmla="*/ 372159 h 664652"/>
                  <a:gd name="connsiteX19" fmla="*/ 2414879 w 2545080"/>
                  <a:gd name="connsiteY19" fmla="*/ 322629 h 664652"/>
                  <a:gd name="connsiteX20" fmla="*/ 2423160 w 2545080"/>
                  <a:gd name="connsiteY20" fmla="*/ 615999 h 664652"/>
                  <a:gd name="connsiteX21" fmla="*/ 2545080 w 2545080"/>
                  <a:gd name="connsiteY21" fmla="*/ 627429 h 664652"/>
                  <a:gd name="connsiteX0" fmla="*/ 0 w 2545080"/>
                  <a:gd name="connsiteY0" fmla="*/ 642669 h 664652"/>
                  <a:gd name="connsiteX1" fmla="*/ 194310 w 2545080"/>
                  <a:gd name="connsiteY1" fmla="*/ 593139 h 664652"/>
                  <a:gd name="connsiteX2" fmla="*/ 351658 w 2545080"/>
                  <a:gd name="connsiteY2" fmla="*/ 618539 h 664652"/>
                  <a:gd name="connsiteX3" fmla="*/ 459478 w 2545080"/>
                  <a:gd name="connsiteY3" fmla="*/ 619174 h 664652"/>
                  <a:gd name="connsiteX4" fmla="*/ 593221 w 2545080"/>
                  <a:gd name="connsiteY4" fmla="*/ 624254 h 664652"/>
                  <a:gd name="connsiteX5" fmla="*/ 736469 w 2545080"/>
                  <a:gd name="connsiteY5" fmla="*/ 628064 h 664652"/>
                  <a:gd name="connsiteX6" fmla="*/ 834390 w 2545080"/>
                  <a:gd name="connsiteY6" fmla="*/ 482649 h 664652"/>
                  <a:gd name="connsiteX7" fmla="*/ 906822 w 2545080"/>
                  <a:gd name="connsiteY7" fmla="*/ 315009 h 664652"/>
                  <a:gd name="connsiteX8" fmla="*/ 990600 w 2545080"/>
                  <a:gd name="connsiteY8" fmla="*/ 619809 h 664652"/>
                  <a:gd name="connsiteX9" fmla="*/ 1140681 w 2545080"/>
                  <a:gd name="connsiteY9" fmla="*/ 235634 h 664652"/>
                  <a:gd name="connsiteX10" fmla="*/ 1268730 w 2545080"/>
                  <a:gd name="connsiteY10" fmla="*/ 577899 h 664652"/>
                  <a:gd name="connsiteX11" fmla="*/ 1329690 w 2545080"/>
                  <a:gd name="connsiteY11" fmla="*/ 574089 h 664652"/>
                  <a:gd name="connsiteX12" fmla="*/ 1429144 w 2545080"/>
                  <a:gd name="connsiteY12" fmla="*/ 684 h 664652"/>
                  <a:gd name="connsiteX13" fmla="*/ 1630146 w 2545080"/>
                  <a:gd name="connsiteY13" fmla="*/ 448359 h 664652"/>
                  <a:gd name="connsiteX14" fmla="*/ 1773351 w 2545080"/>
                  <a:gd name="connsiteY14" fmla="*/ 6399 h 664652"/>
                  <a:gd name="connsiteX15" fmla="*/ 1899475 w 2545080"/>
                  <a:gd name="connsiteY15" fmla="*/ 612189 h 664652"/>
                  <a:gd name="connsiteX16" fmla="*/ 2080119 w 2545080"/>
                  <a:gd name="connsiteY16" fmla="*/ 596949 h 664652"/>
                  <a:gd name="connsiteX17" fmla="*/ 2233448 w 2545080"/>
                  <a:gd name="connsiteY17" fmla="*/ 294054 h 664652"/>
                  <a:gd name="connsiteX18" fmla="*/ 2333295 w 2545080"/>
                  <a:gd name="connsiteY18" fmla="*/ 495984 h 664652"/>
                  <a:gd name="connsiteX19" fmla="*/ 2414879 w 2545080"/>
                  <a:gd name="connsiteY19" fmla="*/ 322629 h 664652"/>
                  <a:gd name="connsiteX20" fmla="*/ 2423160 w 2545080"/>
                  <a:gd name="connsiteY20" fmla="*/ 615999 h 664652"/>
                  <a:gd name="connsiteX21" fmla="*/ 2545080 w 2545080"/>
                  <a:gd name="connsiteY21" fmla="*/ 627429 h 664652"/>
                  <a:gd name="connsiteX0" fmla="*/ 0 w 2545080"/>
                  <a:gd name="connsiteY0" fmla="*/ 642669 h 664652"/>
                  <a:gd name="connsiteX1" fmla="*/ 194310 w 2545080"/>
                  <a:gd name="connsiteY1" fmla="*/ 593139 h 664652"/>
                  <a:gd name="connsiteX2" fmla="*/ 351658 w 2545080"/>
                  <a:gd name="connsiteY2" fmla="*/ 618539 h 664652"/>
                  <a:gd name="connsiteX3" fmla="*/ 459478 w 2545080"/>
                  <a:gd name="connsiteY3" fmla="*/ 619174 h 664652"/>
                  <a:gd name="connsiteX4" fmla="*/ 593221 w 2545080"/>
                  <a:gd name="connsiteY4" fmla="*/ 624254 h 664652"/>
                  <a:gd name="connsiteX5" fmla="*/ 736469 w 2545080"/>
                  <a:gd name="connsiteY5" fmla="*/ 628064 h 664652"/>
                  <a:gd name="connsiteX6" fmla="*/ 834390 w 2545080"/>
                  <a:gd name="connsiteY6" fmla="*/ 482649 h 664652"/>
                  <a:gd name="connsiteX7" fmla="*/ 906822 w 2545080"/>
                  <a:gd name="connsiteY7" fmla="*/ 315009 h 664652"/>
                  <a:gd name="connsiteX8" fmla="*/ 990600 w 2545080"/>
                  <a:gd name="connsiteY8" fmla="*/ 619809 h 664652"/>
                  <a:gd name="connsiteX9" fmla="*/ 1140681 w 2545080"/>
                  <a:gd name="connsiteY9" fmla="*/ 235634 h 664652"/>
                  <a:gd name="connsiteX10" fmla="*/ 1268730 w 2545080"/>
                  <a:gd name="connsiteY10" fmla="*/ 577899 h 664652"/>
                  <a:gd name="connsiteX11" fmla="*/ 1329690 w 2545080"/>
                  <a:gd name="connsiteY11" fmla="*/ 574089 h 664652"/>
                  <a:gd name="connsiteX12" fmla="*/ 1429144 w 2545080"/>
                  <a:gd name="connsiteY12" fmla="*/ 684 h 664652"/>
                  <a:gd name="connsiteX13" fmla="*/ 1630146 w 2545080"/>
                  <a:gd name="connsiteY13" fmla="*/ 448359 h 664652"/>
                  <a:gd name="connsiteX14" fmla="*/ 1773351 w 2545080"/>
                  <a:gd name="connsiteY14" fmla="*/ 6399 h 664652"/>
                  <a:gd name="connsiteX15" fmla="*/ 1899475 w 2545080"/>
                  <a:gd name="connsiteY15" fmla="*/ 612189 h 664652"/>
                  <a:gd name="connsiteX16" fmla="*/ 2080119 w 2545080"/>
                  <a:gd name="connsiteY16" fmla="*/ 596949 h 664652"/>
                  <a:gd name="connsiteX17" fmla="*/ 2233448 w 2545080"/>
                  <a:gd name="connsiteY17" fmla="*/ 294054 h 664652"/>
                  <a:gd name="connsiteX18" fmla="*/ 2333295 w 2545080"/>
                  <a:gd name="connsiteY18" fmla="*/ 495984 h 664652"/>
                  <a:gd name="connsiteX19" fmla="*/ 2414879 w 2545080"/>
                  <a:gd name="connsiteY19" fmla="*/ 322629 h 664652"/>
                  <a:gd name="connsiteX20" fmla="*/ 2495283 w 2545080"/>
                  <a:gd name="connsiteY20" fmla="*/ 615999 h 664652"/>
                  <a:gd name="connsiteX21" fmla="*/ 2545080 w 2545080"/>
                  <a:gd name="connsiteY21" fmla="*/ 627429 h 664652"/>
                  <a:gd name="connsiteX0" fmla="*/ 0 w 2495283"/>
                  <a:gd name="connsiteY0" fmla="*/ 642669 h 664652"/>
                  <a:gd name="connsiteX1" fmla="*/ 194310 w 2495283"/>
                  <a:gd name="connsiteY1" fmla="*/ 593139 h 664652"/>
                  <a:gd name="connsiteX2" fmla="*/ 351658 w 2495283"/>
                  <a:gd name="connsiteY2" fmla="*/ 618539 h 664652"/>
                  <a:gd name="connsiteX3" fmla="*/ 459478 w 2495283"/>
                  <a:gd name="connsiteY3" fmla="*/ 619174 h 664652"/>
                  <a:gd name="connsiteX4" fmla="*/ 593221 w 2495283"/>
                  <a:gd name="connsiteY4" fmla="*/ 624254 h 664652"/>
                  <a:gd name="connsiteX5" fmla="*/ 736469 w 2495283"/>
                  <a:gd name="connsiteY5" fmla="*/ 628064 h 664652"/>
                  <a:gd name="connsiteX6" fmla="*/ 834390 w 2495283"/>
                  <a:gd name="connsiteY6" fmla="*/ 482649 h 664652"/>
                  <a:gd name="connsiteX7" fmla="*/ 906822 w 2495283"/>
                  <a:gd name="connsiteY7" fmla="*/ 315009 h 664652"/>
                  <a:gd name="connsiteX8" fmla="*/ 990600 w 2495283"/>
                  <a:gd name="connsiteY8" fmla="*/ 619809 h 664652"/>
                  <a:gd name="connsiteX9" fmla="*/ 1140681 w 2495283"/>
                  <a:gd name="connsiteY9" fmla="*/ 235634 h 664652"/>
                  <a:gd name="connsiteX10" fmla="*/ 1268730 w 2495283"/>
                  <a:gd name="connsiteY10" fmla="*/ 577899 h 664652"/>
                  <a:gd name="connsiteX11" fmla="*/ 1329690 w 2495283"/>
                  <a:gd name="connsiteY11" fmla="*/ 574089 h 664652"/>
                  <a:gd name="connsiteX12" fmla="*/ 1429144 w 2495283"/>
                  <a:gd name="connsiteY12" fmla="*/ 684 h 664652"/>
                  <a:gd name="connsiteX13" fmla="*/ 1630146 w 2495283"/>
                  <a:gd name="connsiteY13" fmla="*/ 448359 h 664652"/>
                  <a:gd name="connsiteX14" fmla="*/ 1773351 w 2495283"/>
                  <a:gd name="connsiteY14" fmla="*/ 6399 h 664652"/>
                  <a:gd name="connsiteX15" fmla="*/ 1899475 w 2495283"/>
                  <a:gd name="connsiteY15" fmla="*/ 612189 h 664652"/>
                  <a:gd name="connsiteX16" fmla="*/ 2080119 w 2495283"/>
                  <a:gd name="connsiteY16" fmla="*/ 596949 h 664652"/>
                  <a:gd name="connsiteX17" fmla="*/ 2233448 w 2495283"/>
                  <a:gd name="connsiteY17" fmla="*/ 294054 h 664652"/>
                  <a:gd name="connsiteX18" fmla="*/ 2333295 w 2495283"/>
                  <a:gd name="connsiteY18" fmla="*/ 495984 h 664652"/>
                  <a:gd name="connsiteX19" fmla="*/ 2414879 w 2495283"/>
                  <a:gd name="connsiteY19" fmla="*/ 322629 h 664652"/>
                  <a:gd name="connsiteX20" fmla="*/ 2495283 w 2495283"/>
                  <a:gd name="connsiteY20" fmla="*/ 615999 h 664652"/>
                  <a:gd name="connsiteX0" fmla="*/ 0 w 2495283"/>
                  <a:gd name="connsiteY0" fmla="*/ 642669 h 673057"/>
                  <a:gd name="connsiteX1" fmla="*/ 194310 w 2495283"/>
                  <a:gd name="connsiteY1" fmla="*/ 593139 h 673057"/>
                  <a:gd name="connsiteX2" fmla="*/ 351658 w 2495283"/>
                  <a:gd name="connsiteY2" fmla="*/ 618539 h 673057"/>
                  <a:gd name="connsiteX3" fmla="*/ 459478 w 2495283"/>
                  <a:gd name="connsiteY3" fmla="*/ 619174 h 673057"/>
                  <a:gd name="connsiteX4" fmla="*/ 593221 w 2495283"/>
                  <a:gd name="connsiteY4" fmla="*/ 624254 h 673057"/>
                  <a:gd name="connsiteX5" fmla="*/ 736469 w 2495283"/>
                  <a:gd name="connsiteY5" fmla="*/ 628064 h 673057"/>
                  <a:gd name="connsiteX6" fmla="*/ 834390 w 2495283"/>
                  <a:gd name="connsiteY6" fmla="*/ 482649 h 673057"/>
                  <a:gd name="connsiteX7" fmla="*/ 906822 w 2495283"/>
                  <a:gd name="connsiteY7" fmla="*/ 315009 h 673057"/>
                  <a:gd name="connsiteX8" fmla="*/ 990600 w 2495283"/>
                  <a:gd name="connsiteY8" fmla="*/ 619809 h 673057"/>
                  <a:gd name="connsiteX9" fmla="*/ 1140681 w 2495283"/>
                  <a:gd name="connsiteY9" fmla="*/ 235634 h 673057"/>
                  <a:gd name="connsiteX10" fmla="*/ 1268730 w 2495283"/>
                  <a:gd name="connsiteY10" fmla="*/ 577899 h 673057"/>
                  <a:gd name="connsiteX11" fmla="*/ 1329690 w 2495283"/>
                  <a:gd name="connsiteY11" fmla="*/ 574089 h 673057"/>
                  <a:gd name="connsiteX12" fmla="*/ 1429144 w 2495283"/>
                  <a:gd name="connsiteY12" fmla="*/ 684 h 673057"/>
                  <a:gd name="connsiteX13" fmla="*/ 1630146 w 2495283"/>
                  <a:gd name="connsiteY13" fmla="*/ 448359 h 673057"/>
                  <a:gd name="connsiteX14" fmla="*/ 1773351 w 2495283"/>
                  <a:gd name="connsiteY14" fmla="*/ 6399 h 673057"/>
                  <a:gd name="connsiteX15" fmla="*/ 1899475 w 2495283"/>
                  <a:gd name="connsiteY15" fmla="*/ 612189 h 673057"/>
                  <a:gd name="connsiteX16" fmla="*/ 2112174 w 2495283"/>
                  <a:gd name="connsiteY16" fmla="*/ 615999 h 673057"/>
                  <a:gd name="connsiteX17" fmla="*/ 2233448 w 2495283"/>
                  <a:gd name="connsiteY17" fmla="*/ 294054 h 673057"/>
                  <a:gd name="connsiteX18" fmla="*/ 2333295 w 2495283"/>
                  <a:gd name="connsiteY18" fmla="*/ 495984 h 673057"/>
                  <a:gd name="connsiteX19" fmla="*/ 2414879 w 2495283"/>
                  <a:gd name="connsiteY19" fmla="*/ 322629 h 673057"/>
                  <a:gd name="connsiteX20" fmla="*/ 2495283 w 2495283"/>
                  <a:gd name="connsiteY20" fmla="*/ 615999 h 673057"/>
                  <a:gd name="connsiteX0" fmla="*/ 0 w 2495283"/>
                  <a:gd name="connsiteY0" fmla="*/ 642669 h 664518"/>
                  <a:gd name="connsiteX1" fmla="*/ 194310 w 2495283"/>
                  <a:gd name="connsiteY1" fmla="*/ 593139 h 664518"/>
                  <a:gd name="connsiteX2" fmla="*/ 351658 w 2495283"/>
                  <a:gd name="connsiteY2" fmla="*/ 618539 h 664518"/>
                  <a:gd name="connsiteX3" fmla="*/ 459478 w 2495283"/>
                  <a:gd name="connsiteY3" fmla="*/ 619174 h 664518"/>
                  <a:gd name="connsiteX4" fmla="*/ 593221 w 2495283"/>
                  <a:gd name="connsiteY4" fmla="*/ 624254 h 664518"/>
                  <a:gd name="connsiteX5" fmla="*/ 736469 w 2495283"/>
                  <a:gd name="connsiteY5" fmla="*/ 628064 h 664518"/>
                  <a:gd name="connsiteX6" fmla="*/ 834390 w 2495283"/>
                  <a:gd name="connsiteY6" fmla="*/ 482649 h 664518"/>
                  <a:gd name="connsiteX7" fmla="*/ 906822 w 2495283"/>
                  <a:gd name="connsiteY7" fmla="*/ 315009 h 664518"/>
                  <a:gd name="connsiteX8" fmla="*/ 990600 w 2495283"/>
                  <a:gd name="connsiteY8" fmla="*/ 619809 h 664518"/>
                  <a:gd name="connsiteX9" fmla="*/ 1140681 w 2495283"/>
                  <a:gd name="connsiteY9" fmla="*/ 235634 h 664518"/>
                  <a:gd name="connsiteX10" fmla="*/ 1268730 w 2495283"/>
                  <a:gd name="connsiteY10" fmla="*/ 577899 h 664518"/>
                  <a:gd name="connsiteX11" fmla="*/ 1329690 w 2495283"/>
                  <a:gd name="connsiteY11" fmla="*/ 574089 h 664518"/>
                  <a:gd name="connsiteX12" fmla="*/ 1429144 w 2495283"/>
                  <a:gd name="connsiteY12" fmla="*/ 684 h 664518"/>
                  <a:gd name="connsiteX13" fmla="*/ 1630146 w 2495283"/>
                  <a:gd name="connsiteY13" fmla="*/ 448359 h 664518"/>
                  <a:gd name="connsiteX14" fmla="*/ 1773351 w 2495283"/>
                  <a:gd name="connsiteY14" fmla="*/ 6399 h 664518"/>
                  <a:gd name="connsiteX15" fmla="*/ 1899475 w 2495283"/>
                  <a:gd name="connsiteY15" fmla="*/ 612189 h 664518"/>
                  <a:gd name="connsiteX16" fmla="*/ 2112174 w 2495283"/>
                  <a:gd name="connsiteY16" fmla="*/ 615999 h 664518"/>
                  <a:gd name="connsiteX17" fmla="*/ 2233448 w 2495283"/>
                  <a:gd name="connsiteY17" fmla="*/ 294054 h 664518"/>
                  <a:gd name="connsiteX18" fmla="*/ 2333295 w 2495283"/>
                  <a:gd name="connsiteY18" fmla="*/ 495984 h 664518"/>
                  <a:gd name="connsiteX19" fmla="*/ 2414879 w 2495283"/>
                  <a:gd name="connsiteY19" fmla="*/ 322629 h 664518"/>
                  <a:gd name="connsiteX20" fmla="*/ 2495283 w 2495283"/>
                  <a:gd name="connsiteY20" fmla="*/ 615999 h 664518"/>
                  <a:gd name="connsiteX0" fmla="*/ 0 w 2495283"/>
                  <a:gd name="connsiteY0" fmla="*/ 642669 h 642732"/>
                  <a:gd name="connsiteX1" fmla="*/ 194310 w 2495283"/>
                  <a:gd name="connsiteY1" fmla="*/ 593139 h 642732"/>
                  <a:gd name="connsiteX2" fmla="*/ 351658 w 2495283"/>
                  <a:gd name="connsiteY2" fmla="*/ 618539 h 642732"/>
                  <a:gd name="connsiteX3" fmla="*/ 459478 w 2495283"/>
                  <a:gd name="connsiteY3" fmla="*/ 619174 h 642732"/>
                  <a:gd name="connsiteX4" fmla="*/ 593221 w 2495283"/>
                  <a:gd name="connsiteY4" fmla="*/ 624254 h 642732"/>
                  <a:gd name="connsiteX5" fmla="*/ 736469 w 2495283"/>
                  <a:gd name="connsiteY5" fmla="*/ 628064 h 642732"/>
                  <a:gd name="connsiteX6" fmla="*/ 834390 w 2495283"/>
                  <a:gd name="connsiteY6" fmla="*/ 482649 h 642732"/>
                  <a:gd name="connsiteX7" fmla="*/ 906822 w 2495283"/>
                  <a:gd name="connsiteY7" fmla="*/ 315009 h 642732"/>
                  <a:gd name="connsiteX8" fmla="*/ 990600 w 2495283"/>
                  <a:gd name="connsiteY8" fmla="*/ 619809 h 642732"/>
                  <a:gd name="connsiteX9" fmla="*/ 1140681 w 2495283"/>
                  <a:gd name="connsiteY9" fmla="*/ 235634 h 642732"/>
                  <a:gd name="connsiteX10" fmla="*/ 1268730 w 2495283"/>
                  <a:gd name="connsiteY10" fmla="*/ 577899 h 642732"/>
                  <a:gd name="connsiteX11" fmla="*/ 1329690 w 2495283"/>
                  <a:gd name="connsiteY11" fmla="*/ 574089 h 642732"/>
                  <a:gd name="connsiteX12" fmla="*/ 1429144 w 2495283"/>
                  <a:gd name="connsiteY12" fmla="*/ 684 h 642732"/>
                  <a:gd name="connsiteX13" fmla="*/ 1630146 w 2495283"/>
                  <a:gd name="connsiteY13" fmla="*/ 448359 h 642732"/>
                  <a:gd name="connsiteX14" fmla="*/ 1773351 w 2495283"/>
                  <a:gd name="connsiteY14" fmla="*/ 6399 h 642732"/>
                  <a:gd name="connsiteX15" fmla="*/ 1899475 w 2495283"/>
                  <a:gd name="connsiteY15" fmla="*/ 612189 h 642732"/>
                  <a:gd name="connsiteX16" fmla="*/ 2112174 w 2495283"/>
                  <a:gd name="connsiteY16" fmla="*/ 615999 h 642732"/>
                  <a:gd name="connsiteX17" fmla="*/ 2233448 w 2495283"/>
                  <a:gd name="connsiteY17" fmla="*/ 294054 h 642732"/>
                  <a:gd name="connsiteX18" fmla="*/ 2333295 w 2495283"/>
                  <a:gd name="connsiteY18" fmla="*/ 495984 h 642732"/>
                  <a:gd name="connsiteX19" fmla="*/ 2414879 w 2495283"/>
                  <a:gd name="connsiteY19" fmla="*/ 322629 h 642732"/>
                  <a:gd name="connsiteX20" fmla="*/ 2495283 w 2495283"/>
                  <a:gd name="connsiteY20" fmla="*/ 615999 h 642732"/>
                  <a:gd name="connsiteX0" fmla="*/ 0 w 2495283"/>
                  <a:gd name="connsiteY0" fmla="*/ 642669 h 642669"/>
                  <a:gd name="connsiteX1" fmla="*/ 194310 w 2495283"/>
                  <a:gd name="connsiteY1" fmla="*/ 593139 h 642669"/>
                  <a:gd name="connsiteX2" fmla="*/ 351658 w 2495283"/>
                  <a:gd name="connsiteY2" fmla="*/ 618539 h 642669"/>
                  <a:gd name="connsiteX3" fmla="*/ 459478 w 2495283"/>
                  <a:gd name="connsiteY3" fmla="*/ 619174 h 642669"/>
                  <a:gd name="connsiteX4" fmla="*/ 593221 w 2495283"/>
                  <a:gd name="connsiteY4" fmla="*/ 624254 h 642669"/>
                  <a:gd name="connsiteX5" fmla="*/ 736469 w 2495283"/>
                  <a:gd name="connsiteY5" fmla="*/ 628064 h 642669"/>
                  <a:gd name="connsiteX6" fmla="*/ 834390 w 2495283"/>
                  <a:gd name="connsiteY6" fmla="*/ 482649 h 642669"/>
                  <a:gd name="connsiteX7" fmla="*/ 906822 w 2495283"/>
                  <a:gd name="connsiteY7" fmla="*/ 315009 h 642669"/>
                  <a:gd name="connsiteX8" fmla="*/ 990600 w 2495283"/>
                  <a:gd name="connsiteY8" fmla="*/ 619809 h 642669"/>
                  <a:gd name="connsiteX9" fmla="*/ 1140681 w 2495283"/>
                  <a:gd name="connsiteY9" fmla="*/ 235634 h 642669"/>
                  <a:gd name="connsiteX10" fmla="*/ 1268730 w 2495283"/>
                  <a:gd name="connsiteY10" fmla="*/ 577899 h 642669"/>
                  <a:gd name="connsiteX11" fmla="*/ 1329690 w 2495283"/>
                  <a:gd name="connsiteY11" fmla="*/ 574089 h 642669"/>
                  <a:gd name="connsiteX12" fmla="*/ 1429144 w 2495283"/>
                  <a:gd name="connsiteY12" fmla="*/ 684 h 642669"/>
                  <a:gd name="connsiteX13" fmla="*/ 1630146 w 2495283"/>
                  <a:gd name="connsiteY13" fmla="*/ 448359 h 642669"/>
                  <a:gd name="connsiteX14" fmla="*/ 1773351 w 2495283"/>
                  <a:gd name="connsiteY14" fmla="*/ 6399 h 642669"/>
                  <a:gd name="connsiteX15" fmla="*/ 1899475 w 2495283"/>
                  <a:gd name="connsiteY15" fmla="*/ 612189 h 642669"/>
                  <a:gd name="connsiteX16" fmla="*/ 2112174 w 2495283"/>
                  <a:gd name="connsiteY16" fmla="*/ 615999 h 642669"/>
                  <a:gd name="connsiteX17" fmla="*/ 2233448 w 2495283"/>
                  <a:gd name="connsiteY17" fmla="*/ 294054 h 642669"/>
                  <a:gd name="connsiteX18" fmla="*/ 2333295 w 2495283"/>
                  <a:gd name="connsiteY18" fmla="*/ 495984 h 642669"/>
                  <a:gd name="connsiteX19" fmla="*/ 2414879 w 2495283"/>
                  <a:gd name="connsiteY19" fmla="*/ 322629 h 642669"/>
                  <a:gd name="connsiteX20" fmla="*/ 2495283 w 2495283"/>
                  <a:gd name="connsiteY20" fmla="*/ 615999 h 642669"/>
                  <a:gd name="connsiteX0" fmla="*/ 0 w 2495283"/>
                  <a:gd name="connsiteY0" fmla="*/ 642669 h 642998"/>
                  <a:gd name="connsiteX1" fmla="*/ 183625 w 2495283"/>
                  <a:gd name="connsiteY1" fmla="*/ 288339 h 642998"/>
                  <a:gd name="connsiteX2" fmla="*/ 351658 w 2495283"/>
                  <a:gd name="connsiteY2" fmla="*/ 618539 h 642998"/>
                  <a:gd name="connsiteX3" fmla="*/ 459478 w 2495283"/>
                  <a:gd name="connsiteY3" fmla="*/ 619174 h 642998"/>
                  <a:gd name="connsiteX4" fmla="*/ 593221 w 2495283"/>
                  <a:gd name="connsiteY4" fmla="*/ 624254 h 642998"/>
                  <a:gd name="connsiteX5" fmla="*/ 736469 w 2495283"/>
                  <a:gd name="connsiteY5" fmla="*/ 628064 h 642998"/>
                  <a:gd name="connsiteX6" fmla="*/ 834390 w 2495283"/>
                  <a:gd name="connsiteY6" fmla="*/ 482649 h 642998"/>
                  <a:gd name="connsiteX7" fmla="*/ 906822 w 2495283"/>
                  <a:gd name="connsiteY7" fmla="*/ 315009 h 642998"/>
                  <a:gd name="connsiteX8" fmla="*/ 990600 w 2495283"/>
                  <a:gd name="connsiteY8" fmla="*/ 619809 h 642998"/>
                  <a:gd name="connsiteX9" fmla="*/ 1140681 w 2495283"/>
                  <a:gd name="connsiteY9" fmla="*/ 235634 h 642998"/>
                  <a:gd name="connsiteX10" fmla="*/ 1268730 w 2495283"/>
                  <a:gd name="connsiteY10" fmla="*/ 577899 h 642998"/>
                  <a:gd name="connsiteX11" fmla="*/ 1329690 w 2495283"/>
                  <a:gd name="connsiteY11" fmla="*/ 574089 h 642998"/>
                  <a:gd name="connsiteX12" fmla="*/ 1429144 w 2495283"/>
                  <a:gd name="connsiteY12" fmla="*/ 684 h 642998"/>
                  <a:gd name="connsiteX13" fmla="*/ 1630146 w 2495283"/>
                  <a:gd name="connsiteY13" fmla="*/ 448359 h 642998"/>
                  <a:gd name="connsiteX14" fmla="*/ 1773351 w 2495283"/>
                  <a:gd name="connsiteY14" fmla="*/ 6399 h 642998"/>
                  <a:gd name="connsiteX15" fmla="*/ 1899475 w 2495283"/>
                  <a:gd name="connsiteY15" fmla="*/ 612189 h 642998"/>
                  <a:gd name="connsiteX16" fmla="*/ 2112174 w 2495283"/>
                  <a:gd name="connsiteY16" fmla="*/ 615999 h 642998"/>
                  <a:gd name="connsiteX17" fmla="*/ 2233448 w 2495283"/>
                  <a:gd name="connsiteY17" fmla="*/ 294054 h 642998"/>
                  <a:gd name="connsiteX18" fmla="*/ 2333295 w 2495283"/>
                  <a:gd name="connsiteY18" fmla="*/ 495984 h 642998"/>
                  <a:gd name="connsiteX19" fmla="*/ 2414879 w 2495283"/>
                  <a:gd name="connsiteY19" fmla="*/ 322629 h 642998"/>
                  <a:gd name="connsiteX20" fmla="*/ 2495283 w 2495283"/>
                  <a:gd name="connsiteY20" fmla="*/ 615999 h 642998"/>
                  <a:gd name="connsiteX0" fmla="*/ 0 w 2495283"/>
                  <a:gd name="connsiteY0" fmla="*/ 642669 h 642669"/>
                  <a:gd name="connsiteX1" fmla="*/ 183625 w 2495283"/>
                  <a:gd name="connsiteY1" fmla="*/ 288339 h 642669"/>
                  <a:gd name="connsiteX2" fmla="*/ 351658 w 2495283"/>
                  <a:gd name="connsiteY2" fmla="*/ 478839 h 642669"/>
                  <a:gd name="connsiteX3" fmla="*/ 459478 w 2495283"/>
                  <a:gd name="connsiteY3" fmla="*/ 619174 h 642669"/>
                  <a:gd name="connsiteX4" fmla="*/ 593221 w 2495283"/>
                  <a:gd name="connsiteY4" fmla="*/ 624254 h 642669"/>
                  <a:gd name="connsiteX5" fmla="*/ 736469 w 2495283"/>
                  <a:gd name="connsiteY5" fmla="*/ 628064 h 642669"/>
                  <a:gd name="connsiteX6" fmla="*/ 834390 w 2495283"/>
                  <a:gd name="connsiteY6" fmla="*/ 482649 h 642669"/>
                  <a:gd name="connsiteX7" fmla="*/ 906822 w 2495283"/>
                  <a:gd name="connsiteY7" fmla="*/ 315009 h 642669"/>
                  <a:gd name="connsiteX8" fmla="*/ 990600 w 2495283"/>
                  <a:gd name="connsiteY8" fmla="*/ 619809 h 642669"/>
                  <a:gd name="connsiteX9" fmla="*/ 1140681 w 2495283"/>
                  <a:gd name="connsiteY9" fmla="*/ 235634 h 642669"/>
                  <a:gd name="connsiteX10" fmla="*/ 1268730 w 2495283"/>
                  <a:gd name="connsiteY10" fmla="*/ 577899 h 642669"/>
                  <a:gd name="connsiteX11" fmla="*/ 1329690 w 2495283"/>
                  <a:gd name="connsiteY11" fmla="*/ 574089 h 642669"/>
                  <a:gd name="connsiteX12" fmla="*/ 1429144 w 2495283"/>
                  <a:gd name="connsiteY12" fmla="*/ 684 h 642669"/>
                  <a:gd name="connsiteX13" fmla="*/ 1630146 w 2495283"/>
                  <a:gd name="connsiteY13" fmla="*/ 448359 h 642669"/>
                  <a:gd name="connsiteX14" fmla="*/ 1773351 w 2495283"/>
                  <a:gd name="connsiteY14" fmla="*/ 6399 h 642669"/>
                  <a:gd name="connsiteX15" fmla="*/ 1899475 w 2495283"/>
                  <a:gd name="connsiteY15" fmla="*/ 612189 h 642669"/>
                  <a:gd name="connsiteX16" fmla="*/ 2112174 w 2495283"/>
                  <a:gd name="connsiteY16" fmla="*/ 615999 h 642669"/>
                  <a:gd name="connsiteX17" fmla="*/ 2233448 w 2495283"/>
                  <a:gd name="connsiteY17" fmla="*/ 294054 h 642669"/>
                  <a:gd name="connsiteX18" fmla="*/ 2333295 w 2495283"/>
                  <a:gd name="connsiteY18" fmla="*/ 495984 h 642669"/>
                  <a:gd name="connsiteX19" fmla="*/ 2414879 w 2495283"/>
                  <a:gd name="connsiteY19" fmla="*/ 322629 h 642669"/>
                  <a:gd name="connsiteX20" fmla="*/ 2495283 w 2495283"/>
                  <a:gd name="connsiteY20" fmla="*/ 615999 h 6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95283" h="642669">
                    <a:moveTo>
                      <a:pt x="0" y="642669"/>
                    </a:moveTo>
                    <a:cubicBezTo>
                      <a:pt x="60007" y="621714"/>
                      <a:pt x="125015" y="315644"/>
                      <a:pt x="183625" y="288339"/>
                    </a:cubicBezTo>
                    <a:cubicBezTo>
                      <a:pt x="242235" y="261034"/>
                      <a:pt x="305683" y="423700"/>
                      <a:pt x="351658" y="478839"/>
                    </a:cubicBezTo>
                    <a:cubicBezTo>
                      <a:pt x="397633" y="533978"/>
                      <a:pt x="419218" y="594938"/>
                      <a:pt x="459478" y="619174"/>
                    </a:cubicBezTo>
                    <a:cubicBezTo>
                      <a:pt x="499738" y="643410"/>
                      <a:pt x="547056" y="622772"/>
                      <a:pt x="593221" y="624254"/>
                    </a:cubicBezTo>
                    <a:cubicBezTo>
                      <a:pt x="639386" y="625736"/>
                      <a:pt x="696274" y="651665"/>
                      <a:pt x="736469" y="628064"/>
                    </a:cubicBezTo>
                    <a:cubicBezTo>
                      <a:pt x="776664" y="604463"/>
                      <a:pt x="805998" y="534825"/>
                      <a:pt x="834390" y="482649"/>
                    </a:cubicBezTo>
                    <a:cubicBezTo>
                      <a:pt x="862782" y="430473"/>
                      <a:pt x="880787" y="292149"/>
                      <a:pt x="906822" y="315009"/>
                    </a:cubicBezTo>
                    <a:cubicBezTo>
                      <a:pt x="932857" y="337869"/>
                      <a:pt x="951624" y="633038"/>
                      <a:pt x="990600" y="619809"/>
                    </a:cubicBezTo>
                    <a:cubicBezTo>
                      <a:pt x="1029577" y="606580"/>
                      <a:pt x="1094326" y="242619"/>
                      <a:pt x="1140681" y="235634"/>
                    </a:cubicBezTo>
                    <a:cubicBezTo>
                      <a:pt x="1187036" y="228649"/>
                      <a:pt x="1237229" y="521490"/>
                      <a:pt x="1268730" y="577899"/>
                    </a:cubicBezTo>
                    <a:cubicBezTo>
                      <a:pt x="1300231" y="634308"/>
                      <a:pt x="1302954" y="670291"/>
                      <a:pt x="1329690" y="574089"/>
                    </a:cubicBezTo>
                    <a:cubicBezTo>
                      <a:pt x="1356426" y="477887"/>
                      <a:pt x="1379068" y="21639"/>
                      <a:pt x="1429144" y="684"/>
                    </a:cubicBezTo>
                    <a:cubicBezTo>
                      <a:pt x="1479220" y="-20271"/>
                      <a:pt x="1572778" y="447407"/>
                      <a:pt x="1630146" y="448359"/>
                    </a:cubicBezTo>
                    <a:cubicBezTo>
                      <a:pt x="1687514" y="449311"/>
                      <a:pt x="1728463" y="-20906"/>
                      <a:pt x="1773351" y="6399"/>
                    </a:cubicBezTo>
                    <a:cubicBezTo>
                      <a:pt x="1818239" y="33704"/>
                      <a:pt x="1848347" y="577264"/>
                      <a:pt x="1899475" y="612189"/>
                    </a:cubicBezTo>
                    <a:cubicBezTo>
                      <a:pt x="1950603" y="647114"/>
                      <a:pt x="2043156" y="640446"/>
                      <a:pt x="2112174" y="615999"/>
                    </a:cubicBezTo>
                    <a:cubicBezTo>
                      <a:pt x="2181192" y="591552"/>
                      <a:pt x="2196595" y="314056"/>
                      <a:pt x="2233448" y="294054"/>
                    </a:cubicBezTo>
                    <a:cubicBezTo>
                      <a:pt x="2270301" y="274052"/>
                      <a:pt x="2303057" y="491222"/>
                      <a:pt x="2333295" y="495984"/>
                    </a:cubicBezTo>
                    <a:cubicBezTo>
                      <a:pt x="2363534" y="500747"/>
                      <a:pt x="2387881" y="302627"/>
                      <a:pt x="2414879" y="322629"/>
                    </a:cubicBezTo>
                    <a:cubicBezTo>
                      <a:pt x="2441877" y="342631"/>
                      <a:pt x="2462898" y="600124"/>
                      <a:pt x="2495283" y="61599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a:stCxn id="38" idx="0"/>
              </p:cNvCxnSpPr>
              <p:nvPr/>
            </p:nvCxnSpPr>
            <p:spPr>
              <a:xfrm flipV="1">
                <a:off x="361949" y="5334007"/>
                <a:ext cx="2640331" cy="7613"/>
              </a:xfrm>
              <a:prstGeom prst="line">
                <a:avLst/>
              </a:prstGeom>
              <a:ln w="2222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69570" y="4644390"/>
                <a:ext cx="3810" cy="697230"/>
              </a:xfrm>
              <a:prstGeom prst="line">
                <a:avLst/>
              </a:prstGeom>
              <a:ln w="2222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p:cNvSpPr txBox="1"/>
                <p:nvPr/>
              </p:nvSpPr>
              <p:spPr>
                <a:xfrm>
                  <a:off x="6135152" y="8016814"/>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0" name="TextBox 249"/>
                <p:cNvSpPr txBox="1">
                  <a:spLocks noRot="1" noChangeAspect="1" noMove="1" noResize="1" noEditPoints="1" noAdjustHandles="1" noChangeArrowheads="1" noChangeShapeType="1" noTextEdit="1"/>
                </p:cNvSpPr>
                <p:nvPr/>
              </p:nvSpPr>
              <p:spPr>
                <a:xfrm>
                  <a:off x="6135152" y="8016814"/>
                  <a:ext cx="315792" cy="7078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73670" y="800728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1" name="TextBox 250"/>
                <p:cNvSpPr txBox="1">
                  <a:spLocks noRot="1" noChangeAspect="1" noMove="1" noResize="1" noEditPoints="1" noAdjustHandles="1" noChangeArrowheads="1" noChangeShapeType="1" noTextEdit="1"/>
                </p:cNvSpPr>
                <p:nvPr/>
              </p:nvSpPr>
              <p:spPr>
                <a:xfrm>
                  <a:off x="4073670" y="8007289"/>
                  <a:ext cx="315792" cy="707886"/>
                </a:xfrm>
                <a:prstGeom prst="rect">
                  <a:avLst/>
                </a:prstGeom>
                <a:blipFill rotWithShape="0">
                  <a:blip r:embed="rId4"/>
                  <a:stretch>
                    <a:fillRect/>
                  </a:stretch>
                </a:blipFill>
              </p:spPr>
              <p:txBody>
                <a:bodyPr/>
                <a:lstStyle/>
                <a:p>
                  <a:r>
                    <a:rPr lang="en-US">
                      <a:noFill/>
                    </a:rPr>
                    <a:t> </a:t>
                  </a:r>
                </a:p>
              </p:txBody>
            </p:sp>
          </mc:Fallback>
        </mc:AlternateContent>
        <p:sp>
          <p:nvSpPr>
            <p:cNvPr id="23" name="TextBox 22"/>
            <p:cNvSpPr txBox="1"/>
            <p:nvPr/>
          </p:nvSpPr>
          <p:spPr>
            <a:xfrm>
              <a:off x="1926916" y="5211916"/>
              <a:ext cx="3809056" cy="415498"/>
            </a:xfrm>
            <a:prstGeom prst="rect">
              <a:avLst/>
            </a:prstGeom>
            <a:noFill/>
          </p:spPr>
          <p:txBody>
            <a:bodyPr wrap="none" rtlCol="0">
              <a:spAutoFit/>
            </a:bodyPr>
            <a:lstStyle/>
            <a:p>
              <a:r>
                <a:rPr lang="en-US" sz="2100" b="1" dirty="0" err="1" smtClean="0">
                  <a:latin typeface="Arial" panose="020B0604020202020204" pitchFamily="34" charset="0"/>
                  <a:cs typeface="Arial" panose="020B0604020202020204" pitchFamily="34" charset="0"/>
                </a:rPr>
                <a:t>Genomewide</a:t>
              </a:r>
              <a:r>
                <a:rPr lang="en-US" sz="2100" b="1" dirty="0" smtClean="0">
                  <a:latin typeface="Arial" panose="020B0604020202020204" pitchFamily="34" charset="0"/>
                  <a:cs typeface="Arial" panose="020B0604020202020204" pitchFamily="34" charset="0"/>
                </a:rPr>
                <a:t> Signal Profiles</a:t>
              </a:r>
              <a:endParaRPr lang="en-US" sz="2100" b="1" dirty="0">
                <a:latin typeface="Arial" panose="020B0604020202020204" pitchFamily="34" charset="0"/>
                <a:cs typeface="Arial" panose="020B0604020202020204" pitchFamily="34" charset="0"/>
              </a:endParaRPr>
            </a:p>
          </p:txBody>
        </p:sp>
        <p:sp>
          <p:nvSpPr>
            <p:cNvPr id="24" name="Rectangle 23"/>
            <p:cNvSpPr/>
            <p:nvPr/>
          </p:nvSpPr>
          <p:spPr>
            <a:xfrm>
              <a:off x="571500" y="5105400"/>
              <a:ext cx="6305550"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TextBox 24"/>
            <p:cNvSpPr txBox="1"/>
            <p:nvPr/>
          </p:nvSpPr>
          <p:spPr>
            <a:xfrm>
              <a:off x="555504" y="5121234"/>
              <a:ext cx="140294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Anonymized</a:t>
              </a:r>
            </a:p>
            <a:p>
              <a:pPr algn="ctr"/>
              <a:r>
                <a:rPr lang="en-US" sz="1600" b="1" dirty="0" smtClean="0">
                  <a:latin typeface="Arial" panose="020B0604020202020204" pitchFamily="34" charset="0"/>
                  <a:cs typeface="Arial" panose="020B0604020202020204" pitchFamily="34" charset="0"/>
                </a:rPr>
                <a:t>Sample ID</a:t>
              </a:r>
              <a:endParaRPr lang="en-US" sz="1600" b="1" dirty="0">
                <a:latin typeface="Arial" panose="020B0604020202020204" pitchFamily="34" charset="0"/>
                <a:cs typeface="Arial" panose="020B0604020202020204" pitchFamily="34" charset="0"/>
              </a:endParaRPr>
            </a:p>
          </p:txBody>
        </p:sp>
        <p:cxnSp>
          <p:nvCxnSpPr>
            <p:cNvPr id="26" name="Straight Connector 25"/>
            <p:cNvCxnSpPr/>
            <p:nvPr/>
          </p:nvCxnSpPr>
          <p:spPr>
            <a:xfrm>
              <a:off x="1943100" y="5124450"/>
              <a:ext cx="0" cy="4686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95950" y="5124450"/>
              <a:ext cx="0" cy="4686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1500" y="5715000"/>
              <a:ext cx="6305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1500" y="6800850"/>
              <a:ext cx="6305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2450" y="7772400"/>
              <a:ext cx="6305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1500" y="8896350"/>
              <a:ext cx="6305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1124095" y="8016814"/>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24" name="TextBox 123"/>
                <p:cNvSpPr txBox="1">
                  <a:spLocks noRot="1" noChangeAspect="1" noMove="1" noResize="1" noEditPoints="1" noAdjustHandles="1" noChangeArrowheads="1" noChangeShapeType="1" noTextEdit="1"/>
                </p:cNvSpPr>
                <p:nvPr/>
              </p:nvSpPr>
              <p:spPr>
                <a:xfrm>
                  <a:off x="1124095" y="8016814"/>
                  <a:ext cx="315792" cy="707886"/>
                </a:xfrm>
                <a:prstGeom prst="rect">
                  <a:avLst/>
                </a:prstGeom>
                <a:blipFill rotWithShape="0">
                  <a:blip r:embed="rId5"/>
                  <a:stretch>
                    <a:fillRect/>
                  </a:stretch>
                </a:blipFill>
              </p:spPr>
              <p:txBody>
                <a:bodyPr/>
                <a:lstStyle/>
                <a:p>
                  <a:r>
                    <a:rPr lang="en-US">
                      <a:noFill/>
                    </a:rPr>
                    <a:t> </a:t>
                  </a:r>
                </a:p>
              </p:txBody>
            </p:sp>
          </mc:Fallback>
        </mc:AlternateContent>
        <p:sp>
          <p:nvSpPr>
            <p:cNvPr id="33" name="TextBox 32"/>
            <p:cNvSpPr txBox="1"/>
            <p:nvPr/>
          </p:nvSpPr>
          <p:spPr>
            <a:xfrm>
              <a:off x="5724012" y="5270910"/>
              <a:ext cx="1210588"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HIV Status</a:t>
              </a:r>
              <a:endParaRPr lang="en-US" sz="1600" b="1" dirty="0">
                <a:latin typeface="Arial" panose="020B0604020202020204" pitchFamily="34" charset="0"/>
                <a:cs typeface="Arial" panose="020B0604020202020204" pitchFamily="34" charset="0"/>
              </a:endParaRPr>
            </a:p>
          </p:txBody>
        </p:sp>
        <p:sp>
          <p:nvSpPr>
            <p:cNvPr id="34" name="Cross 33"/>
            <p:cNvSpPr/>
            <p:nvPr/>
          </p:nvSpPr>
          <p:spPr>
            <a:xfrm>
              <a:off x="5993130" y="5962650"/>
              <a:ext cx="533400" cy="533400"/>
            </a:xfrm>
            <a:prstGeom prst="plus">
              <a:avLst>
                <a:gd name="adj" fmla="val 39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6031230" y="9147810"/>
              <a:ext cx="533400" cy="533400"/>
            </a:xfrm>
            <a:prstGeom prst="plus">
              <a:avLst>
                <a:gd name="adj" fmla="val 39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969794" y="7229475"/>
              <a:ext cx="578643" cy="1333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168592" y="6546615"/>
              <a:ext cx="1471493" cy="276999"/>
            </a:xfrm>
            <a:prstGeom prst="rect">
              <a:avLst/>
            </a:prstGeom>
            <a:noFill/>
          </p:spPr>
          <p:txBody>
            <a:bodyPr wrap="none" rtlCol="0">
              <a:spAutoFit/>
            </a:bodyPr>
            <a:lstStyle/>
            <a:p>
              <a:pPr algn="ctr"/>
              <a:r>
                <a:rPr lang="en-US" sz="1200" dirty="0" smtClean="0"/>
                <a:t>Genomic Coordinate</a:t>
              </a:r>
              <a:endParaRPr lang="en-US" sz="1200" dirty="0"/>
            </a:p>
          </p:txBody>
        </p:sp>
      </p:grpSp>
      <p:sp>
        <p:nvSpPr>
          <p:cNvPr id="47" name="TextBox 46"/>
          <p:cNvSpPr txBox="1"/>
          <p:nvPr/>
        </p:nvSpPr>
        <p:spPr>
          <a:xfrm>
            <a:off x="8016240" y="274320"/>
            <a:ext cx="7520746" cy="523220"/>
          </a:xfrm>
          <a:prstGeom prst="rect">
            <a:avLst/>
          </a:prstGeom>
          <a:noFill/>
        </p:spPr>
        <p:txBody>
          <a:bodyPr wrap="square" rtlCol="0">
            <a:spAutoFit/>
          </a:bodyPr>
          <a:lstStyle/>
          <a:p>
            <a:pPr algn="ctr"/>
            <a:r>
              <a:rPr lang="en-US" sz="2800" dirty="0" err="1" smtClean="0">
                <a:latin typeface="Arial" panose="020B0604020202020204" pitchFamily="34" charset="0"/>
                <a:cs typeface="Arial" panose="020B0604020202020204" pitchFamily="34" charset="0"/>
              </a:rPr>
              <a:t>Genomewide</a:t>
            </a:r>
            <a:r>
              <a:rPr lang="en-US" sz="2800" dirty="0" smtClean="0">
                <a:latin typeface="Arial" panose="020B0604020202020204" pitchFamily="34" charset="0"/>
                <a:cs typeface="Arial" panose="020B0604020202020204" pitchFamily="34" charset="0"/>
              </a:rPr>
              <a:t> Signal Profile Dataset (Public)</a:t>
            </a:r>
            <a:endParaRPr lang="en-US" sz="2800" dirty="0">
              <a:latin typeface="Arial" panose="020B0604020202020204" pitchFamily="34" charset="0"/>
              <a:cs typeface="Arial" panose="020B0604020202020204" pitchFamily="34" charset="0"/>
            </a:endParaRPr>
          </a:p>
        </p:txBody>
      </p:sp>
      <p:sp>
        <p:nvSpPr>
          <p:cNvPr id="48" name="Rounded Rectangle 47"/>
          <p:cNvSpPr/>
          <p:nvPr/>
        </p:nvSpPr>
        <p:spPr>
          <a:xfrm>
            <a:off x="4648235" y="3867398"/>
            <a:ext cx="2370667" cy="1496074"/>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Arial" panose="020B0604020202020204" pitchFamily="34" charset="0"/>
                <a:cs typeface="Arial" panose="020B0604020202020204" pitchFamily="34" charset="0"/>
              </a:rPr>
              <a:t>SV</a:t>
            </a:r>
          </a:p>
          <a:p>
            <a:pPr algn="ctr"/>
            <a:r>
              <a:rPr lang="en-US" sz="3000" dirty="0" smtClean="0">
                <a:solidFill>
                  <a:schemeClr val="tx1"/>
                </a:solidFill>
                <a:latin typeface="Arial" panose="020B0604020202020204" pitchFamily="34" charset="0"/>
                <a:cs typeface="Arial" panose="020B0604020202020204" pitchFamily="34" charset="0"/>
              </a:rPr>
              <a:t>Discovery</a:t>
            </a:r>
          </a:p>
          <a:p>
            <a:pPr algn="ctr"/>
            <a:r>
              <a:rPr lang="en-US" sz="3000" dirty="0" smtClean="0">
                <a:solidFill>
                  <a:schemeClr val="tx1"/>
                </a:solidFill>
                <a:latin typeface="Arial" panose="020B0604020202020204" pitchFamily="34" charset="0"/>
                <a:cs typeface="Arial" panose="020B0604020202020204" pitchFamily="34" charset="0"/>
              </a:rPr>
              <a:t>(Optional)</a:t>
            </a:r>
            <a:endParaRPr lang="en-US" sz="3000" dirty="0">
              <a:solidFill>
                <a:schemeClr val="tx1"/>
              </a:solidFill>
              <a:latin typeface="Arial" panose="020B0604020202020204" pitchFamily="34" charset="0"/>
              <a:cs typeface="Arial" panose="020B0604020202020204" pitchFamily="34" charset="0"/>
            </a:endParaRPr>
          </a:p>
        </p:txBody>
      </p:sp>
      <p:sp>
        <p:nvSpPr>
          <p:cNvPr id="51" name="TextBox 50"/>
          <p:cNvSpPr txBox="1"/>
          <p:nvPr/>
        </p:nvSpPr>
        <p:spPr>
          <a:xfrm>
            <a:off x="8552197" y="1876764"/>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IND-1</a:t>
            </a:r>
            <a:endParaRPr lang="en-US" sz="2200" i="1" dirty="0">
              <a:latin typeface="Arial" panose="020B0604020202020204" pitchFamily="34" charset="0"/>
              <a:cs typeface="Arial" panose="020B0604020202020204" pitchFamily="34" charset="0"/>
            </a:endParaRPr>
          </a:p>
        </p:txBody>
      </p:sp>
      <p:sp>
        <p:nvSpPr>
          <p:cNvPr id="52" name="TextBox 51"/>
          <p:cNvSpPr txBox="1"/>
          <p:nvPr/>
        </p:nvSpPr>
        <p:spPr>
          <a:xfrm>
            <a:off x="8552197" y="2943564"/>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IND-2</a:t>
            </a:r>
            <a:endParaRPr lang="en-US" sz="2200" i="1" dirty="0">
              <a:latin typeface="Arial" panose="020B0604020202020204" pitchFamily="34" charset="0"/>
              <a:cs typeface="Arial" panose="020B0604020202020204" pitchFamily="34" charset="0"/>
            </a:endParaRPr>
          </a:p>
        </p:txBody>
      </p:sp>
      <p:sp>
        <p:nvSpPr>
          <p:cNvPr id="53" name="TextBox 52"/>
          <p:cNvSpPr txBox="1"/>
          <p:nvPr/>
        </p:nvSpPr>
        <p:spPr>
          <a:xfrm>
            <a:off x="8552197" y="4980644"/>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IND-n</a:t>
            </a:r>
            <a:endParaRPr lang="en-US" sz="2200" i="1" dirty="0">
              <a:latin typeface="Arial" panose="020B0604020202020204" pitchFamily="34" charset="0"/>
              <a:cs typeface="Arial" panose="020B0604020202020204" pitchFamily="34" charset="0"/>
            </a:endParaRPr>
          </a:p>
        </p:txBody>
      </p:sp>
      <p:cxnSp>
        <p:nvCxnSpPr>
          <p:cNvPr id="54" name="Straight Connector 53"/>
          <p:cNvCxnSpPr/>
          <p:nvPr/>
        </p:nvCxnSpPr>
        <p:spPr>
          <a:xfrm>
            <a:off x="9318318" y="6511678"/>
            <a:ext cx="4836886" cy="0"/>
          </a:xfrm>
          <a:prstGeom prst="line">
            <a:avLst/>
          </a:prstGeom>
          <a:ln w="508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452881" y="6493588"/>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2</a:t>
            </a:r>
            <a:endParaRPr lang="en-US" sz="2200" i="1" dirty="0">
              <a:latin typeface="Arial" panose="020B0604020202020204" pitchFamily="34" charset="0"/>
              <a:cs typeface="Arial" panose="020B0604020202020204" pitchFamily="34" charset="0"/>
            </a:endParaRPr>
          </a:p>
        </p:txBody>
      </p:sp>
      <p:sp>
        <p:nvSpPr>
          <p:cNvPr id="56" name="TextBox 55"/>
          <p:cNvSpPr txBox="1"/>
          <p:nvPr/>
        </p:nvSpPr>
        <p:spPr>
          <a:xfrm>
            <a:off x="9562974" y="6493588"/>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1</a:t>
            </a:r>
            <a:endParaRPr lang="en-US" sz="2200" i="1" dirty="0">
              <a:latin typeface="Arial" panose="020B0604020202020204" pitchFamily="34" charset="0"/>
              <a:cs typeface="Arial" panose="020B0604020202020204" pitchFamily="34" charset="0"/>
            </a:endParaRPr>
          </a:p>
        </p:txBody>
      </p:sp>
      <p:sp>
        <p:nvSpPr>
          <p:cNvPr id="57" name="TextBox 56"/>
          <p:cNvSpPr txBox="1"/>
          <p:nvPr/>
        </p:nvSpPr>
        <p:spPr>
          <a:xfrm>
            <a:off x="11753724" y="6493588"/>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3</a:t>
            </a:r>
            <a:endParaRPr lang="en-US" sz="2200" i="1" dirty="0">
              <a:latin typeface="Arial" panose="020B0604020202020204" pitchFamily="34" charset="0"/>
              <a:cs typeface="Arial" panose="020B0604020202020204" pitchFamily="34" charset="0"/>
            </a:endParaRPr>
          </a:p>
        </p:txBody>
      </p:sp>
      <p:sp>
        <p:nvSpPr>
          <p:cNvPr id="58" name="TextBox 57"/>
          <p:cNvSpPr txBox="1"/>
          <p:nvPr/>
        </p:nvSpPr>
        <p:spPr>
          <a:xfrm>
            <a:off x="13197329" y="6512638"/>
            <a:ext cx="842346"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N</a:t>
            </a:r>
            <a:endParaRPr lang="en-US" sz="2200"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rot="16200000">
                <a:off x="12865291" y="6462810"/>
                <a:ext cx="22121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59" name="TextBox 58"/>
              <p:cNvSpPr txBox="1">
                <a:spLocks noRot="1" noChangeAspect="1" noMove="1" noResize="1" noEditPoints="1" noAdjustHandles="1" noChangeArrowheads="1" noChangeShapeType="1" noTextEdit="1"/>
              </p:cNvSpPr>
              <p:nvPr/>
            </p:nvSpPr>
            <p:spPr>
              <a:xfrm rot="16200000">
                <a:off x="12865291" y="6462810"/>
                <a:ext cx="221214" cy="492443"/>
              </a:xfrm>
              <a:prstGeom prst="rect">
                <a:avLst/>
              </a:prstGeom>
              <a:blipFill rotWithShape="0">
                <a:blip r:embed="rId6"/>
                <a:stretch>
                  <a:fillRect/>
                </a:stretch>
              </a:blipFill>
            </p:spPr>
            <p:txBody>
              <a:bodyPr/>
              <a:lstStyle/>
              <a:p>
                <a:r>
                  <a:rPr lang="en-US">
                    <a:noFill/>
                  </a:rPr>
                  <a:t> </a:t>
                </a:r>
              </a:p>
            </p:txBody>
          </p:sp>
        </mc:Fallback>
      </mc:AlternateContent>
      <p:cxnSp>
        <p:nvCxnSpPr>
          <p:cNvPr id="60" name="Straight Connector 59"/>
          <p:cNvCxnSpPr/>
          <p:nvPr/>
        </p:nvCxnSpPr>
        <p:spPr>
          <a:xfrm>
            <a:off x="9684873" y="6516549"/>
            <a:ext cx="525780" cy="0"/>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573873" y="6510199"/>
            <a:ext cx="525780" cy="0"/>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761254" y="6501138"/>
            <a:ext cx="786199" cy="9061"/>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3659973" y="6516549"/>
            <a:ext cx="215831" cy="0"/>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075124" y="6798988"/>
            <a:ext cx="3485249"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Genomic Coordinate</a:t>
            </a:r>
            <a:endParaRPr lang="en-US" sz="2800" dirty="0">
              <a:latin typeface="Arial" panose="020B0604020202020204" pitchFamily="34" charset="0"/>
              <a:cs typeface="Arial" panose="020B0604020202020204" pitchFamily="34" charset="0"/>
            </a:endParaRPr>
          </a:p>
        </p:txBody>
      </p:sp>
      <p:cxnSp>
        <p:nvCxnSpPr>
          <p:cNvPr id="75" name="Straight Connector 74"/>
          <p:cNvCxnSpPr/>
          <p:nvPr/>
        </p:nvCxnSpPr>
        <p:spPr>
          <a:xfrm flipV="1">
            <a:off x="10787240" y="1486435"/>
            <a:ext cx="4257" cy="398613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1110545" y="1489035"/>
            <a:ext cx="4257" cy="398613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1561486" y="1484243"/>
            <a:ext cx="4257" cy="398613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1779563" y="1456168"/>
            <a:ext cx="4257" cy="398613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2417828" y="1453082"/>
            <a:ext cx="4257" cy="398613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2777080" y="1499381"/>
            <a:ext cx="4257" cy="398613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2932518" y="1488869"/>
            <a:ext cx="4257" cy="398613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3092538" y="1460794"/>
            <a:ext cx="4257" cy="398613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302583" y="7394427"/>
            <a:ext cx="5929607"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Discovered/Supplied </a:t>
            </a:r>
          </a:p>
          <a:p>
            <a:pPr algn="ctr"/>
            <a:r>
              <a:rPr lang="en-US" sz="2800" dirty="0" smtClean="0">
                <a:latin typeface="Arial" panose="020B0604020202020204" pitchFamily="34" charset="0"/>
                <a:cs typeface="Arial" panose="020B0604020202020204" pitchFamily="34" charset="0"/>
              </a:rPr>
              <a:t>SV Panel for Signal Profiles</a:t>
            </a:r>
            <a:endParaRPr lang="en-US" sz="2800" dirty="0">
              <a:latin typeface="Arial" panose="020B0604020202020204" pitchFamily="34" charset="0"/>
              <a:cs typeface="Arial" panose="020B0604020202020204" pitchFamily="34" charset="0"/>
            </a:endParaRPr>
          </a:p>
        </p:txBody>
      </p:sp>
      <p:sp>
        <p:nvSpPr>
          <p:cNvPr id="84" name="Rounded Rectangle 83"/>
          <p:cNvSpPr/>
          <p:nvPr/>
        </p:nvSpPr>
        <p:spPr>
          <a:xfrm>
            <a:off x="15595200" y="5851611"/>
            <a:ext cx="2540400" cy="1463589"/>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Arial" panose="020B0604020202020204" pitchFamily="34" charset="0"/>
                <a:cs typeface="Arial" panose="020B0604020202020204" pitchFamily="34" charset="0"/>
              </a:rPr>
              <a:t>SV</a:t>
            </a:r>
            <a:endParaRPr lang="en-US" sz="3000" dirty="0">
              <a:solidFill>
                <a:schemeClr val="tx1"/>
              </a:solidFill>
              <a:latin typeface="Arial" panose="020B0604020202020204" pitchFamily="34" charset="0"/>
              <a:cs typeface="Arial" panose="020B0604020202020204" pitchFamily="34" charset="0"/>
            </a:endParaRPr>
          </a:p>
          <a:p>
            <a:pPr algn="ctr"/>
            <a:r>
              <a:rPr lang="en-US" sz="3000" dirty="0" smtClean="0">
                <a:solidFill>
                  <a:schemeClr val="tx1"/>
                </a:solidFill>
                <a:latin typeface="Arial" panose="020B0604020202020204" pitchFamily="34" charset="0"/>
                <a:cs typeface="Arial" panose="020B0604020202020204" pitchFamily="34" charset="0"/>
              </a:rPr>
              <a:t>Genotyping</a:t>
            </a:r>
            <a:endParaRPr lang="en-US" sz="3000" dirty="0">
              <a:solidFill>
                <a:schemeClr val="tx1"/>
              </a:solidFill>
              <a:latin typeface="Arial" panose="020B0604020202020204" pitchFamily="34" charset="0"/>
              <a:cs typeface="Arial" panose="020B0604020202020204" pitchFamily="34" charset="0"/>
            </a:endParaRPr>
          </a:p>
        </p:txBody>
      </p:sp>
      <p:sp>
        <p:nvSpPr>
          <p:cNvPr id="85" name="Rectangle 84"/>
          <p:cNvSpPr/>
          <p:nvPr/>
        </p:nvSpPr>
        <p:spPr>
          <a:xfrm>
            <a:off x="13556482" y="8632160"/>
            <a:ext cx="1116143" cy="435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345567" y="8617645"/>
            <a:ext cx="1364343" cy="4414177"/>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8351520" y="13125190"/>
            <a:ext cx="6273387"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Predicted SV Genotype Dataset</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8" name="TextBox 87"/>
              <p:cNvSpPr txBox="1"/>
              <p:nvPr/>
            </p:nvSpPr>
            <p:spPr>
              <a:xfrm>
                <a:off x="11321063" y="11199806"/>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1321063" y="11199806"/>
                <a:ext cx="315792" cy="707886"/>
              </a:xfrm>
              <a:prstGeom prst="rect">
                <a:avLst/>
              </a:prstGeom>
              <a:blipFill rotWithShape="0">
                <a:blip r:embed="rId7"/>
                <a:stretch>
                  <a:fillRect/>
                </a:stretch>
              </a:blipFill>
            </p:spPr>
            <p:txBody>
              <a:bodyPr/>
              <a:lstStyle/>
              <a:p>
                <a:r>
                  <a:rPr lang="en-US">
                    <a:noFill/>
                  </a:rPr>
                  <a:t> </a:t>
                </a:r>
              </a:p>
            </p:txBody>
          </p:sp>
        </mc:Fallback>
      </mc:AlternateContent>
      <p:sp>
        <p:nvSpPr>
          <p:cNvPr id="90" name="TextBox 89"/>
          <p:cNvSpPr txBox="1"/>
          <p:nvPr/>
        </p:nvSpPr>
        <p:spPr>
          <a:xfrm>
            <a:off x="10686726" y="8686438"/>
            <a:ext cx="2100255" cy="430887"/>
          </a:xfrm>
          <a:prstGeom prst="rect">
            <a:avLst/>
          </a:prstGeom>
          <a:noFill/>
        </p:spPr>
        <p:txBody>
          <a:bodyPr wrap="none" rtlCol="0">
            <a:spAutoFit/>
          </a:bodyPr>
          <a:lstStyle/>
          <a:p>
            <a:pPr algn="ctr"/>
            <a:r>
              <a:rPr lang="en-US" sz="2200" b="1" dirty="0" smtClean="0">
                <a:latin typeface="Arial" panose="020B0604020202020204" pitchFamily="34" charset="0"/>
                <a:cs typeface="Arial" panose="020B0604020202020204" pitchFamily="34" charset="0"/>
              </a:rPr>
              <a:t>SV Genotypes</a:t>
            </a:r>
            <a:endParaRPr lang="en-US" sz="2200" b="1" dirty="0">
              <a:latin typeface="Arial" panose="020B0604020202020204" pitchFamily="34" charset="0"/>
              <a:cs typeface="Arial" panose="020B0604020202020204" pitchFamily="34" charset="0"/>
            </a:endParaRPr>
          </a:p>
        </p:txBody>
      </p:sp>
      <p:grpSp>
        <p:nvGrpSpPr>
          <p:cNvPr id="148" name="Group 147"/>
          <p:cNvGrpSpPr/>
          <p:nvPr/>
        </p:nvGrpSpPr>
        <p:grpSpPr>
          <a:xfrm>
            <a:off x="10416497" y="9082103"/>
            <a:ext cx="2273300" cy="3918173"/>
            <a:chOff x="10416497" y="8411705"/>
            <a:chExt cx="2273300" cy="4403725"/>
          </a:xfrm>
        </p:grpSpPr>
        <p:cxnSp>
          <p:nvCxnSpPr>
            <p:cNvPr id="91" name="Straight Connector 90"/>
            <p:cNvCxnSpPr/>
            <p:nvPr/>
          </p:nvCxnSpPr>
          <p:spPr>
            <a:xfrm>
              <a:off x="10416497" y="8411705"/>
              <a:ext cx="0" cy="439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089597" y="8414880"/>
              <a:ext cx="0" cy="4400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1813497" y="8411705"/>
              <a:ext cx="0" cy="440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689797" y="8411705"/>
              <a:ext cx="0" cy="439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10435655" y="9094623"/>
            <a:ext cx="68486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SV-2</a:t>
            </a:r>
            <a:endParaRPr lang="en-US" dirty="0">
              <a:latin typeface="Arial" panose="020B0604020202020204" pitchFamily="34" charset="0"/>
              <a:cs typeface="Arial" panose="020B0604020202020204" pitchFamily="34" charset="0"/>
            </a:endParaRPr>
          </a:p>
        </p:txBody>
      </p:sp>
      <p:sp>
        <p:nvSpPr>
          <p:cNvPr id="96" name="TextBox 95"/>
          <p:cNvSpPr txBox="1"/>
          <p:nvPr/>
        </p:nvSpPr>
        <p:spPr>
          <a:xfrm>
            <a:off x="9767997" y="9094623"/>
            <a:ext cx="68486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SV-1</a:t>
            </a:r>
            <a:endParaRPr lang="en-US" dirty="0">
              <a:latin typeface="Arial" panose="020B0604020202020204" pitchFamily="34" charset="0"/>
              <a:cs typeface="Arial" panose="020B0604020202020204" pitchFamily="34" charset="0"/>
            </a:endParaRPr>
          </a:p>
        </p:txBody>
      </p:sp>
      <p:sp>
        <p:nvSpPr>
          <p:cNvPr id="97" name="TextBox 96"/>
          <p:cNvSpPr txBox="1"/>
          <p:nvPr/>
        </p:nvSpPr>
        <p:spPr>
          <a:xfrm>
            <a:off x="11120547" y="9094623"/>
            <a:ext cx="68486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SV-3</a:t>
            </a:r>
            <a:endParaRPr lang="en-US" dirty="0">
              <a:latin typeface="Arial" panose="020B0604020202020204" pitchFamily="34" charset="0"/>
              <a:cs typeface="Arial" panose="020B0604020202020204" pitchFamily="34" charset="0"/>
            </a:endParaRPr>
          </a:p>
        </p:txBody>
      </p:sp>
      <p:sp>
        <p:nvSpPr>
          <p:cNvPr id="98" name="TextBox 97"/>
          <p:cNvSpPr txBox="1"/>
          <p:nvPr/>
        </p:nvSpPr>
        <p:spPr>
          <a:xfrm>
            <a:off x="12752310" y="9094623"/>
            <a:ext cx="723340"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a:t>
            </a:r>
            <a:r>
              <a:rPr lang="en-US" i="1" dirty="0" smtClean="0">
                <a:latin typeface="Arial" panose="020B0604020202020204" pitchFamily="34" charset="0"/>
                <a:cs typeface="Arial" panose="020B0604020202020204" pitchFamily="34" charset="0"/>
              </a:rPr>
              <a:t>N</a:t>
            </a:r>
            <a:endParaRPr lang="en-US" i="1" dirty="0">
              <a:latin typeface="Arial" panose="020B0604020202020204" pitchFamily="34" charset="0"/>
              <a:cs typeface="Arial" panose="020B0604020202020204" pitchFamily="34" charset="0"/>
            </a:endParaRPr>
          </a:p>
        </p:txBody>
      </p:sp>
      <p:cxnSp>
        <p:nvCxnSpPr>
          <p:cNvPr id="100" name="Straight Connector 99"/>
          <p:cNvCxnSpPr/>
          <p:nvPr/>
        </p:nvCxnSpPr>
        <p:spPr>
          <a:xfrm>
            <a:off x="8339632" y="9429684"/>
            <a:ext cx="6325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339632" y="10259720"/>
            <a:ext cx="6320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316493" y="11022627"/>
            <a:ext cx="6320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306043" y="12160330"/>
            <a:ext cx="6320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719625" y="9088599"/>
            <a:ext cx="3828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Box 104"/>
              <p:cNvSpPr txBox="1"/>
              <p:nvPr/>
            </p:nvSpPr>
            <p:spPr>
              <a:xfrm rot="16200000">
                <a:off x="12083063" y="8879441"/>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05" name="TextBox 104"/>
              <p:cNvSpPr txBox="1">
                <a:spLocks noRot="1" noChangeAspect="1" noMove="1" noResize="1" noEditPoints="1" noAdjustHandles="1" noChangeArrowheads="1" noChangeShapeType="1" noTextEdit="1"/>
              </p:cNvSpPr>
              <p:nvPr/>
            </p:nvSpPr>
            <p:spPr>
              <a:xfrm rot="16200000">
                <a:off x="12083063" y="8879441"/>
                <a:ext cx="315792" cy="70788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rot="16200000">
                <a:off x="12070363" y="953886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06" name="TextBox 105"/>
              <p:cNvSpPr txBox="1">
                <a:spLocks noRot="1" noChangeAspect="1" noMove="1" noResize="1" noEditPoints="1" noAdjustHandles="1" noChangeArrowheads="1" noChangeShapeType="1" noTextEdit="1"/>
              </p:cNvSpPr>
              <p:nvPr/>
            </p:nvSpPr>
            <p:spPr>
              <a:xfrm rot="16200000">
                <a:off x="12070363" y="9538867"/>
                <a:ext cx="315792" cy="70788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rot="16200000">
                <a:off x="12076713" y="10294644"/>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07" name="TextBox 106"/>
              <p:cNvSpPr txBox="1">
                <a:spLocks noRot="1" noChangeAspect="1" noMove="1" noResize="1" noEditPoints="1" noAdjustHandles="1" noChangeArrowheads="1" noChangeShapeType="1" noTextEdit="1"/>
              </p:cNvSpPr>
              <p:nvPr/>
            </p:nvSpPr>
            <p:spPr>
              <a:xfrm rot="16200000">
                <a:off x="12076713" y="10294644"/>
                <a:ext cx="315792" cy="70788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rot="16200000">
                <a:off x="12095763" y="1220598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08" name="TextBox 107"/>
              <p:cNvSpPr txBox="1">
                <a:spLocks noRot="1" noChangeAspect="1" noMove="1" noResize="1" noEditPoints="1" noAdjustHandles="1" noChangeArrowheads="1" noChangeShapeType="1" noTextEdit="1"/>
              </p:cNvSpPr>
              <p:nvPr/>
            </p:nvSpPr>
            <p:spPr>
              <a:xfrm rot="16200000">
                <a:off x="12095763" y="12205987"/>
                <a:ext cx="315792" cy="707886"/>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p:cNvSpPr txBox="1"/>
              <p:nvPr/>
            </p:nvSpPr>
            <p:spPr>
              <a:xfrm>
                <a:off x="12108463" y="11199806"/>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12108463" y="11199806"/>
                <a:ext cx="315792" cy="707886"/>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12972063" y="11199806"/>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12972063" y="11199806"/>
                <a:ext cx="315792" cy="707886"/>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10660663" y="11199806"/>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11" name="TextBox 110"/>
              <p:cNvSpPr txBox="1">
                <a:spLocks noRot="1" noChangeAspect="1" noMove="1" noResize="1" noEditPoints="1" noAdjustHandles="1" noChangeArrowheads="1" noChangeShapeType="1" noTextEdit="1"/>
              </p:cNvSpPr>
              <p:nvPr/>
            </p:nvSpPr>
            <p:spPr>
              <a:xfrm>
                <a:off x="10660663" y="11199806"/>
                <a:ext cx="315792" cy="707886"/>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p:cNvSpPr txBox="1"/>
              <p:nvPr/>
            </p:nvSpPr>
            <p:spPr>
              <a:xfrm>
                <a:off x="9936763" y="11199806"/>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9936763" y="11199806"/>
                <a:ext cx="315792" cy="707886"/>
              </a:xfrm>
              <a:prstGeom prst="rect">
                <a:avLst/>
              </a:prstGeom>
              <a:blipFill rotWithShape="0">
                <a:blip r:embed="rId15"/>
                <a:stretch>
                  <a:fillRect/>
                </a:stretch>
              </a:blipFill>
            </p:spPr>
            <p:txBody>
              <a:bodyPr/>
              <a:lstStyle/>
              <a:p>
                <a:r>
                  <a:rPr lang="en-US">
                    <a:noFill/>
                  </a:rPr>
                  <a:t> </a:t>
                </a:r>
              </a:p>
            </p:txBody>
          </p:sp>
        </mc:Fallback>
      </mc:AlternateContent>
      <p:sp>
        <p:nvSpPr>
          <p:cNvPr id="113" name="TextBox 112"/>
          <p:cNvSpPr txBox="1"/>
          <p:nvPr/>
        </p:nvSpPr>
        <p:spPr>
          <a:xfrm>
            <a:off x="9905209" y="9631199"/>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114" name="TextBox 113"/>
          <p:cNvSpPr txBox="1"/>
          <p:nvPr/>
        </p:nvSpPr>
        <p:spPr>
          <a:xfrm>
            <a:off x="10565609" y="9631199"/>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115" name="TextBox 114"/>
          <p:cNvSpPr txBox="1"/>
          <p:nvPr/>
        </p:nvSpPr>
        <p:spPr>
          <a:xfrm>
            <a:off x="11327608" y="9631199"/>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p:sp>
        <p:nvSpPr>
          <p:cNvPr id="116" name="TextBox 115"/>
          <p:cNvSpPr txBox="1"/>
          <p:nvPr/>
        </p:nvSpPr>
        <p:spPr>
          <a:xfrm>
            <a:off x="12940508" y="9631199"/>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p:txBody>
      </p:sp>
      <p:sp>
        <p:nvSpPr>
          <p:cNvPr id="117" name="TextBox 116"/>
          <p:cNvSpPr txBox="1"/>
          <p:nvPr/>
        </p:nvSpPr>
        <p:spPr>
          <a:xfrm>
            <a:off x="9917909" y="10386976"/>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p:sp>
        <p:nvSpPr>
          <p:cNvPr id="118" name="TextBox 117"/>
          <p:cNvSpPr txBox="1"/>
          <p:nvPr/>
        </p:nvSpPr>
        <p:spPr>
          <a:xfrm>
            <a:off x="10578309" y="10386976"/>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0</a:t>
            </a:r>
          </a:p>
        </p:txBody>
      </p:sp>
      <p:sp>
        <p:nvSpPr>
          <p:cNvPr id="119" name="TextBox 118"/>
          <p:cNvSpPr txBox="1"/>
          <p:nvPr/>
        </p:nvSpPr>
        <p:spPr>
          <a:xfrm>
            <a:off x="11321072" y="10386976"/>
            <a:ext cx="423514" cy="523220"/>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X</a:t>
            </a:r>
            <a:endParaRPr lang="en-US" sz="2800" b="1" dirty="0">
              <a:latin typeface="Arial" panose="020B0604020202020204" pitchFamily="34" charset="0"/>
              <a:cs typeface="Arial" panose="020B0604020202020204" pitchFamily="34" charset="0"/>
            </a:endParaRPr>
          </a:p>
        </p:txBody>
      </p:sp>
      <p:sp>
        <p:nvSpPr>
          <p:cNvPr id="120" name="TextBox 119"/>
          <p:cNvSpPr txBox="1"/>
          <p:nvPr/>
        </p:nvSpPr>
        <p:spPr>
          <a:xfrm>
            <a:off x="12953208" y="10386976"/>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121" name="TextBox 120"/>
          <p:cNvSpPr txBox="1"/>
          <p:nvPr/>
        </p:nvSpPr>
        <p:spPr>
          <a:xfrm>
            <a:off x="9879809" y="12298319"/>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122" name="TextBox 121"/>
          <p:cNvSpPr txBox="1"/>
          <p:nvPr/>
        </p:nvSpPr>
        <p:spPr>
          <a:xfrm>
            <a:off x="10520973" y="12298319"/>
            <a:ext cx="423514" cy="523220"/>
          </a:xfrm>
          <a:prstGeom prst="rect">
            <a:avLst/>
          </a:prstGeom>
          <a:noFill/>
        </p:spPr>
        <p:txBody>
          <a:bodyPr wrap="none" rtlCol="0">
            <a:spAutoFit/>
          </a:bodyPr>
          <a:lstStyle/>
          <a:p>
            <a:pPr algn="ctr"/>
            <a:r>
              <a:rPr lang="en-US" sz="2800" b="1" dirty="0">
                <a:latin typeface="Arial" panose="020B0604020202020204" pitchFamily="34" charset="0"/>
                <a:cs typeface="Arial" panose="020B0604020202020204" pitchFamily="34" charset="0"/>
              </a:rPr>
              <a:t>X</a:t>
            </a:r>
          </a:p>
        </p:txBody>
      </p:sp>
      <p:sp>
        <p:nvSpPr>
          <p:cNvPr id="123" name="TextBox 122"/>
          <p:cNvSpPr txBox="1"/>
          <p:nvPr/>
        </p:nvSpPr>
        <p:spPr>
          <a:xfrm>
            <a:off x="11282972" y="12298319"/>
            <a:ext cx="423514" cy="523220"/>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X</a:t>
            </a:r>
            <a:endParaRPr lang="en-US" sz="2800" b="1" dirty="0">
              <a:latin typeface="Arial" panose="020B0604020202020204" pitchFamily="34" charset="0"/>
              <a:cs typeface="Arial" panose="020B0604020202020204" pitchFamily="34" charset="0"/>
            </a:endParaRPr>
          </a:p>
        </p:txBody>
      </p:sp>
      <p:sp>
        <p:nvSpPr>
          <p:cNvPr id="124" name="TextBox 123"/>
          <p:cNvSpPr txBox="1"/>
          <p:nvPr/>
        </p:nvSpPr>
        <p:spPr>
          <a:xfrm>
            <a:off x="12915108" y="12298319"/>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0</a:t>
            </a:r>
          </a:p>
        </p:txBody>
      </p:sp>
      <p:sp>
        <p:nvSpPr>
          <p:cNvPr id="125" name="TextBox 124"/>
          <p:cNvSpPr txBox="1"/>
          <p:nvPr/>
        </p:nvSpPr>
        <p:spPr>
          <a:xfrm>
            <a:off x="8472939" y="9677366"/>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IND-1</a:t>
            </a:r>
            <a:endParaRPr lang="en-US" sz="2200" i="1" dirty="0">
              <a:latin typeface="Arial" panose="020B0604020202020204" pitchFamily="34" charset="0"/>
              <a:cs typeface="Arial" panose="020B0604020202020204" pitchFamily="34" charset="0"/>
            </a:endParaRPr>
          </a:p>
        </p:txBody>
      </p:sp>
      <p:sp>
        <p:nvSpPr>
          <p:cNvPr id="126" name="TextBox 125"/>
          <p:cNvSpPr txBox="1"/>
          <p:nvPr/>
        </p:nvSpPr>
        <p:spPr>
          <a:xfrm>
            <a:off x="8472939" y="10433143"/>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IND-2</a:t>
            </a:r>
            <a:endParaRPr lang="en-US" sz="2200" i="1" dirty="0">
              <a:latin typeface="Arial" panose="020B0604020202020204" pitchFamily="34" charset="0"/>
              <a:cs typeface="Arial" panose="020B0604020202020204" pitchFamily="34" charset="0"/>
            </a:endParaRPr>
          </a:p>
        </p:txBody>
      </p:sp>
      <p:sp>
        <p:nvSpPr>
          <p:cNvPr id="127" name="TextBox 126"/>
          <p:cNvSpPr txBox="1"/>
          <p:nvPr/>
        </p:nvSpPr>
        <p:spPr>
          <a:xfrm>
            <a:off x="8472939" y="12344486"/>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IND-n</a:t>
            </a:r>
            <a:endParaRPr lang="en-US" sz="2200"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9" name="TextBox 128"/>
              <p:cNvSpPr txBox="1"/>
              <p:nvPr/>
            </p:nvSpPr>
            <p:spPr>
              <a:xfrm>
                <a:off x="8869842" y="11199806"/>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29" name="TextBox 128"/>
              <p:cNvSpPr txBox="1">
                <a:spLocks noRot="1" noChangeAspect="1" noMove="1" noResize="1" noEditPoints="1" noAdjustHandles="1" noChangeArrowheads="1" noChangeShapeType="1" noTextEdit="1"/>
              </p:cNvSpPr>
              <p:nvPr/>
            </p:nvSpPr>
            <p:spPr>
              <a:xfrm>
                <a:off x="8869842" y="11199806"/>
                <a:ext cx="315792" cy="707886"/>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13943070" y="11199806"/>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13943070" y="11199806"/>
                <a:ext cx="315792" cy="707886"/>
              </a:xfrm>
              <a:prstGeom prst="rect">
                <a:avLst/>
              </a:prstGeom>
              <a:blipFill rotWithShape="0">
                <a:blip r:embed="rId17"/>
                <a:stretch>
                  <a:fillRect/>
                </a:stretch>
              </a:blipFill>
            </p:spPr>
            <p:txBody>
              <a:bodyPr/>
              <a:lstStyle/>
              <a:p>
                <a:r>
                  <a:rPr lang="en-US">
                    <a:noFill/>
                  </a:rPr>
                  <a:t> </a:t>
                </a:r>
              </a:p>
            </p:txBody>
          </p:sp>
        </mc:Fallback>
      </mc:AlternateContent>
      <p:sp>
        <p:nvSpPr>
          <p:cNvPr id="131" name="TextBox 130"/>
          <p:cNvSpPr txBox="1"/>
          <p:nvPr/>
        </p:nvSpPr>
        <p:spPr>
          <a:xfrm>
            <a:off x="13493830" y="8857107"/>
            <a:ext cx="1210588"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HIV Status</a:t>
            </a:r>
            <a:endParaRPr lang="en-US" sz="1600" b="1" dirty="0">
              <a:latin typeface="Arial" panose="020B0604020202020204" pitchFamily="34" charset="0"/>
              <a:cs typeface="Arial" panose="020B0604020202020204" pitchFamily="34" charset="0"/>
            </a:endParaRPr>
          </a:p>
        </p:txBody>
      </p:sp>
      <p:sp>
        <p:nvSpPr>
          <p:cNvPr id="132" name="Cross 131"/>
          <p:cNvSpPr/>
          <p:nvPr/>
        </p:nvSpPr>
        <p:spPr>
          <a:xfrm>
            <a:off x="13839148" y="9626109"/>
            <a:ext cx="533400" cy="533400"/>
          </a:xfrm>
          <a:prstGeom prst="plus">
            <a:avLst>
              <a:gd name="adj" fmla="val 39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13877248" y="12284062"/>
            <a:ext cx="533400" cy="533400"/>
          </a:xfrm>
          <a:prstGeom prst="plus">
            <a:avLst>
              <a:gd name="adj" fmla="val 39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3796762" y="10581911"/>
            <a:ext cx="578643" cy="1333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9705297" y="8646675"/>
            <a:ext cx="3835400" cy="4353601"/>
            <a:chOff x="9705297" y="8016061"/>
            <a:chExt cx="3835400" cy="4799369"/>
          </a:xfrm>
        </p:grpSpPr>
        <p:cxnSp>
          <p:nvCxnSpPr>
            <p:cNvPr id="89" name="Straight Connector 88"/>
            <p:cNvCxnSpPr/>
            <p:nvPr/>
          </p:nvCxnSpPr>
          <p:spPr>
            <a:xfrm>
              <a:off x="9705297" y="8024245"/>
              <a:ext cx="0" cy="476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3540697" y="8016061"/>
              <a:ext cx="0" cy="4799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6" name="Bent Arrow 135"/>
          <p:cNvSpPr/>
          <p:nvPr/>
        </p:nvSpPr>
        <p:spPr>
          <a:xfrm rot="16200000" flipH="1">
            <a:off x="6226970" y="1679148"/>
            <a:ext cx="1602659" cy="2788832"/>
          </a:xfrm>
          <a:prstGeom prst="bentArrow">
            <a:avLst>
              <a:gd name="adj1" fmla="val 11206"/>
              <a:gd name="adj2" fmla="val 14250"/>
              <a:gd name="adj3" fmla="val 18730"/>
              <a:gd name="adj4" fmla="val 37861"/>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ent Arrow 136"/>
          <p:cNvSpPr/>
          <p:nvPr/>
        </p:nvSpPr>
        <p:spPr>
          <a:xfrm rot="16200000" flipH="1" flipV="1">
            <a:off x="14564323" y="3237868"/>
            <a:ext cx="2800587" cy="2443237"/>
          </a:xfrm>
          <a:prstGeom prst="bentArrow">
            <a:avLst>
              <a:gd name="adj1" fmla="val 12188"/>
              <a:gd name="adj2" fmla="val 12761"/>
              <a:gd name="adj3" fmla="val 12984"/>
              <a:gd name="adj4" fmla="val 4244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ight Arrow 137"/>
          <p:cNvSpPr/>
          <p:nvPr/>
        </p:nvSpPr>
        <p:spPr>
          <a:xfrm>
            <a:off x="14498071" y="6302585"/>
            <a:ext cx="1084829" cy="707923"/>
          </a:xfrm>
          <a:prstGeom prst="rightArrow">
            <a:avLst>
              <a:gd name="adj1" fmla="val 41927"/>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a:endCxn id="38" idx="5"/>
          </p:cNvCxnSpPr>
          <p:nvPr/>
        </p:nvCxnSpPr>
        <p:spPr>
          <a:xfrm>
            <a:off x="10775384" y="5470250"/>
            <a:ext cx="343141" cy="2369"/>
          </a:xfrm>
          <a:prstGeom prst="line">
            <a:avLst/>
          </a:prstGeom>
          <a:ln w="0">
            <a:solidFill>
              <a:srgbClr val="FF0000"/>
            </a:solidFill>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0" y="335280"/>
            <a:ext cx="2425664" cy="1169551"/>
          </a:xfrm>
          <a:prstGeom prst="rect">
            <a:avLst/>
          </a:prstGeom>
        </p:spPr>
        <p:txBody>
          <a:bodyPr wrap="none">
            <a:spAutoFit/>
          </a:bodyPr>
          <a:lstStyle/>
          <a:p>
            <a:r>
              <a:rPr lang="en-US" sz="7000" b="1" i="1" dirty="0"/>
              <a:t>Fig </a:t>
            </a:r>
            <a:r>
              <a:rPr lang="en-US" sz="7000" b="1" i="1" dirty="0" smtClean="0"/>
              <a:t>1a</a:t>
            </a:r>
            <a:endParaRPr lang="en-US" sz="7000" b="1" i="1" dirty="0"/>
          </a:p>
        </p:txBody>
      </p:sp>
      <p:sp>
        <p:nvSpPr>
          <p:cNvPr id="143" name="Rounded Rectangle 142"/>
          <p:cNvSpPr/>
          <p:nvPr/>
        </p:nvSpPr>
        <p:spPr>
          <a:xfrm>
            <a:off x="8972550" y="6092986"/>
            <a:ext cx="5542936" cy="1297857"/>
          </a:xfrm>
          <a:prstGeom prst="roundRect">
            <a:avLst/>
          </a:prstGeom>
          <a:noFill/>
          <a:ln w="1047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smtClean="0">
              <a:solidFill>
                <a:schemeClr val="tx1"/>
              </a:solidFill>
              <a:latin typeface="Arial" panose="020B0604020202020204" pitchFamily="34" charset="0"/>
              <a:cs typeface="Arial" panose="020B0604020202020204" pitchFamily="34" charset="0"/>
            </a:endParaRPr>
          </a:p>
        </p:txBody>
      </p:sp>
      <p:sp>
        <p:nvSpPr>
          <p:cNvPr id="99" name="Rectangle 98"/>
          <p:cNvSpPr/>
          <p:nvPr/>
        </p:nvSpPr>
        <p:spPr>
          <a:xfrm>
            <a:off x="8339632" y="8632159"/>
            <a:ext cx="6320292" cy="4360781"/>
          </a:xfrm>
          <a:prstGeom prst="rect">
            <a:avLst/>
          </a:prstGeom>
          <a:noFill/>
          <a:ln w="1047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a14="http://schemas.microsoft.com/office/drawing/2010/main">
        <mc:Choice Requires="a14">
          <p:sp>
            <p:nvSpPr>
              <p:cNvPr id="3" name="Rectangle 2"/>
              <p:cNvSpPr/>
              <p:nvPr/>
            </p:nvSpPr>
            <p:spPr>
              <a:xfrm>
                <a:off x="13895788" y="12970832"/>
                <a:ext cx="1248868" cy="849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0" i="0" smtClean="0">
                          <a:latin typeface="Cambria Math" panose="02040503050406030204" pitchFamily="18" charset="0"/>
                        </a:rPr>
                        <m:t>(</m:t>
                      </m:r>
                      <m:acc>
                        <m:accPr>
                          <m:chr m:val="̃"/>
                          <m:ctrlPr>
                            <a:rPr lang="en-US" sz="4800" i="1" smtClean="0">
                              <a:latin typeface="Cambria Math" panose="02040503050406030204" pitchFamily="18" charset="0"/>
                            </a:rPr>
                          </m:ctrlPr>
                        </m:accPr>
                        <m:e>
                          <m:r>
                            <a:rPr lang="en-US" sz="4800" i="1">
                              <a:latin typeface="Cambria Math" panose="02040503050406030204" pitchFamily="18" charset="0"/>
                            </a:rPr>
                            <m:t>𝐺</m:t>
                          </m:r>
                        </m:e>
                      </m:acc>
                      <m:r>
                        <a:rPr lang="en-US" sz="4800" b="0" i="1" smtClean="0">
                          <a:latin typeface="Cambria Math" panose="02040503050406030204" pitchFamily="18" charset="0"/>
                        </a:rPr>
                        <m:t>)</m:t>
                      </m:r>
                    </m:oMath>
                  </m:oMathPara>
                </a14:m>
                <a:endParaRPr lang="en-US" sz="4800" dirty="0"/>
              </a:p>
            </p:txBody>
          </p:sp>
        </mc:Choice>
        <mc:Fallback xmlns="">
          <p:sp>
            <p:nvSpPr>
              <p:cNvPr id="3" name="Rectangle 2"/>
              <p:cNvSpPr>
                <a:spLocks noRot="1" noChangeAspect="1" noMove="1" noResize="1" noEditPoints="1" noAdjustHandles="1" noChangeArrowheads="1" noChangeShapeType="1" noTextEdit="1"/>
              </p:cNvSpPr>
              <p:nvPr/>
            </p:nvSpPr>
            <p:spPr>
              <a:xfrm>
                <a:off x="13895788" y="12970832"/>
                <a:ext cx="1248868" cy="849143"/>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13370311" y="7480562"/>
                <a:ext cx="122719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m:t>
                          </m:r>
                          <m:r>
                            <a:rPr lang="en-US" sz="4000" i="1">
                              <a:latin typeface="Cambria Math" panose="02040503050406030204" pitchFamily="18" charset="0"/>
                            </a:rPr>
                            <m:t>𝑝</m:t>
                          </m:r>
                        </m:e>
                        <m:sub>
                          <m:r>
                            <a:rPr lang="en-US" sz="4000" b="0" i="1" smtClean="0">
                              <a:latin typeface="Cambria Math" panose="02040503050406030204" pitchFamily="18" charset="0"/>
                            </a:rPr>
                            <m:t>𝑆</m:t>
                          </m:r>
                        </m:sub>
                      </m:sSub>
                      <m:r>
                        <a:rPr lang="en-US" sz="4000" b="0" i="1" smtClean="0">
                          <a:latin typeface="Cambria Math" panose="02040503050406030204" pitchFamily="18" charset="0"/>
                        </a:rPr>
                        <m:t>)</m:t>
                      </m:r>
                    </m:oMath>
                  </m:oMathPara>
                </a14:m>
                <a:endParaRPr lang="en-US" sz="4000" dirty="0"/>
              </a:p>
            </p:txBody>
          </p:sp>
        </mc:Choice>
        <mc:Fallback xmlns="">
          <p:sp>
            <p:nvSpPr>
              <p:cNvPr id="49" name="Rectangle 48"/>
              <p:cNvSpPr>
                <a:spLocks noRot="1" noChangeAspect="1" noMove="1" noResize="1" noEditPoints="1" noAdjustHandles="1" noChangeArrowheads="1" noChangeShapeType="1" noTextEdit="1"/>
              </p:cNvSpPr>
              <p:nvPr/>
            </p:nvSpPr>
            <p:spPr>
              <a:xfrm>
                <a:off x="13370311" y="7480562"/>
                <a:ext cx="1227195" cy="707886"/>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15159509" y="140970"/>
                <a:ext cx="1090170"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r>
                        <a:rPr lang="en-US" sz="4400" b="0" i="1" smtClean="0">
                          <a:latin typeface="Cambria Math" panose="02040503050406030204" pitchFamily="18" charset="0"/>
                        </a:rPr>
                        <m:t>𝑆</m:t>
                      </m:r>
                      <m:r>
                        <a:rPr lang="en-US" sz="4400" b="0" i="1" smtClean="0">
                          <a:latin typeface="Cambria Math" panose="02040503050406030204" pitchFamily="18" charset="0"/>
                        </a:rPr>
                        <m:t>)</m:t>
                      </m:r>
                    </m:oMath>
                  </m:oMathPara>
                </a14:m>
                <a:endParaRPr lang="en-US" sz="4400" dirty="0"/>
              </a:p>
            </p:txBody>
          </p:sp>
        </mc:Choice>
        <mc:Fallback xmlns="">
          <p:sp>
            <p:nvSpPr>
              <p:cNvPr id="72" name="Rectangle 71"/>
              <p:cNvSpPr>
                <a:spLocks noRot="1" noChangeAspect="1" noMove="1" noResize="1" noEditPoints="1" noAdjustHandles="1" noChangeArrowheads="1" noChangeShapeType="1" noTextEdit="1"/>
              </p:cNvSpPr>
              <p:nvPr/>
            </p:nvSpPr>
            <p:spPr>
              <a:xfrm>
                <a:off x="15159509" y="140970"/>
                <a:ext cx="1090170" cy="769441"/>
              </a:xfrm>
              <a:prstGeom prst="rect">
                <a:avLst/>
              </a:prstGeom>
              <a:blipFill rotWithShape="0">
                <a:blip r:embed="rId20"/>
                <a:stretch>
                  <a:fillRect/>
                </a:stretch>
              </a:blipFill>
            </p:spPr>
            <p:txBody>
              <a:bodyPr/>
              <a:lstStyle/>
              <a:p>
                <a:r>
                  <a:rPr lang="en-US">
                    <a:noFill/>
                  </a:rPr>
                  <a:t> </a:t>
                </a:r>
              </a:p>
            </p:txBody>
          </p:sp>
        </mc:Fallback>
      </mc:AlternateContent>
      <p:sp>
        <p:nvSpPr>
          <p:cNvPr id="154" name="Bent Arrow 153"/>
          <p:cNvSpPr/>
          <p:nvPr/>
        </p:nvSpPr>
        <p:spPr>
          <a:xfrm>
            <a:off x="5717224" y="6895240"/>
            <a:ext cx="1412190" cy="1337308"/>
          </a:xfrm>
          <a:prstGeom prst="bentArrow">
            <a:avLst>
              <a:gd name="adj1" fmla="val 13237"/>
              <a:gd name="adj2" fmla="val 15508"/>
              <a:gd name="adj3" fmla="val 17663"/>
              <a:gd name="adj4" fmla="val 31185"/>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Rounded Rectangle 149"/>
          <p:cNvSpPr/>
          <p:nvPr/>
        </p:nvSpPr>
        <p:spPr>
          <a:xfrm>
            <a:off x="4621161" y="8240037"/>
            <a:ext cx="2467432" cy="1496074"/>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Arial" panose="020B0604020202020204" pitchFamily="34" charset="0"/>
                <a:cs typeface="Arial" panose="020B0604020202020204" pitchFamily="34" charset="0"/>
              </a:rPr>
              <a:t>Supplied </a:t>
            </a:r>
          </a:p>
          <a:p>
            <a:pPr algn="ctr"/>
            <a:r>
              <a:rPr lang="en-US" sz="3000" dirty="0" smtClean="0">
                <a:solidFill>
                  <a:schemeClr val="tx1"/>
                </a:solidFill>
                <a:latin typeface="Arial" panose="020B0604020202020204" pitchFamily="34" charset="0"/>
                <a:cs typeface="Arial" panose="020B0604020202020204" pitchFamily="34" charset="0"/>
              </a:rPr>
              <a:t>SV Panel</a:t>
            </a:r>
          </a:p>
          <a:p>
            <a:pPr algn="ctr"/>
            <a:r>
              <a:rPr lang="en-US" sz="3000" dirty="0">
                <a:solidFill>
                  <a:schemeClr val="tx1"/>
                </a:solidFill>
                <a:latin typeface="Arial" panose="020B0604020202020204" pitchFamily="34" charset="0"/>
                <a:cs typeface="Arial" panose="020B0604020202020204" pitchFamily="34" charset="0"/>
              </a:rPr>
              <a:t>(Optional</a:t>
            </a:r>
            <a:r>
              <a:rPr lang="en-US" sz="3000" dirty="0" smtClean="0">
                <a:solidFill>
                  <a:schemeClr val="tx1"/>
                </a:solidFill>
                <a:latin typeface="Arial" panose="020B0604020202020204" pitchFamily="34" charset="0"/>
                <a:cs typeface="Arial" panose="020B0604020202020204" pitchFamily="34" charset="0"/>
              </a:rPr>
              <a:t>)</a:t>
            </a:r>
            <a:endParaRPr lang="en-US" sz="3000" dirty="0">
              <a:solidFill>
                <a:schemeClr val="tx1"/>
              </a:solidFill>
              <a:latin typeface="Arial" panose="020B0604020202020204" pitchFamily="34" charset="0"/>
              <a:cs typeface="Arial" panose="020B0604020202020204" pitchFamily="34" charset="0"/>
            </a:endParaRPr>
          </a:p>
        </p:txBody>
      </p:sp>
      <p:sp>
        <p:nvSpPr>
          <p:cNvPr id="166" name="Oval 165"/>
          <p:cNvSpPr/>
          <p:nvPr/>
        </p:nvSpPr>
        <p:spPr>
          <a:xfrm>
            <a:off x="4344453" y="3520932"/>
            <a:ext cx="619432" cy="619432"/>
          </a:xfrm>
          <a:prstGeom prst="ellipse">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2</a:t>
            </a:r>
            <a:endParaRPr lang="en-US" sz="3600" dirty="0">
              <a:solidFill>
                <a:schemeClr val="tx1"/>
              </a:solidFill>
              <a:latin typeface="Arial" panose="020B0604020202020204" pitchFamily="34" charset="0"/>
              <a:cs typeface="Arial" panose="020B0604020202020204" pitchFamily="34" charset="0"/>
            </a:endParaRPr>
          </a:p>
        </p:txBody>
      </p:sp>
      <p:sp>
        <p:nvSpPr>
          <p:cNvPr id="167" name="Oval 166"/>
          <p:cNvSpPr/>
          <p:nvPr/>
        </p:nvSpPr>
        <p:spPr>
          <a:xfrm>
            <a:off x="4269306" y="7952706"/>
            <a:ext cx="619432" cy="619432"/>
          </a:xfrm>
          <a:prstGeom prst="ellipse">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1</a:t>
            </a:r>
          </a:p>
        </p:txBody>
      </p:sp>
      <p:sp>
        <p:nvSpPr>
          <p:cNvPr id="152" name="Right Arrow 151"/>
          <p:cNvSpPr/>
          <p:nvPr/>
        </p:nvSpPr>
        <p:spPr>
          <a:xfrm>
            <a:off x="8213725" y="6321635"/>
            <a:ext cx="711199" cy="707923"/>
          </a:xfrm>
          <a:prstGeom prst="rightArrow">
            <a:avLst>
              <a:gd name="adj1" fmla="val 41927"/>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146650" y="5662025"/>
            <a:ext cx="1039407" cy="2032000"/>
          </a:xfrm>
          <a:prstGeom prst="roundRect">
            <a:avLst/>
          </a:prstGeom>
          <a:solidFill>
            <a:schemeClr val="bg1"/>
          </a:solidFill>
          <a:ln w="412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7377931" y="5879013"/>
            <a:ext cx="578166" cy="521802"/>
          </a:xfrm>
          <a:prstGeom prst="ellipse">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Arial" panose="020B0604020202020204" pitchFamily="34" charset="0"/>
                <a:cs typeface="Arial" panose="020B0604020202020204" pitchFamily="34" charset="0"/>
              </a:rPr>
              <a:t>1</a:t>
            </a:r>
            <a:endParaRPr lang="en-US" sz="3000" dirty="0">
              <a:solidFill>
                <a:schemeClr val="tx1"/>
              </a:solidFill>
              <a:latin typeface="Arial" panose="020B0604020202020204" pitchFamily="34" charset="0"/>
              <a:cs typeface="Arial" panose="020B0604020202020204" pitchFamily="34" charset="0"/>
            </a:endParaRPr>
          </a:p>
        </p:txBody>
      </p:sp>
      <p:sp>
        <p:nvSpPr>
          <p:cNvPr id="170" name="Oval 169"/>
          <p:cNvSpPr/>
          <p:nvPr/>
        </p:nvSpPr>
        <p:spPr>
          <a:xfrm>
            <a:off x="7385869" y="6962867"/>
            <a:ext cx="562291" cy="521802"/>
          </a:xfrm>
          <a:prstGeom prst="ellipse">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Arial" panose="020B0604020202020204" pitchFamily="34" charset="0"/>
                <a:cs typeface="Arial" panose="020B0604020202020204" pitchFamily="34" charset="0"/>
              </a:rPr>
              <a:t>2</a:t>
            </a:r>
            <a:endParaRPr lang="en-US" sz="3000" dirty="0">
              <a:solidFill>
                <a:schemeClr val="tx1"/>
              </a:solidFill>
              <a:latin typeface="Arial" panose="020B0604020202020204" pitchFamily="34" charset="0"/>
              <a:cs typeface="Arial" panose="020B0604020202020204" pitchFamily="34" charset="0"/>
            </a:endParaRPr>
          </a:p>
        </p:txBody>
      </p:sp>
      <p:sp>
        <p:nvSpPr>
          <p:cNvPr id="171" name="TextBox 170"/>
          <p:cNvSpPr txBox="1"/>
          <p:nvPr/>
        </p:nvSpPr>
        <p:spPr>
          <a:xfrm>
            <a:off x="7351864" y="6313811"/>
            <a:ext cx="630301" cy="692497"/>
          </a:xfrm>
          <a:prstGeom prst="rect">
            <a:avLst/>
          </a:prstGeom>
          <a:noFill/>
        </p:spPr>
        <p:txBody>
          <a:bodyPr wrap="none" rtlCol="0">
            <a:spAutoFit/>
          </a:bodyPr>
          <a:lstStyle/>
          <a:p>
            <a:r>
              <a:rPr lang="en-US" sz="3900" dirty="0" smtClean="0">
                <a:latin typeface="Arial" panose="020B0604020202020204" pitchFamily="34" charset="0"/>
                <a:cs typeface="Arial" panose="020B0604020202020204" pitchFamily="34" charset="0"/>
              </a:rPr>
              <a:t>or</a:t>
            </a:r>
            <a:endParaRPr lang="en-US" sz="3900" dirty="0">
              <a:latin typeface="Arial" panose="020B0604020202020204" pitchFamily="34" charset="0"/>
              <a:cs typeface="Arial" panose="020B0604020202020204" pitchFamily="34" charset="0"/>
            </a:endParaRPr>
          </a:p>
        </p:txBody>
      </p:sp>
      <p:sp>
        <p:nvSpPr>
          <p:cNvPr id="151" name="Oval 150"/>
          <p:cNvSpPr/>
          <p:nvPr/>
        </p:nvSpPr>
        <p:spPr>
          <a:xfrm>
            <a:off x="15485946" y="5575266"/>
            <a:ext cx="619432" cy="619432"/>
          </a:xfrm>
          <a:prstGeom prst="ellipse">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3</a:t>
            </a:r>
            <a:endParaRPr lang="en-US" sz="3600" dirty="0">
              <a:solidFill>
                <a:schemeClr val="tx1"/>
              </a:solidFill>
              <a:latin typeface="Arial" panose="020B0604020202020204" pitchFamily="34" charset="0"/>
              <a:cs typeface="Arial" panose="020B0604020202020204" pitchFamily="34" charset="0"/>
            </a:endParaRPr>
          </a:p>
        </p:txBody>
      </p:sp>
      <p:sp>
        <p:nvSpPr>
          <p:cNvPr id="155" name="TextBox 154"/>
          <p:cNvSpPr txBox="1"/>
          <p:nvPr/>
        </p:nvSpPr>
        <p:spPr>
          <a:xfrm>
            <a:off x="8336258" y="8777262"/>
            <a:ext cx="140294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Anonymized</a:t>
            </a:r>
          </a:p>
          <a:p>
            <a:pPr algn="ctr"/>
            <a:r>
              <a:rPr lang="en-US" sz="1600" b="1" dirty="0" smtClean="0">
                <a:latin typeface="Arial" panose="020B0604020202020204" pitchFamily="34" charset="0"/>
                <a:cs typeface="Arial" panose="020B0604020202020204" pitchFamily="34" charset="0"/>
              </a:rPr>
              <a:t>Sample ID</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671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6069"/>
            <a:ext cx="23749458" cy="56365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313"/>
            <a:ext cx="23774400" cy="5642458"/>
          </a:xfrm>
          <a:prstGeom prst="rect">
            <a:avLst/>
          </a:prstGeom>
        </p:spPr>
      </p:pic>
      <p:cxnSp>
        <p:nvCxnSpPr>
          <p:cNvPr id="8" name="Straight Connector 7"/>
          <p:cNvCxnSpPr/>
          <p:nvPr/>
        </p:nvCxnSpPr>
        <p:spPr>
          <a:xfrm flipH="1">
            <a:off x="12709525" y="5934075"/>
            <a:ext cx="220664" cy="116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44475" y="5938838"/>
            <a:ext cx="209550" cy="115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151859" y="7089673"/>
            <a:ext cx="0" cy="584036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709423" y="7089673"/>
            <a:ext cx="0" cy="584036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938023" y="5629275"/>
            <a:ext cx="0" cy="314325"/>
          </a:xfrm>
          <a:prstGeom prst="line">
            <a:avLst/>
          </a:prstGeom>
          <a:ln w="2222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404841" y="12615029"/>
            <a:ext cx="2369559" cy="1169551"/>
          </a:xfrm>
          <a:prstGeom prst="rect">
            <a:avLst/>
          </a:prstGeom>
        </p:spPr>
        <p:txBody>
          <a:bodyPr wrap="none">
            <a:spAutoFit/>
          </a:bodyPr>
          <a:lstStyle/>
          <a:p>
            <a:r>
              <a:rPr lang="en-US" sz="7000" b="1" i="1" dirty="0"/>
              <a:t>Fig </a:t>
            </a:r>
            <a:r>
              <a:rPr lang="en-US" sz="7000" b="1" i="1" dirty="0" smtClean="0"/>
              <a:t>S3</a:t>
            </a:r>
          </a:p>
        </p:txBody>
      </p:sp>
    </p:spTree>
    <p:extLst>
      <p:ext uri="{BB962C8B-B14F-4D97-AF65-F5344CB8AC3E}">
        <p14:creationId xmlns:p14="http://schemas.microsoft.com/office/powerpoint/2010/main" val="1910479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062"/>
            <a:ext cx="2369559" cy="1169551"/>
          </a:xfrm>
          <a:prstGeom prst="rect">
            <a:avLst/>
          </a:prstGeom>
        </p:spPr>
        <p:txBody>
          <a:bodyPr wrap="none">
            <a:spAutoFit/>
          </a:bodyPr>
          <a:lstStyle/>
          <a:p>
            <a:r>
              <a:rPr lang="en-US" sz="7000" b="1" i="1" dirty="0"/>
              <a:t>Fig </a:t>
            </a:r>
            <a:r>
              <a:rPr lang="en-US" sz="7000" b="1" i="1" dirty="0" smtClean="0"/>
              <a:t>S4</a:t>
            </a:r>
            <a:endParaRPr lang="en-US" sz="7000" b="1" i="1" dirty="0"/>
          </a:p>
        </p:txBody>
      </p:sp>
      <p:sp>
        <p:nvSpPr>
          <p:cNvPr id="5" name="Title 1"/>
          <p:cNvSpPr txBox="1">
            <a:spLocks/>
          </p:cNvSpPr>
          <p:nvPr/>
        </p:nvSpPr>
        <p:spPr>
          <a:xfrm>
            <a:off x="4115886" y="0"/>
            <a:ext cx="14109054" cy="1136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dirty="0" smtClean="0"/>
              <a:t>Population-wide predictability of 1kG SVs</a:t>
            </a:r>
            <a:endParaRPr lang="en-US" sz="4600" b="1" dirty="0"/>
          </a:p>
        </p:txBody>
      </p:sp>
      <p:grpSp>
        <p:nvGrpSpPr>
          <p:cNvPr id="2" name="Group 1"/>
          <p:cNvGrpSpPr/>
          <p:nvPr/>
        </p:nvGrpSpPr>
        <p:grpSpPr>
          <a:xfrm>
            <a:off x="4388434" y="1988094"/>
            <a:ext cx="14387246" cy="10051506"/>
            <a:chOff x="6796354" y="2475774"/>
            <a:chExt cx="9803591" cy="686453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354" y="3459311"/>
              <a:ext cx="7464339" cy="5880994"/>
            </a:xfrm>
            <a:prstGeom prst="rect">
              <a:avLst/>
            </a:prstGeom>
          </p:spPr>
        </p:pic>
        <mc:AlternateContent xmlns:mc="http://schemas.openxmlformats.org/markup-compatibility/2006" xmlns:a14="http://schemas.microsoft.com/office/drawing/2010/main">
          <mc:Choice Requires="a14">
            <p:sp>
              <p:nvSpPr>
                <p:cNvPr id="7" name="Title 1"/>
                <p:cNvSpPr txBox="1">
                  <a:spLocks/>
                </p:cNvSpPr>
                <p:nvPr/>
              </p:nvSpPr>
              <p:spPr>
                <a:xfrm>
                  <a:off x="7279924" y="2475774"/>
                  <a:ext cx="6340847" cy="943054"/>
                </a:xfrm>
                <a:prstGeom prst="rect">
                  <a:avLst/>
                </a:prstGeom>
              </p:spPr>
              <p:txBody>
                <a:bodyPr vert="horz" lIns="91440" tIns="45720" rIns="91440" bIns="45720" rtlCol="0" anchor="ctr">
                  <a:normAutofit/>
                </a:bodyPr>
                <a:lstStyle>
                  <a:lvl1pPr algn="l" defTabSz="1783080" rtl="0" eaLnBrk="1" latinLnBrk="0" hangingPunct="1">
                    <a:lnSpc>
                      <a:spcPct val="90000"/>
                    </a:lnSpc>
                    <a:spcBef>
                      <a:spcPct val="0"/>
                    </a:spcBef>
                    <a:buNone/>
                    <a:defRPr sz="8580" kern="1200">
                      <a:solidFill>
                        <a:schemeClr val="tx1"/>
                      </a:solidFill>
                      <a:latin typeface="+mj-lt"/>
                      <a:ea typeface="+mj-ea"/>
                      <a:cs typeface="+mj-cs"/>
                    </a:defRPr>
                  </a:lvl1pPr>
                </a:lstStyle>
                <a:p>
                  <a14:m>
                    <m:oMath xmlns:m="http://schemas.openxmlformats.org/officeDocument/2006/math">
                      <m:sSub>
                        <m:sSubPr>
                          <m:ctrlPr>
                            <a:rPr lang="en-US" sz="3000" b="1" i="1" smtClean="0">
                              <a:latin typeface="Cambria Math" panose="02040503050406030204" pitchFamily="18" charset="0"/>
                            </a:rPr>
                          </m:ctrlPr>
                        </m:sSubPr>
                        <m:e>
                          <m:r>
                            <a:rPr lang="el-GR" sz="3000" b="1" i="1">
                              <a:latin typeface="Cambria Math" panose="02040503050406030204" pitchFamily="18" charset="0"/>
                            </a:rPr>
                            <m:t>𝝅</m:t>
                          </m:r>
                        </m:e>
                        <m:sub>
                          <m:r>
                            <a:rPr lang="en-US" sz="3000" b="1" i="1" smtClean="0">
                              <a:latin typeface="Cambria Math" panose="02040503050406030204" pitchFamily="18" charset="0"/>
                            </a:rPr>
                            <m:t>𝑷𝑾</m:t>
                          </m:r>
                        </m:sub>
                      </m:sSub>
                    </m:oMath>
                  </a14:m>
                  <a:r>
                    <a:rPr lang="en-US" sz="3000" b="1" dirty="0"/>
                    <a:t> vs ICI for 1kG Structural </a:t>
                  </a:r>
                  <a:r>
                    <a:rPr lang="en-US" sz="3000" b="1" dirty="0" smtClean="0"/>
                    <a:t>Variants</a:t>
                  </a:r>
                  <a:endParaRPr lang="en-US" sz="3000" b="1" dirty="0"/>
                </a:p>
              </p:txBody>
            </p:sp>
          </mc:Choice>
          <mc:Fallback xmlns="">
            <p:sp>
              <p:nvSpPr>
                <p:cNvPr id="7" name="Title 1"/>
                <p:cNvSpPr txBox="1">
                  <a:spLocks noRot="1" noChangeAspect="1" noMove="1" noResize="1" noEditPoints="1" noAdjustHandles="1" noChangeArrowheads="1" noChangeShapeType="1" noTextEdit="1"/>
                </p:cNvSpPr>
                <p:nvPr/>
              </p:nvSpPr>
              <p:spPr>
                <a:xfrm>
                  <a:off x="7279924" y="2475774"/>
                  <a:ext cx="6340847" cy="943054"/>
                </a:xfrm>
                <a:prstGeom prst="rect">
                  <a:avLst/>
                </a:prstGeom>
                <a:blipFill rotWithShape="0">
                  <a:blip r:embed="rId3"/>
                  <a:stretch>
                    <a:fillRect/>
                  </a:stretch>
                </a:blipFill>
              </p:spPr>
              <p:txBody>
                <a:bodyPr/>
                <a:lstStyle/>
                <a:p>
                  <a:r>
                    <a:rPr lang="en-US">
                      <a:noFill/>
                    </a:rPr>
                    <a:t> </a:t>
                  </a:r>
                </a:p>
              </p:txBody>
            </p:sp>
          </mc:Fallback>
        </mc:AlternateContent>
        <p:sp>
          <p:nvSpPr>
            <p:cNvPr id="8" name="Oval 7"/>
            <p:cNvSpPr/>
            <p:nvPr/>
          </p:nvSpPr>
          <p:spPr>
            <a:xfrm rot="1891241">
              <a:off x="11399415" y="5219932"/>
              <a:ext cx="1046613" cy="75428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91241">
              <a:off x="10706485" y="6742358"/>
              <a:ext cx="2471777" cy="103291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748223">
              <a:off x="8115263" y="4822385"/>
              <a:ext cx="3165189" cy="94943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10503945" y="3367454"/>
                  <a:ext cx="6096000" cy="1008920"/>
                </a:xfrm>
                <a:prstGeom prst="rect">
                  <a:avLst/>
                </a:prstGeom>
              </p:spPr>
              <p:txBody>
                <a:bodyPr>
                  <a:spAutoFit/>
                </a:bodyPr>
                <a:lstStyle/>
                <a:p>
                  <a:r>
                    <a:rPr lang="en-US" sz="3000" b="1" dirty="0">
                      <a:latin typeface="Arial" panose="020B0604020202020204" pitchFamily="34" charset="0"/>
                      <a:cs typeface="Arial" panose="020B0604020202020204" pitchFamily="34" charset="0"/>
                      <a:sym typeface="Wingdings" panose="05000000000000000000" pitchFamily="2" charset="2"/>
                    </a:rPr>
                    <a:t>ICI in 1000 Genomes SVs and Predictability (</a:t>
                  </a:r>
                  <a14:m>
                    <m:oMath xmlns:m="http://schemas.openxmlformats.org/officeDocument/2006/math">
                      <m:r>
                        <a:rPr lang="el-GR" sz="3000" b="1" i="1">
                          <a:latin typeface="Cambria Math" panose="02040503050406030204" pitchFamily="18" charset="0"/>
                        </a:rPr>
                        <m:t>𝝅</m:t>
                      </m:r>
                    </m:oMath>
                  </a14:m>
                  <a:r>
                    <a:rPr lang="en-US" sz="3000" b="1" dirty="0">
                      <a:latin typeface="Arial" panose="020B0604020202020204" pitchFamily="34" charset="0"/>
                      <a:cs typeface="Arial" panose="020B0604020202020204" pitchFamily="34" charset="0"/>
                      <a:sym typeface="Wingdings" panose="05000000000000000000" pitchFamily="2" charset="2"/>
                    </a:rPr>
                    <a:t>) of SV genotypes from GEUVADIS expression levels of overlapping genes</a:t>
                  </a:r>
                </a:p>
              </p:txBody>
            </p:sp>
          </mc:Choice>
          <mc:Fallback xmlns="">
            <p:sp>
              <p:nvSpPr>
                <p:cNvPr id="11" name="Rectangle 10"/>
                <p:cNvSpPr>
                  <a:spLocks noRot="1" noChangeAspect="1" noMove="1" noResize="1" noEditPoints="1" noAdjustHandles="1" noChangeArrowheads="1" noChangeShapeType="1" noTextEdit="1"/>
                </p:cNvSpPr>
                <p:nvPr/>
              </p:nvSpPr>
              <p:spPr>
                <a:xfrm>
                  <a:off x="10503945" y="3367454"/>
                  <a:ext cx="6096000" cy="1008920"/>
                </a:xfrm>
                <a:prstGeom prst="rect">
                  <a:avLst/>
                </a:prstGeom>
                <a:blipFill rotWithShape="0">
                  <a:blip r:embed="rId4"/>
                  <a:stretch>
                    <a:fillRect l="-1567" t="-5350" b="-11523"/>
                  </a:stretch>
                </a:blipFill>
              </p:spPr>
              <p:txBody>
                <a:bodyPr/>
                <a:lstStyle/>
                <a:p>
                  <a:r>
                    <a:rPr lang="en-US">
                      <a:noFill/>
                    </a:rPr>
                    <a:t> </a:t>
                  </a:r>
                </a:p>
              </p:txBody>
            </p:sp>
          </mc:Fallback>
        </mc:AlternateContent>
      </p:grpSp>
    </p:spTree>
    <p:extLst>
      <p:ext uri="{BB962C8B-B14F-4D97-AF65-F5344CB8AC3E}">
        <p14:creationId xmlns:p14="http://schemas.microsoft.com/office/powerpoint/2010/main" val="941715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919" y="0"/>
            <a:ext cx="20505420" cy="1555748"/>
          </a:xfrm>
        </p:spPr>
        <p:txBody>
          <a:bodyPr/>
          <a:lstStyle/>
          <a:p>
            <a:r>
              <a:rPr lang="en-US" dirty="0" smtClean="0"/>
              <a:t>Features for genotyping deletions</a:t>
            </a:r>
            <a:endParaRPr lang="en-US" dirty="0"/>
          </a:p>
        </p:txBody>
      </p:sp>
      <p:sp>
        <p:nvSpPr>
          <p:cNvPr id="4" name="Rectangle 3"/>
          <p:cNvSpPr/>
          <p:nvPr/>
        </p:nvSpPr>
        <p:spPr>
          <a:xfrm>
            <a:off x="0" y="-63062"/>
            <a:ext cx="2369559" cy="1169551"/>
          </a:xfrm>
          <a:prstGeom prst="rect">
            <a:avLst/>
          </a:prstGeom>
        </p:spPr>
        <p:txBody>
          <a:bodyPr wrap="none">
            <a:spAutoFit/>
          </a:bodyPr>
          <a:lstStyle/>
          <a:p>
            <a:r>
              <a:rPr lang="en-US" sz="7000" b="1" i="1" dirty="0"/>
              <a:t>Fig </a:t>
            </a:r>
            <a:r>
              <a:rPr lang="en-US" sz="7000" b="1" i="1" dirty="0" smtClean="0"/>
              <a:t>S5</a:t>
            </a:r>
            <a:endParaRPr lang="en-US" sz="7000" b="1" i="1" dirty="0"/>
          </a:p>
        </p:txBody>
      </p:sp>
      <p:sp>
        <p:nvSpPr>
          <p:cNvPr id="20" name="Freeform 19"/>
          <p:cNvSpPr/>
          <p:nvPr/>
        </p:nvSpPr>
        <p:spPr>
          <a:xfrm>
            <a:off x="4074289" y="2653343"/>
            <a:ext cx="15207905" cy="1849102"/>
          </a:xfrm>
          <a:custGeom>
            <a:avLst/>
            <a:gdLst>
              <a:gd name="connsiteX0" fmla="*/ 0 w 2545080"/>
              <a:gd name="connsiteY0" fmla="*/ 710148 h 711137"/>
              <a:gd name="connsiteX1" fmla="*/ 194310 w 2545080"/>
              <a:gd name="connsiteY1" fmla="*/ 630138 h 711137"/>
              <a:gd name="connsiteX2" fmla="*/ 445770 w 2545080"/>
              <a:gd name="connsiteY2" fmla="*/ 48154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3013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83030 w 2545080"/>
              <a:gd name="connsiteY12" fmla="*/ 45868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3830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61160 w 2545080"/>
              <a:gd name="connsiteY14" fmla="*/ 58822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1637 h 711637"/>
              <a:gd name="connsiteX1" fmla="*/ 194310 w 2545080"/>
              <a:gd name="connsiteY1" fmla="*/ 662107 h 711637"/>
              <a:gd name="connsiteX2" fmla="*/ 354330 w 2545080"/>
              <a:gd name="connsiteY2" fmla="*/ 585907 h 711637"/>
              <a:gd name="connsiteX3" fmla="*/ 464820 w 2545080"/>
              <a:gd name="connsiteY3" fmla="*/ 418267 h 711637"/>
              <a:gd name="connsiteX4" fmla="*/ 590550 w 2545080"/>
              <a:gd name="connsiteY4" fmla="*/ 601147 h 711637"/>
              <a:gd name="connsiteX5" fmla="*/ 739140 w 2545080"/>
              <a:gd name="connsiteY5" fmla="*/ 338257 h 711637"/>
              <a:gd name="connsiteX6" fmla="*/ 834390 w 2545080"/>
              <a:gd name="connsiteY6" fmla="*/ 551617 h 711637"/>
              <a:gd name="connsiteX7" fmla="*/ 880110 w 2545080"/>
              <a:gd name="connsiteY7" fmla="*/ 650677 h 711637"/>
              <a:gd name="connsiteX8" fmla="*/ 990600 w 2545080"/>
              <a:gd name="connsiteY8" fmla="*/ 688777 h 711637"/>
              <a:gd name="connsiteX9" fmla="*/ 1162050 w 2545080"/>
              <a:gd name="connsiteY9" fmla="*/ 688777 h 711637"/>
              <a:gd name="connsiteX10" fmla="*/ 1268730 w 2545080"/>
              <a:gd name="connsiteY10" fmla="*/ 646867 h 711637"/>
              <a:gd name="connsiteX11" fmla="*/ 1329690 w 2545080"/>
              <a:gd name="connsiteY11" fmla="*/ 643057 h 711637"/>
              <a:gd name="connsiteX12" fmla="*/ 1421130 w 2545080"/>
              <a:gd name="connsiteY12" fmla="*/ 460177 h 711637"/>
              <a:gd name="connsiteX13" fmla="*/ 1485900 w 2545080"/>
              <a:gd name="connsiteY13" fmla="*/ 631627 h 711637"/>
              <a:gd name="connsiteX14" fmla="*/ 1661160 w 2545080"/>
              <a:gd name="connsiteY14" fmla="*/ 589717 h 711637"/>
              <a:gd name="connsiteX15" fmla="*/ 1779270 w 2545080"/>
              <a:gd name="connsiteY15" fmla="*/ 681157 h 711637"/>
              <a:gd name="connsiteX16" fmla="*/ 1962150 w 2545080"/>
              <a:gd name="connsiteY16" fmla="*/ 303967 h 711637"/>
              <a:gd name="connsiteX17" fmla="*/ 2026920 w 2545080"/>
              <a:gd name="connsiteY17" fmla="*/ 56317 h 711637"/>
              <a:gd name="connsiteX18" fmla="*/ 2152650 w 2545080"/>
              <a:gd name="connsiteY18" fmla="*/ 10597 h 711637"/>
              <a:gd name="connsiteX19" fmla="*/ 2217420 w 2545080"/>
              <a:gd name="connsiteY19" fmla="*/ 208717 h 711637"/>
              <a:gd name="connsiteX20" fmla="*/ 2289810 w 2545080"/>
              <a:gd name="connsiteY20" fmla="*/ 574477 h 711637"/>
              <a:gd name="connsiteX21" fmla="*/ 2316480 w 2545080"/>
              <a:gd name="connsiteY21" fmla="*/ 696397 h 711637"/>
              <a:gd name="connsiteX22" fmla="*/ 2385060 w 2545080"/>
              <a:gd name="connsiteY22" fmla="*/ 696397 h 711637"/>
              <a:gd name="connsiteX23" fmla="*/ 2545080 w 2545080"/>
              <a:gd name="connsiteY23" fmla="*/ 696397 h 711637"/>
              <a:gd name="connsiteX0" fmla="*/ 0 w 2545080"/>
              <a:gd name="connsiteY0" fmla="*/ 668578 h 668578"/>
              <a:gd name="connsiteX1" fmla="*/ 194310 w 2545080"/>
              <a:gd name="connsiteY1" fmla="*/ 619048 h 668578"/>
              <a:gd name="connsiteX2" fmla="*/ 354330 w 2545080"/>
              <a:gd name="connsiteY2" fmla="*/ 542848 h 668578"/>
              <a:gd name="connsiteX3" fmla="*/ 464820 w 2545080"/>
              <a:gd name="connsiteY3" fmla="*/ 375208 h 668578"/>
              <a:gd name="connsiteX4" fmla="*/ 590550 w 2545080"/>
              <a:gd name="connsiteY4" fmla="*/ 558088 h 668578"/>
              <a:gd name="connsiteX5" fmla="*/ 739140 w 2545080"/>
              <a:gd name="connsiteY5" fmla="*/ 295198 h 668578"/>
              <a:gd name="connsiteX6" fmla="*/ 834390 w 2545080"/>
              <a:gd name="connsiteY6" fmla="*/ 508558 h 668578"/>
              <a:gd name="connsiteX7" fmla="*/ 880110 w 2545080"/>
              <a:gd name="connsiteY7" fmla="*/ 607618 h 668578"/>
              <a:gd name="connsiteX8" fmla="*/ 990600 w 2545080"/>
              <a:gd name="connsiteY8" fmla="*/ 645718 h 668578"/>
              <a:gd name="connsiteX9" fmla="*/ 1162050 w 2545080"/>
              <a:gd name="connsiteY9" fmla="*/ 645718 h 668578"/>
              <a:gd name="connsiteX10" fmla="*/ 1268730 w 2545080"/>
              <a:gd name="connsiteY10" fmla="*/ 603808 h 668578"/>
              <a:gd name="connsiteX11" fmla="*/ 1329690 w 2545080"/>
              <a:gd name="connsiteY11" fmla="*/ 599998 h 668578"/>
              <a:gd name="connsiteX12" fmla="*/ 1421130 w 2545080"/>
              <a:gd name="connsiteY12" fmla="*/ 417118 h 668578"/>
              <a:gd name="connsiteX13" fmla="*/ 1485900 w 2545080"/>
              <a:gd name="connsiteY13" fmla="*/ 588568 h 668578"/>
              <a:gd name="connsiteX14" fmla="*/ 1661160 w 2545080"/>
              <a:gd name="connsiteY14" fmla="*/ 546658 h 668578"/>
              <a:gd name="connsiteX15" fmla="*/ 1779270 w 2545080"/>
              <a:gd name="connsiteY15" fmla="*/ 638098 h 668578"/>
              <a:gd name="connsiteX16" fmla="*/ 1962150 w 2545080"/>
              <a:gd name="connsiteY16" fmla="*/ 260908 h 668578"/>
              <a:gd name="connsiteX17" fmla="*/ 2026920 w 2545080"/>
              <a:gd name="connsiteY17" fmla="*/ 13258 h 668578"/>
              <a:gd name="connsiteX18" fmla="*/ 2148840 w 2545080"/>
              <a:gd name="connsiteY18" fmla="*/ 47548 h 668578"/>
              <a:gd name="connsiteX19" fmla="*/ 2217420 w 2545080"/>
              <a:gd name="connsiteY19" fmla="*/ 165658 h 668578"/>
              <a:gd name="connsiteX20" fmla="*/ 2289810 w 2545080"/>
              <a:gd name="connsiteY20" fmla="*/ 531418 h 668578"/>
              <a:gd name="connsiteX21" fmla="*/ 2316480 w 2545080"/>
              <a:gd name="connsiteY21" fmla="*/ 653338 h 668578"/>
              <a:gd name="connsiteX22" fmla="*/ 2385060 w 2545080"/>
              <a:gd name="connsiteY22" fmla="*/ 653338 h 668578"/>
              <a:gd name="connsiteX23" fmla="*/ 2545080 w 2545080"/>
              <a:gd name="connsiteY23" fmla="*/ 653338 h 668578"/>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16480 w 2545080"/>
              <a:gd name="connsiteY21" fmla="*/ 65416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2786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4456 h 664456"/>
              <a:gd name="connsiteX1" fmla="*/ 194310 w 2545080"/>
              <a:gd name="connsiteY1" fmla="*/ 614926 h 664456"/>
              <a:gd name="connsiteX2" fmla="*/ 354330 w 2545080"/>
              <a:gd name="connsiteY2" fmla="*/ 538726 h 664456"/>
              <a:gd name="connsiteX3" fmla="*/ 464820 w 2545080"/>
              <a:gd name="connsiteY3" fmla="*/ 371086 h 664456"/>
              <a:gd name="connsiteX4" fmla="*/ 590550 w 2545080"/>
              <a:gd name="connsiteY4" fmla="*/ 553966 h 664456"/>
              <a:gd name="connsiteX5" fmla="*/ 739140 w 2545080"/>
              <a:gd name="connsiteY5" fmla="*/ 291076 h 664456"/>
              <a:gd name="connsiteX6" fmla="*/ 834390 w 2545080"/>
              <a:gd name="connsiteY6" fmla="*/ 504436 h 664456"/>
              <a:gd name="connsiteX7" fmla="*/ 880110 w 2545080"/>
              <a:gd name="connsiteY7" fmla="*/ 603496 h 664456"/>
              <a:gd name="connsiteX8" fmla="*/ 990600 w 2545080"/>
              <a:gd name="connsiteY8" fmla="*/ 641596 h 664456"/>
              <a:gd name="connsiteX9" fmla="*/ 1162050 w 2545080"/>
              <a:gd name="connsiteY9" fmla="*/ 641596 h 664456"/>
              <a:gd name="connsiteX10" fmla="*/ 1268730 w 2545080"/>
              <a:gd name="connsiteY10" fmla="*/ 599686 h 664456"/>
              <a:gd name="connsiteX11" fmla="*/ 1329690 w 2545080"/>
              <a:gd name="connsiteY11" fmla="*/ 595876 h 664456"/>
              <a:gd name="connsiteX12" fmla="*/ 1421130 w 2545080"/>
              <a:gd name="connsiteY12" fmla="*/ 412996 h 664456"/>
              <a:gd name="connsiteX13" fmla="*/ 1485900 w 2545080"/>
              <a:gd name="connsiteY13" fmla="*/ 584446 h 664456"/>
              <a:gd name="connsiteX14" fmla="*/ 1661160 w 2545080"/>
              <a:gd name="connsiteY14" fmla="*/ 542536 h 664456"/>
              <a:gd name="connsiteX15" fmla="*/ 1779270 w 2545080"/>
              <a:gd name="connsiteY15" fmla="*/ 633976 h 664456"/>
              <a:gd name="connsiteX16" fmla="*/ 1927860 w 2545080"/>
              <a:gd name="connsiteY16" fmla="*/ 256786 h 664456"/>
              <a:gd name="connsiteX17" fmla="*/ 2026920 w 2545080"/>
              <a:gd name="connsiteY17" fmla="*/ 9136 h 664456"/>
              <a:gd name="connsiteX18" fmla="*/ 2148840 w 2545080"/>
              <a:gd name="connsiteY18" fmla="*/ 43426 h 664456"/>
              <a:gd name="connsiteX19" fmla="*/ 2217420 w 2545080"/>
              <a:gd name="connsiteY19" fmla="*/ 192016 h 664456"/>
              <a:gd name="connsiteX20" fmla="*/ 2301240 w 2545080"/>
              <a:gd name="connsiteY20" fmla="*/ 393946 h 664456"/>
              <a:gd name="connsiteX21" fmla="*/ 2350770 w 2545080"/>
              <a:gd name="connsiteY21" fmla="*/ 553966 h 664456"/>
              <a:gd name="connsiteX22" fmla="*/ 2423160 w 2545080"/>
              <a:gd name="connsiteY22" fmla="*/ 637786 h 664456"/>
              <a:gd name="connsiteX23" fmla="*/ 2545080 w 2545080"/>
              <a:gd name="connsiteY23" fmla="*/ 649216 h 66445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732989 h 732989"/>
              <a:gd name="connsiteX1" fmla="*/ 194310 w 2545080"/>
              <a:gd name="connsiteY1" fmla="*/ 683459 h 732989"/>
              <a:gd name="connsiteX2" fmla="*/ 354330 w 2545080"/>
              <a:gd name="connsiteY2" fmla="*/ 607259 h 732989"/>
              <a:gd name="connsiteX3" fmla="*/ 464820 w 2545080"/>
              <a:gd name="connsiteY3" fmla="*/ 439619 h 732989"/>
              <a:gd name="connsiteX4" fmla="*/ 590550 w 2545080"/>
              <a:gd name="connsiteY4" fmla="*/ 465 h 732989"/>
              <a:gd name="connsiteX5" fmla="*/ 739140 w 2545080"/>
              <a:gd name="connsiteY5" fmla="*/ 359609 h 732989"/>
              <a:gd name="connsiteX6" fmla="*/ 834390 w 2545080"/>
              <a:gd name="connsiteY6" fmla="*/ 572969 h 732989"/>
              <a:gd name="connsiteX7" fmla="*/ 880110 w 2545080"/>
              <a:gd name="connsiteY7" fmla="*/ 672029 h 732989"/>
              <a:gd name="connsiteX8" fmla="*/ 990600 w 2545080"/>
              <a:gd name="connsiteY8" fmla="*/ 710129 h 732989"/>
              <a:gd name="connsiteX9" fmla="*/ 1162050 w 2545080"/>
              <a:gd name="connsiteY9" fmla="*/ 710129 h 732989"/>
              <a:gd name="connsiteX10" fmla="*/ 1268730 w 2545080"/>
              <a:gd name="connsiteY10" fmla="*/ 668219 h 732989"/>
              <a:gd name="connsiteX11" fmla="*/ 1329690 w 2545080"/>
              <a:gd name="connsiteY11" fmla="*/ 664409 h 732989"/>
              <a:gd name="connsiteX12" fmla="*/ 1421130 w 2545080"/>
              <a:gd name="connsiteY12" fmla="*/ 481529 h 732989"/>
              <a:gd name="connsiteX13" fmla="*/ 1485900 w 2545080"/>
              <a:gd name="connsiteY13" fmla="*/ 652979 h 732989"/>
              <a:gd name="connsiteX14" fmla="*/ 1661160 w 2545080"/>
              <a:gd name="connsiteY14" fmla="*/ 611069 h 732989"/>
              <a:gd name="connsiteX15" fmla="*/ 1779270 w 2545080"/>
              <a:gd name="connsiteY15" fmla="*/ 702509 h 732989"/>
              <a:gd name="connsiteX16" fmla="*/ 1927860 w 2545080"/>
              <a:gd name="connsiteY16" fmla="*/ 325319 h 732989"/>
              <a:gd name="connsiteX17" fmla="*/ 2026920 w 2545080"/>
              <a:gd name="connsiteY17" fmla="*/ 77669 h 732989"/>
              <a:gd name="connsiteX18" fmla="*/ 2148840 w 2545080"/>
              <a:gd name="connsiteY18" fmla="*/ 89099 h 732989"/>
              <a:gd name="connsiteX19" fmla="*/ 2217420 w 2545080"/>
              <a:gd name="connsiteY19" fmla="*/ 260549 h 732989"/>
              <a:gd name="connsiteX20" fmla="*/ 2301240 w 2545080"/>
              <a:gd name="connsiteY20" fmla="*/ 462479 h 732989"/>
              <a:gd name="connsiteX21" fmla="*/ 2350770 w 2545080"/>
              <a:gd name="connsiteY21" fmla="*/ 622499 h 732989"/>
              <a:gd name="connsiteX22" fmla="*/ 2423160 w 2545080"/>
              <a:gd name="connsiteY22" fmla="*/ 706319 h 732989"/>
              <a:gd name="connsiteX23" fmla="*/ 2545080 w 2545080"/>
              <a:gd name="connsiteY23" fmla="*/ 717749 h 732989"/>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34390 w 2545080"/>
              <a:gd name="connsiteY6" fmla="*/ 574544 h 734564"/>
              <a:gd name="connsiteX7" fmla="*/ 880110 w 2545080"/>
              <a:gd name="connsiteY7" fmla="*/ 673604 h 734564"/>
              <a:gd name="connsiteX8" fmla="*/ 990600 w 2545080"/>
              <a:gd name="connsiteY8" fmla="*/ 711704 h 734564"/>
              <a:gd name="connsiteX9" fmla="*/ 1162050 w 2545080"/>
              <a:gd name="connsiteY9" fmla="*/ 711704 h 734564"/>
              <a:gd name="connsiteX10" fmla="*/ 1268730 w 2545080"/>
              <a:gd name="connsiteY10" fmla="*/ 669794 h 734564"/>
              <a:gd name="connsiteX11" fmla="*/ 1329690 w 2545080"/>
              <a:gd name="connsiteY11" fmla="*/ 665984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990600 w 2545080"/>
              <a:gd name="connsiteY8" fmla="*/ 711704 h 734564"/>
              <a:gd name="connsiteX9" fmla="*/ 1162050 w 2545080"/>
              <a:gd name="connsiteY9" fmla="*/ 711704 h 734564"/>
              <a:gd name="connsiteX10" fmla="*/ 1268730 w 2545080"/>
              <a:gd name="connsiteY10" fmla="*/ 669794 h 734564"/>
              <a:gd name="connsiteX11" fmla="*/ 1329690 w 2545080"/>
              <a:gd name="connsiteY11" fmla="*/ 665984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990600 w 2545080"/>
              <a:gd name="connsiteY8" fmla="*/ 711704 h 734564"/>
              <a:gd name="connsiteX9" fmla="*/ 1162050 w 2545080"/>
              <a:gd name="connsiteY9" fmla="*/ 711704 h 734564"/>
              <a:gd name="connsiteX10" fmla="*/ 1268730 w 2545080"/>
              <a:gd name="connsiteY10" fmla="*/ 669794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990600 w 2545080"/>
              <a:gd name="connsiteY8" fmla="*/ 711704 h 734564"/>
              <a:gd name="connsiteX9" fmla="*/ 1162050 w 2545080"/>
              <a:gd name="connsiteY9" fmla="*/ 711704 h 734564"/>
              <a:gd name="connsiteX10" fmla="*/ 1348690 w 2545080"/>
              <a:gd name="connsiteY10" fmla="*/ 723038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1002768 w 2545080"/>
              <a:gd name="connsiteY8" fmla="*/ 697369 h 734564"/>
              <a:gd name="connsiteX9" fmla="*/ 1162050 w 2545080"/>
              <a:gd name="connsiteY9" fmla="*/ 711704 h 734564"/>
              <a:gd name="connsiteX10" fmla="*/ 1348690 w 2545080"/>
              <a:gd name="connsiteY10" fmla="*/ 723038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1002768 w 2545080"/>
              <a:gd name="connsiteY8" fmla="*/ 697369 h 734564"/>
              <a:gd name="connsiteX9" fmla="*/ 1043848 w 2545080"/>
              <a:gd name="connsiteY9" fmla="*/ 730135 h 734564"/>
              <a:gd name="connsiteX10" fmla="*/ 1348690 w 2545080"/>
              <a:gd name="connsiteY10" fmla="*/ 723038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1002768 w 2545080"/>
              <a:gd name="connsiteY8" fmla="*/ 697369 h 734564"/>
              <a:gd name="connsiteX9" fmla="*/ 1043848 w 2545080"/>
              <a:gd name="connsiteY9" fmla="*/ 730135 h 734564"/>
              <a:gd name="connsiteX10" fmla="*/ 1348690 w 2545080"/>
              <a:gd name="connsiteY10" fmla="*/ 723038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1002768 w 2545080"/>
              <a:gd name="connsiteY8" fmla="*/ 697369 h 734564"/>
              <a:gd name="connsiteX9" fmla="*/ 1043848 w 2545080"/>
              <a:gd name="connsiteY9" fmla="*/ 730135 h 734564"/>
              <a:gd name="connsiteX10" fmla="*/ 1331308 w 2545080"/>
              <a:gd name="connsiteY10" fmla="*/ 727134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677087 h 677087"/>
              <a:gd name="connsiteX1" fmla="*/ 194310 w 2545080"/>
              <a:gd name="connsiteY1" fmla="*/ 627557 h 677087"/>
              <a:gd name="connsiteX2" fmla="*/ 354330 w 2545080"/>
              <a:gd name="connsiteY2" fmla="*/ 551357 h 677087"/>
              <a:gd name="connsiteX3" fmla="*/ 464820 w 2545080"/>
              <a:gd name="connsiteY3" fmla="*/ 383717 h 677087"/>
              <a:gd name="connsiteX4" fmla="*/ 625104 w 2545080"/>
              <a:gd name="connsiteY4" fmla="*/ 402535 h 677087"/>
              <a:gd name="connsiteX5" fmla="*/ 706548 w 2545080"/>
              <a:gd name="connsiteY5" fmla="*/ 580167 h 677087"/>
              <a:gd name="connsiteX6" fmla="*/ 827872 w 2545080"/>
              <a:gd name="connsiteY6" fmla="*/ 601541 h 677087"/>
              <a:gd name="connsiteX7" fmla="*/ 880110 w 2545080"/>
              <a:gd name="connsiteY7" fmla="*/ 616127 h 677087"/>
              <a:gd name="connsiteX8" fmla="*/ 1002768 w 2545080"/>
              <a:gd name="connsiteY8" fmla="*/ 639892 h 677087"/>
              <a:gd name="connsiteX9" fmla="*/ 1043848 w 2545080"/>
              <a:gd name="connsiteY9" fmla="*/ 672658 h 677087"/>
              <a:gd name="connsiteX10" fmla="*/ 1331308 w 2545080"/>
              <a:gd name="connsiteY10" fmla="*/ 669657 h 677087"/>
              <a:gd name="connsiteX11" fmla="*/ 1371408 w 2545080"/>
              <a:gd name="connsiteY11" fmla="*/ 598268 h 677087"/>
              <a:gd name="connsiteX12" fmla="*/ 1421130 w 2545080"/>
              <a:gd name="connsiteY12" fmla="*/ 425627 h 677087"/>
              <a:gd name="connsiteX13" fmla="*/ 1485900 w 2545080"/>
              <a:gd name="connsiteY13" fmla="*/ 597077 h 677087"/>
              <a:gd name="connsiteX14" fmla="*/ 1661160 w 2545080"/>
              <a:gd name="connsiteY14" fmla="*/ 555167 h 677087"/>
              <a:gd name="connsiteX15" fmla="*/ 1779270 w 2545080"/>
              <a:gd name="connsiteY15" fmla="*/ 646607 h 677087"/>
              <a:gd name="connsiteX16" fmla="*/ 1927860 w 2545080"/>
              <a:gd name="connsiteY16" fmla="*/ 269417 h 677087"/>
              <a:gd name="connsiteX17" fmla="*/ 2026920 w 2545080"/>
              <a:gd name="connsiteY17" fmla="*/ 21767 h 677087"/>
              <a:gd name="connsiteX18" fmla="*/ 2148840 w 2545080"/>
              <a:gd name="connsiteY18" fmla="*/ 33197 h 677087"/>
              <a:gd name="connsiteX19" fmla="*/ 2217420 w 2545080"/>
              <a:gd name="connsiteY19" fmla="*/ 204647 h 677087"/>
              <a:gd name="connsiteX20" fmla="*/ 2301240 w 2545080"/>
              <a:gd name="connsiteY20" fmla="*/ 406577 h 677087"/>
              <a:gd name="connsiteX21" fmla="*/ 2350770 w 2545080"/>
              <a:gd name="connsiteY21" fmla="*/ 566597 h 677087"/>
              <a:gd name="connsiteX22" fmla="*/ 2423160 w 2545080"/>
              <a:gd name="connsiteY22" fmla="*/ 650417 h 677087"/>
              <a:gd name="connsiteX23" fmla="*/ 2545080 w 2545080"/>
              <a:gd name="connsiteY23" fmla="*/ 661847 h 677087"/>
              <a:gd name="connsiteX0" fmla="*/ 0 w 2545080"/>
              <a:gd name="connsiteY0" fmla="*/ 677087 h 677087"/>
              <a:gd name="connsiteX1" fmla="*/ 194310 w 2545080"/>
              <a:gd name="connsiteY1" fmla="*/ 627557 h 677087"/>
              <a:gd name="connsiteX2" fmla="*/ 354330 w 2545080"/>
              <a:gd name="connsiteY2" fmla="*/ 551357 h 677087"/>
              <a:gd name="connsiteX3" fmla="*/ 464820 w 2545080"/>
              <a:gd name="connsiteY3" fmla="*/ 383717 h 677087"/>
              <a:gd name="connsiteX4" fmla="*/ 625104 w 2545080"/>
              <a:gd name="connsiteY4" fmla="*/ 402535 h 677087"/>
              <a:gd name="connsiteX5" fmla="*/ 706548 w 2545080"/>
              <a:gd name="connsiteY5" fmla="*/ 580167 h 677087"/>
              <a:gd name="connsiteX6" fmla="*/ 827872 w 2545080"/>
              <a:gd name="connsiteY6" fmla="*/ 601541 h 677087"/>
              <a:gd name="connsiteX7" fmla="*/ 880110 w 2545080"/>
              <a:gd name="connsiteY7" fmla="*/ 616127 h 677087"/>
              <a:gd name="connsiteX8" fmla="*/ 1002768 w 2545080"/>
              <a:gd name="connsiteY8" fmla="*/ 639892 h 677087"/>
              <a:gd name="connsiteX9" fmla="*/ 1043848 w 2545080"/>
              <a:gd name="connsiteY9" fmla="*/ 672658 h 677087"/>
              <a:gd name="connsiteX10" fmla="*/ 1331308 w 2545080"/>
              <a:gd name="connsiteY10" fmla="*/ 669657 h 677087"/>
              <a:gd name="connsiteX11" fmla="*/ 1371408 w 2545080"/>
              <a:gd name="connsiteY11" fmla="*/ 598268 h 677087"/>
              <a:gd name="connsiteX12" fmla="*/ 1421130 w 2545080"/>
              <a:gd name="connsiteY12" fmla="*/ 425627 h 677087"/>
              <a:gd name="connsiteX13" fmla="*/ 1535264 w 2545080"/>
              <a:gd name="connsiteY13" fmla="*/ 548357 h 677087"/>
              <a:gd name="connsiteX14" fmla="*/ 1661160 w 2545080"/>
              <a:gd name="connsiteY14" fmla="*/ 555167 h 677087"/>
              <a:gd name="connsiteX15" fmla="*/ 1779270 w 2545080"/>
              <a:gd name="connsiteY15" fmla="*/ 646607 h 677087"/>
              <a:gd name="connsiteX16" fmla="*/ 1927860 w 2545080"/>
              <a:gd name="connsiteY16" fmla="*/ 269417 h 677087"/>
              <a:gd name="connsiteX17" fmla="*/ 2026920 w 2545080"/>
              <a:gd name="connsiteY17" fmla="*/ 21767 h 677087"/>
              <a:gd name="connsiteX18" fmla="*/ 2148840 w 2545080"/>
              <a:gd name="connsiteY18" fmla="*/ 33197 h 677087"/>
              <a:gd name="connsiteX19" fmla="*/ 2217420 w 2545080"/>
              <a:gd name="connsiteY19" fmla="*/ 204647 h 677087"/>
              <a:gd name="connsiteX20" fmla="*/ 2301240 w 2545080"/>
              <a:gd name="connsiteY20" fmla="*/ 406577 h 677087"/>
              <a:gd name="connsiteX21" fmla="*/ 2350770 w 2545080"/>
              <a:gd name="connsiteY21" fmla="*/ 566597 h 677087"/>
              <a:gd name="connsiteX22" fmla="*/ 2423160 w 2545080"/>
              <a:gd name="connsiteY22" fmla="*/ 650417 h 677087"/>
              <a:gd name="connsiteX23" fmla="*/ 2545080 w 2545080"/>
              <a:gd name="connsiteY23" fmla="*/ 661847 h 677087"/>
              <a:gd name="connsiteX0" fmla="*/ 0 w 2545080"/>
              <a:gd name="connsiteY0" fmla="*/ 677087 h 677087"/>
              <a:gd name="connsiteX1" fmla="*/ 194310 w 2545080"/>
              <a:gd name="connsiteY1" fmla="*/ 627557 h 677087"/>
              <a:gd name="connsiteX2" fmla="*/ 354330 w 2545080"/>
              <a:gd name="connsiteY2" fmla="*/ 551357 h 677087"/>
              <a:gd name="connsiteX3" fmla="*/ 464820 w 2545080"/>
              <a:gd name="connsiteY3" fmla="*/ 383717 h 677087"/>
              <a:gd name="connsiteX4" fmla="*/ 625104 w 2545080"/>
              <a:gd name="connsiteY4" fmla="*/ 402535 h 677087"/>
              <a:gd name="connsiteX5" fmla="*/ 706548 w 2545080"/>
              <a:gd name="connsiteY5" fmla="*/ 580167 h 677087"/>
              <a:gd name="connsiteX6" fmla="*/ 827872 w 2545080"/>
              <a:gd name="connsiteY6" fmla="*/ 601541 h 677087"/>
              <a:gd name="connsiteX7" fmla="*/ 880110 w 2545080"/>
              <a:gd name="connsiteY7" fmla="*/ 616127 h 677087"/>
              <a:gd name="connsiteX8" fmla="*/ 1002768 w 2545080"/>
              <a:gd name="connsiteY8" fmla="*/ 639892 h 677087"/>
              <a:gd name="connsiteX9" fmla="*/ 1043848 w 2545080"/>
              <a:gd name="connsiteY9" fmla="*/ 672658 h 677087"/>
              <a:gd name="connsiteX10" fmla="*/ 1331308 w 2545080"/>
              <a:gd name="connsiteY10" fmla="*/ 669657 h 677087"/>
              <a:gd name="connsiteX11" fmla="*/ 1371408 w 2545080"/>
              <a:gd name="connsiteY11" fmla="*/ 598268 h 677087"/>
              <a:gd name="connsiteX12" fmla="*/ 1421130 w 2545080"/>
              <a:gd name="connsiteY12" fmla="*/ 425627 h 677087"/>
              <a:gd name="connsiteX13" fmla="*/ 1535264 w 2545080"/>
              <a:gd name="connsiteY13" fmla="*/ 548357 h 677087"/>
              <a:gd name="connsiteX14" fmla="*/ 1661160 w 2545080"/>
              <a:gd name="connsiteY14" fmla="*/ 555167 h 677087"/>
              <a:gd name="connsiteX15" fmla="*/ 1823697 w 2545080"/>
              <a:gd name="connsiteY15" fmla="*/ 568654 h 677087"/>
              <a:gd name="connsiteX16" fmla="*/ 1927860 w 2545080"/>
              <a:gd name="connsiteY16" fmla="*/ 269417 h 677087"/>
              <a:gd name="connsiteX17" fmla="*/ 2026920 w 2545080"/>
              <a:gd name="connsiteY17" fmla="*/ 21767 h 677087"/>
              <a:gd name="connsiteX18" fmla="*/ 2148840 w 2545080"/>
              <a:gd name="connsiteY18" fmla="*/ 33197 h 677087"/>
              <a:gd name="connsiteX19" fmla="*/ 2217420 w 2545080"/>
              <a:gd name="connsiteY19" fmla="*/ 204647 h 677087"/>
              <a:gd name="connsiteX20" fmla="*/ 2301240 w 2545080"/>
              <a:gd name="connsiteY20" fmla="*/ 406577 h 677087"/>
              <a:gd name="connsiteX21" fmla="*/ 2350770 w 2545080"/>
              <a:gd name="connsiteY21" fmla="*/ 566597 h 677087"/>
              <a:gd name="connsiteX22" fmla="*/ 2423160 w 2545080"/>
              <a:gd name="connsiteY22" fmla="*/ 650417 h 677087"/>
              <a:gd name="connsiteX23" fmla="*/ 2545080 w 2545080"/>
              <a:gd name="connsiteY23" fmla="*/ 661847 h 677087"/>
              <a:gd name="connsiteX0" fmla="*/ 0 w 2545080"/>
              <a:gd name="connsiteY0" fmla="*/ 677087 h 677087"/>
              <a:gd name="connsiteX1" fmla="*/ 194310 w 2545080"/>
              <a:gd name="connsiteY1" fmla="*/ 627557 h 677087"/>
              <a:gd name="connsiteX2" fmla="*/ 354330 w 2545080"/>
              <a:gd name="connsiteY2" fmla="*/ 551357 h 677087"/>
              <a:gd name="connsiteX3" fmla="*/ 464820 w 2545080"/>
              <a:gd name="connsiteY3" fmla="*/ 383717 h 677087"/>
              <a:gd name="connsiteX4" fmla="*/ 625104 w 2545080"/>
              <a:gd name="connsiteY4" fmla="*/ 402535 h 677087"/>
              <a:gd name="connsiteX5" fmla="*/ 706548 w 2545080"/>
              <a:gd name="connsiteY5" fmla="*/ 580167 h 677087"/>
              <a:gd name="connsiteX6" fmla="*/ 827872 w 2545080"/>
              <a:gd name="connsiteY6" fmla="*/ 601541 h 677087"/>
              <a:gd name="connsiteX7" fmla="*/ 880110 w 2545080"/>
              <a:gd name="connsiteY7" fmla="*/ 616127 h 677087"/>
              <a:gd name="connsiteX8" fmla="*/ 1002768 w 2545080"/>
              <a:gd name="connsiteY8" fmla="*/ 639892 h 677087"/>
              <a:gd name="connsiteX9" fmla="*/ 1043848 w 2545080"/>
              <a:gd name="connsiteY9" fmla="*/ 672658 h 677087"/>
              <a:gd name="connsiteX10" fmla="*/ 1331308 w 2545080"/>
              <a:gd name="connsiteY10" fmla="*/ 669657 h 677087"/>
              <a:gd name="connsiteX11" fmla="*/ 1475072 w 2545080"/>
              <a:gd name="connsiteY11" fmla="*/ 651860 h 677087"/>
              <a:gd name="connsiteX12" fmla="*/ 1421130 w 2545080"/>
              <a:gd name="connsiteY12" fmla="*/ 425627 h 677087"/>
              <a:gd name="connsiteX13" fmla="*/ 1535264 w 2545080"/>
              <a:gd name="connsiteY13" fmla="*/ 548357 h 677087"/>
              <a:gd name="connsiteX14" fmla="*/ 1661160 w 2545080"/>
              <a:gd name="connsiteY14" fmla="*/ 555167 h 677087"/>
              <a:gd name="connsiteX15" fmla="*/ 1823697 w 2545080"/>
              <a:gd name="connsiteY15" fmla="*/ 568654 h 677087"/>
              <a:gd name="connsiteX16" fmla="*/ 1927860 w 2545080"/>
              <a:gd name="connsiteY16" fmla="*/ 269417 h 677087"/>
              <a:gd name="connsiteX17" fmla="*/ 2026920 w 2545080"/>
              <a:gd name="connsiteY17" fmla="*/ 21767 h 677087"/>
              <a:gd name="connsiteX18" fmla="*/ 2148840 w 2545080"/>
              <a:gd name="connsiteY18" fmla="*/ 33197 h 677087"/>
              <a:gd name="connsiteX19" fmla="*/ 2217420 w 2545080"/>
              <a:gd name="connsiteY19" fmla="*/ 204647 h 677087"/>
              <a:gd name="connsiteX20" fmla="*/ 2301240 w 2545080"/>
              <a:gd name="connsiteY20" fmla="*/ 406577 h 677087"/>
              <a:gd name="connsiteX21" fmla="*/ 2350770 w 2545080"/>
              <a:gd name="connsiteY21" fmla="*/ 566597 h 677087"/>
              <a:gd name="connsiteX22" fmla="*/ 2423160 w 2545080"/>
              <a:gd name="connsiteY22" fmla="*/ 650417 h 677087"/>
              <a:gd name="connsiteX23" fmla="*/ 2545080 w 2545080"/>
              <a:gd name="connsiteY23" fmla="*/ 661847 h 677087"/>
              <a:gd name="connsiteX0" fmla="*/ 0 w 2545080"/>
              <a:gd name="connsiteY0" fmla="*/ 677087 h 677087"/>
              <a:gd name="connsiteX1" fmla="*/ 194310 w 2545080"/>
              <a:gd name="connsiteY1" fmla="*/ 627557 h 677087"/>
              <a:gd name="connsiteX2" fmla="*/ 354330 w 2545080"/>
              <a:gd name="connsiteY2" fmla="*/ 551357 h 677087"/>
              <a:gd name="connsiteX3" fmla="*/ 464820 w 2545080"/>
              <a:gd name="connsiteY3" fmla="*/ 383717 h 677087"/>
              <a:gd name="connsiteX4" fmla="*/ 625104 w 2545080"/>
              <a:gd name="connsiteY4" fmla="*/ 402535 h 677087"/>
              <a:gd name="connsiteX5" fmla="*/ 706548 w 2545080"/>
              <a:gd name="connsiteY5" fmla="*/ 580167 h 677087"/>
              <a:gd name="connsiteX6" fmla="*/ 827872 w 2545080"/>
              <a:gd name="connsiteY6" fmla="*/ 601541 h 677087"/>
              <a:gd name="connsiteX7" fmla="*/ 880110 w 2545080"/>
              <a:gd name="connsiteY7" fmla="*/ 616127 h 677087"/>
              <a:gd name="connsiteX8" fmla="*/ 1002768 w 2545080"/>
              <a:gd name="connsiteY8" fmla="*/ 639892 h 677087"/>
              <a:gd name="connsiteX9" fmla="*/ 1043848 w 2545080"/>
              <a:gd name="connsiteY9" fmla="*/ 672658 h 677087"/>
              <a:gd name="connsiteX10" fmla="*/ 1331308 w 2545080"/>
              <a:gd name="connsiteY10" fmla="*/ 669657 h 677087"/>
              <a:gd name="connsiteX11" fmla="*/ 1475072 w 2545080"/>
              <a:gd name="connsiteY11" fmla="*/ 651860 h 677087"/>
              <a:gd name="connsiteX12" fmla="*/ 1535264 w 2545080"/>
              <a:gd name="connsiteY12" fmla="*/ 548357 h 677087"/>
              <a:gd name="connsiteX13" fmla="*/ 1661160 w 2545080"/>
              <a:gd name="connsiteY13" fmla="*/ 555167 h 677087"/>
              <a:gd name="connsiteX14" fmla="*/ 1823697 w 2545080"/>
              <a:gd name="connsiteY14" fmla="*/ 568654 h 677087"/>
              <a:gd name="connsiteX15" fmla="*/ 1927860 w 2545080"/>
              <a:gd name="connsiteY15" fmla="*/ 269417 h 677087"/>
              <a:gd name="connsiteX16" fmla="*/ 2026920 w 2545080"/>
              <a:gd name="connsiteY16" fmla="*/ 21767 h 677087"/>
              <a:gd name="connsiteX17" fmla="*/ 2148840 w 2545080"/>
              <a:gd name="connsiteY17" fmla="*/ 33197 h 677087"/>
              <a:gd name="connsiteX18" fmla="*/ 2217420 w 2545080"/>
              <a:gd name="connsiteY18" fmla="*/ 204647 h 677087"/>
              <a:gd name="connsiteX19" fmla="*/ 2301240 w 2545080"/>
              <a:gd name="connsiteY19" fmla="*/ 406577 h 677087"/>
              <a:gd name="connsiteX20" fmla="*/ 2350770 w 2545080"/>
              <a:gd name="connsiteY20" fmla="*/ 566597 h 677087"/>
              <a:gd name="connsiteX21" fmla="*/ 2423160 w 2545080"/>
              <a:gd name="connsiteY21" fmla="*/ 650417 h 677087"/>
              <a:gd name="connsiteX22" fmla="*/ 2545080 w 2545080"/>
              <a:gd name="connsiteY22" fmla="*/ 661847 h 677087"/>
              <a:gd name="connsiteX0" fmla="*/ 0 w 2545080"/>
              <a:gd name="connsiteY0" fmla="*/ 677087 h 677087"/>
              <a:gd name="connsiteX1" fmla="*/ 194310 w 2545080"/>
              <a:gd name="connsiteY1" fmla="*/ 627557 h 677087"/>
              <a:gd name="connsiteX2" fmla="*/ 354330 w 2545080"/>
              <a:gd name="connsiteY2" fmla="*/ 551357 h 677087"/>
              <a:gd name="connsiteX3" fmla="*/ 464820 w 2545080"/>
              <a:gd name="connsiteY3" fmla="*/ 383717 h 677087"/>
              <a:gd name="connsiteX4" fmla="*/ 625104 w 2545080"/>
              <a:gd name="connsiteY4" fmla="*/ 402535 h 677087"/>
              <a:gd name="connsiteX5" fmla="*/ 706548 w 2545080"/>
              <a:gd name="connsiteY5" fmla="*/ 580167 h 677087"/>
              <a:gd name="connsiteX6" fmla="*/ 827872 w 2545080"/>
              <a:gd name="connsiteY6" fmla="*/ 601541 h 677087"/>
              <a:gd name="connsiteX7" fmla="*/ 880110 w 2545080"/>
              <a:gd name="connsiteY7" fmla="*/ 616127 h 677087"/>
              <a:gd name="connsiteX8" fmla="*/ 1002768 w 2545080"/>
              <a:gd name="connsiteY8" fmla="*/ 639892 h 677087"/>
              <a:gd name="connsiteX9" fmla="*/ 1043848 w 2545080"/>
              <a:gd name="connsiteY9" fmla="*/ 672658 h 677087"/>
              <a:gd name="connsiteX10" fmla="*/ 1331308 w 2545080"/>
              <a:gd name="connsiteY10" fmla="*/ 669657 h 677087"/>
              <a:gd name="connsiteX11" fmla="*/ 1475072 w 2545080"/>
              <a:gd name="connsiteY11" fmla="*/ 651860 h 677087"/>
              <a:gd name="connsiteX12" fmla="*/ 1589564 w 2545080"/>
              <a:gd name="connsiteY12" fmla="*/ 548357 h 677087"/>
              <a:gd name="connsiteX13" fmla="*/ 1661160 w 2545080"/>
              <a:gd name="connsiteY13" fmla="*/ 555167 h 677087"/>
              <a:gd name="connsiteX14" fmla="*/ 1823697 w 2545080"/>
              <a:gd name="connsiteY14" fmla="*/ 568654 h 677087"/>
              <a:gd name="connsiteX15" fmla="*/ 1927860 w 2545080"/>
              <a:gd name="connsiteY15" fmla="*/ 269417 h 677087"/>
              <a:gd name="connsiteX16" fmla="*/ 2026920 w 2545080"/>
              <a:gd name="connsiteY16" fmla="*/ 21767 h 677087"/>
              <a:gd name="connsiteX17" fmla="*/ 2148840 w 2545080"/>
              <a:gd name="connsiteY17" fmla="*/ 33197 h 677087"/>
              <a:gd name="connsiteX18" fmla="*/ 2217420 w 2545080"/>
              <a:gd name="connsiteY18" fmla="*/ 204647 h 677087"/>
              <a:gd name="connsiteX19" fmla="*/ 2301240 w 2545080"/>
              <a:gd name="connsiteY19" fmla="*/ 406577 h 677087"/>
              <a:gd name="connsiteX20" fmla="*/ 2350770 w 2545080"/>
              <a:gd name="connsiteY20" fmla="*/ 566597 h 677087"/>
              <a:gd name="connsiteX21" fmla="*/ 2423160 w 2545080"/>
              <a:gd name="connsiteY21" fmla="*/ 650417 h 677087"/>
              <a:gd name="connsiteX22" fmla="*/ 2545080 w 2545080"/>
              <a:gd name="connsiteY22" fmla="*/ 661847 h 677087"/>
              <a:gd name="connsiteX0" fmla="*/ 0 w 2545080"/>
              <a:gd name="connsiteY0" fmla="*/ 677087 h 677087"/>
              <a:gd name="connsiteX1" fmla="*/ 194310 w 2545080"/>
              <a:gd name="connsiteY1" fmla="*/ 627557 h 677087"/>
              <a:gd name="connsiteX2" fmla="*/ 354330 w 2545080"/>
              <a:gd name="connsiteY2" fmla="*/ 551357 h 677087"/>
              <a:gd name="connsiteX3" fmla="*/ 464820 w 2545080"/>
              <a:gd name="connsiteY3" fmla="*/ 383717 h 677087"/>
              <a:gd name="connsiteX4" fmla="*/ 625104 w 2545080"/>
              <a:gd name="connsiteY4" fmla="*/ 402535 h 677087"/>
              <a:gd name="connsiteX5" fmla="*/ 706548 w 2545080"/>
              <a:gd name="connsiteY5" fmla="*/ 580167 h 677087"/>
              <a:gd name="connsiteX6" fmla="*/ 827872 w 2545080"/>
              <a:gd name="connsiteY6" fmla="*/ 601541 h 677087"/>
              <a:gd name="connsiteX7" fmla="*/ 880110 w 2545080"/>
              <a:gd name="connsiteY7" fmla="*/ 616127 h 677087"/>
              <a:gd name="connsiteX8" fmla="*/ 1002768 w 2545080"/>
              <a:gd name="connsiteY8" fmla="*/ 639892 h 677087"/>
              <a:gd name="connsiteX9" fmla="*/ 1043848 w 2545080"/>
              <a:gd name="connsiteY9" fmla="*/ 672658 h 677087"/>
              <a:gd name="connsiteX10" fmla="*/ 1331308 w 2545080"/>
              <a:gd name="connsiteY10" fmla="*/ 669657 h 677087"/>
              <a:gd name="connsiteX11" fmla="*/ 1475072 w 2545080"/>
              <a:gd name="connsiteY11" fmla="*/ 651860 h 677087"/>
              <a:gd name="connsiteX12" fmla="*/ 1589564 w 2545080"/>
              <a:gd name="connsiteY12" fmla="*/ 548357 h 677087"/>
              <a:gd name="connsiteX13" fmla="*/ 1710524 w 2545080"/>
              <a:gd name="connsiteY13" fmla="*/ 555167 h 677087"/>
              <a:gd name="connsiteX14" fmla="*/ 1823697 w 2545080"/>
              <a:gd name="connsiteY14" fmla="*/ 568654 h 677087"/>
              <a:gd name="connsiteX15" fmla="*/ 1927860 w 2545080"/>
              <a:gd name="connsiteY15" fmla="*/ 269417 h 677087"/>
              <a:gd name="connsiteX16" fmla="*/ 2026920 w 2545080"/>
              <a:gd name="connsiteY16" fmla="*/ 21767 h 677087"/>
              <a:gd name="connsiteX17" fmla="*/ 2148840 w 2545080"/>
              <a:gd name="connsiteY17" fmla="*/ 33197 h 677087"/>
              <a:gd name="connsiteX18" fmla="*/ 2217420 w 2545080"/>
              <a:gd name="connsiteY18" fmla="*/ 204647 h 677087"/>
              <a:gd name="connsiteX19" fmla="*/ 2301240 w 2545080"/>
              <a:gd name="connsiteY19" fmla="*/ 406577 h 677087"/>
              <a:gd name="connsiteX20" fmla="*/ 2350770 w 2545080"/>
              <a:gd name="connsiteY20" fmla="*/ 566597 h 677087"/>
              <a:gd name="connsiteX21" fmla="*/ 2423160 w 2545080"/>
              <a:gd name="connsiteY21" fmla="*/ 650417 h 677087"/>
              <a:gd name="connsiteX22" fmla="*/ 2545080 w 2545080"/>
              <a:gd name="connsiteY22" fmla="*/ 661847 h 677087"/>
              <a:gd name="connsiteX0" fmla="*/ 0 w 2545080"/>
              <a:gd name="connsiteY0" fmla="*/ 677087 h 677087"/>
              <a:gd name="connsiteX1" fmla="*/ 194310 w 2545080"/>
              <a:gd name="connsiteY1" fmla="*/ 627557 h 677087"/>
              <a:gd name="connsiteX2" fmla="*/ 354330 w 2545080"/>
              <a:gd name="connsiteY2" fmla="*/ 551357 h 677087"/>
              <a:gd name="connsiteX3" fmla="*/ 464820 w 2545080"/>
              <a:gd name="connsiteY3" fmla="*/ 383717 h 677087"/>
              <a:gd name="connsiteX4" fmla="*/ 625104 w 2545080"/>
              <a:gd name="connsiteY4" fmla="*/ 402535 h 677087"/>
              <a:gd name="connsiteX5" fmla="*/ 706548 w 2545080"/>
              <a:gd name="connsiteY5" fmla="*/ 580167 h 677087"/>
              <a:gd name="connsiteX6" fmla="*/ 827872 w 2545080"/>
              <a:gd name="connsiteY6" fmla="*/ 601541 h 677087"/>
              <a:gd name="connsiteX7" fmla="*/ 880110 w 2545080"/>
              <a:gd name="connsiteY7" fmla="*/ 616127 h 677087"/>
              <a:gd name="connsiteX8" fmla="*/ 1002768 w 2545080"/>
              <a:gd name="connsiteY8" fmla="*/ 639892 h 677087"/>
              <a:gd name="connsiteX9" fmla="*/ 1043848 w 2545080"/>
              <a:gd name="connsiteY9" fmla="*/ 672658 h 677087"/>
              <a:gd name="connsiteX10" fmla="*/ 1331308 w 2545080"/>
              <a:gd name="connsiteY10" fmla="*/ 669657 h 677087"/>
              <a:gd name="connsiteX11" fmla="*/ 1475072 w 2545080"/>
              <a:gd name="connsiteY11" fmla="*/ 651860 h 677087"/>
              <a:gd name="connsiteX12" fmla="*/ 1589564 w 2545080"/>
              <a:gd name="connsiteY12" fmla="*/ 548357 h 677087"/>
              <a:gd name="connsiteX13" fmla="*/ 1710524 w 2545080"/>
              <a:gd name="connsiteY13" fmla="*/ 555167 h 677087"/>
              <a:gd name="connsiteX14" fmla="*/ 1838506 w 2545080"/>
              <a:gd name="connsiteY14" fmla="*/ 568654 h 677087"/>
              <a:gd name="connsiteX15" fmla="*/ 1927860 w 2545080"/>
              <a:gd name="connsiteY15" fmla="*/ 269417 h 677087"/>
              <a:gd name="connsiteX16" fmla="*/ 2026920 w 2545080"/>
              <a:gd name="connsiteY16" fmla="*/ 21767 h 677087"/>
              <a:gd name="connsiteX17" fmla="*/ 2148840 w 2545080"/>
              <a:gd name="connsiteY17" fmla="*/ 33197 h 677087"/>
              <a:gd name="connsiteX18" fmla="*/ 2217420 w 2545080"/>
              <a:gd name="connsiteY18" fmla="*/ 204647 h 677087"/>
              <a:gd name="connsiteX19" fmla="*/ 2301240 w 2545080"/>
              <a:gd name="connsiteY19" fmla="*/ 406577 h 677087"/>
              <a:gd name="connsiteX20" fmla="*/ 2350770 w 2545080"/>
              <a:gd name="connsiteY20" fmla="*/ 566597 h 677087"/>
              <a:gd name="connsiteX21" fmla="*/ 2423160 w 2545080"/>
              <a:gd name="connsiteY21" fmla="*/ 650417 h 677087"/>
              <a:gd name="connsiteX22" fmla="*/ 2545080 w 2545080"/>
              <a:gd name="connsiteY22" fmla="*/ 661847 h 677087"/>
              <a:gd name="connsiteX0" fmla="*/ 0 w 2545080"/>
              <a:gd name="connsiteY0" fmla="*/ 684535 h 684535"/>
              <a:gd name="connsiteX1" fmla="*/ 194310 w 2545080"/>
              <a:gd name="connsiteY1" fmla="*/ 635005 h 684535"/>
              <a:gd name="connsiteX2" fmla="*/ 354330 w 2545080"/>
              <a:gd name="connsiteY2" fmla="*/ 558805 h 684535"/>
              <a:gd name="connsiteX3" fmla="*/ 464820 w 2545080"/>
              <a:gd name="connsiteY3" fmla="*/ 391165 h 684535"/>
              <a:gd name="connsiteX4" fmla="*/ 625104 w 2545080"/>
              <a:gd name="connsiteY4" fmla="*/ 409983 h 684535"/>
              <a:gd name="connsiteX5" fmla="*/ 706548 w 2545080"/>
              <a:gd name="connsiteY5" fmla="*/ 587615 h 684535"/>
              <a:gd name="connsiteX6" fmla="*/ 827872 w 2545080"/>
              <a:gd name="connsiteY6" fmla="*/ 608989 h 684535"/>
              <a:gd name="connsiteX7" fmla="*/ 880110 w 2545080"/>
              <a:gd name="connsiteY7" fmla="*/ 623575 h 684535"/>
              <a:gd name="connsiteX8" fmla="*/ 1002768 w 2545080"/>
              <a:gd name="connsiteY8" fmla="*/ 647340 h 684535"/>
              <a:gd name="connsiteX9" fmla="*/ 1043848 w 2545080"/>
              <a:gd name="connsiteY9" fmla="*/ 680106 h 684535"/>
              <a:gd name="connsiteX10" fmla="*/ 1331308 w 2545080"/>
              <a:gd name="connsiteY10" fmla="*/ 677105 h 684535"/>
              <a:gd name="connsiteX11" fmla="*/ 1475072 w 2545080"/>
              <a:gd name="connsiteY11" fmla="*/ 659308 h 684535"/>
              <a:gd name="connsiteX12" fmla="*/ 1589564 w 2545080"/>
              <a:gd name="connsiteY12" fmla="*/ 555805 h 684535"/>
              <a:gd name="connsiteX13" fmla="*/ 1710524 w 2545080"/>
              <a:gd name="connsiteY13" fmla="*/ 562615 h 684535"/>
              <a:gd name="connsiteX14" fmla="*/ 1838506 w 2545080"/>
              <a:gd name="connsiteY14" fmla="*/ 576102 h 684535"/>
              <a:gd name="connsiteX15" fmla="*/ 2026587 w 2545080"/>
              <a:gd name="connsiteY15" fmla="*/ 379178 h 684535"/>
              <a:gd name="connsiteX16" fmla="*/ 2026920 w 2545080"/>
              <a:gd name="connsiteY16" fmla="*/ 29215 h 684535"/>
              <a:gd name="connsiteX17" fmla="*/ 2148840 w 2545080"/>
              <a:gd name="connsiteY17" fmla="*/ 40645 h 684535"/>
              <a:gd name="connsiteX18" fmla="*/ 2217420 w 2545080"/>
              <a:gd name="connsiteY18" fmla="*/ 212095 h 684535"/>
              <a:gd name="connsiteX19" fmla="*/ 2301240 w 2545080"/>
              <a:gd name="connsiteY19" fmla="*/ 414025 h 684535"/>
              <a:gd name="connsiteX20" fmla="*/ 2350770 w 2545080"/>
              <a:gd name="connsiteY20" fmla="*/ 574045 h 684535"/>
              <a:gd name="connsiteX21" fmla="*/ 2423160 w 2545080"/>
              <a:gd name="connsiteY21" fmla="*/ 657865 h 684535"/>
              <a:gd name="connsiteX22" fmla="*/ 2545080 w 2545080"/>
              <a:gd name="connsiteY22" fmla="*/ 669295 h 684535"/>
              <a:gd name="connsiteX0" fmla="*/ 0 w 2545080"/>
              <a:gd name="connsiteY0" fmla="*/ 647577 h 647577"/>
              <a:gd name="connsiteX1" fmla="*/ 194310 w 2545080"/>
              <a:gd name="connsiteY1" fmla="*/ 598047 h 647577"/>
              <a:gd name="connsiteX2" fmla="*/ 354330 w 2545080"/>
              <a:gd name="connsiteY2" fmla="*/ 521847 h 647577"/>
              <a:gd name="connsiteX3" fmla="*/ 464820 w 2545080"/>
              <a:gd name="connsiteY3" fmla="*/ 354207 h 647577"/>
              <a:gd name="connsiteX4" fmla="*/ 625104 w 2545080"/>
              <a:gd name="connsiteY4" fmla="*/ 373025 h 647577"/>
              <a:gd name="connsiteX5" fmla="*/ 706548 w 2545080"/>
              <a:gd name="connsiteY5" fmla="*/ 550657 h 647577"/>
              <a:gd name="connsiteX6" fmla="*/ 827872 w 2545080"/>
              <a:gd name="connsiteY6" fmla="*/ 572031 h 647577"/>
              <a:gd name="connsiteX7" fmla="*/ 880110 w 2545080"/>
              <a:gd name="connsiteY7" fmla="*/ 586617 h 647577"/>
              <a:gd name="connsiteX8" fmla="*/ 1002768 w 2545080"/>
              <a:gd name="connsiteY8" fmla="*/ 610382 h 647577"/>
              <a:gd name="connsiteX9" fmla="*/ 1043848 w 2545080"/>
              <a:gd name="connsiteY9" fmla="*/ 643148 h 647577"/>
              <a:gd name="connsiteX10" fmla="*/ 1331308 w 2545080"/>
              <a:gd name="connsiteY10" fmla="*/ 640147 h 647577"/>
              <a:gd name="connsiteX11" fmla="*/ 1475072 w 2545080"/>
              <a:gd name="connsiteY11" fmla="*/ 622350 h 647577"/>
              <a:gd name="connsiteX12" fmla="*/ 1589564 w 2545080"/>
              <a:gd name="connsiteY12" fmla="*/ 518847 h 647577"/>
              <a:gd name="connsiteX13" fmla="*/ 1710524 w 2545080"/>
              <a:gd name="connsiteY13" fmla="*/ 525657 h 647577"/>
              <a:gd name="connsiteX14" fmla="*/ 1838506 w 2545080"/>
              <a:gd name="connsiteY14" fmla="*/ 539144 h 647577"/>
              <a:gd name="connsiteX15" fmla="*/ 2026587 w 2545080"/>
              <a:gd name="connsiteY15" fmla="*/ 342220 h 647577"/>
              <a:gd name="connsiteX16" fmla="*/ 2148840 w 2545080"/>
              <a:gd name="connsiteY16" fmla="*/ 3687 h 647577"/>
              <a:gd name="connsiteX17" fmla="*/ 2217420 w 2545080"/>
              <a:gd name="connsiteY17" fmla="*/ 175137 h 647577"/>
              <a:gd name="connsiteX18" fmla="*/ 2301240 w 2545080"/>
              <a:gd name="connsiteY18" fmla="*/ 377067 h 647577"/>
              <a:gd name="connsiteX19" fmla="*/ 2350770 w 2545080"/>
              <a:gd name="connsiteY19" fmla="*/ 537087 h 647577"/>
              <a:gd name="connsiteX20" fmla="*/ 2423160 w 2545080"/>
              <a:gd name="connsiteY20" fmla="*/ 620907 h 647577"/>
              <a:gd name="connsiteX21" fmla="*/ 2545080 w 2545080"/>
              <a:gd name="connsiteY21" fmla="*/ 632337 h 647577"/>
              <a:gd name="connsiteX0" fmla="*/ 0 w 2545080"/>
              <a:gd name="connsiteY0" fmla="*/ 472657 h 472657"/>
              <a:gd name="connsiteX1" fmla="*/ 194310 w 2545080"/>
              <a:gd name="connsiteY1" fmla="*/ 423127 h 472657"/>
              <a:gd name="connsiteX2" fmla="*/ 354330 w 2545080"/>
              <a:gd name="connsiteY2" fmla="*/ 346927 h 472657"/>
              <a:gd name="connsiteX3" fmla="*/ 464820 w 2545080"/>
              <a:gd name="connsiteY3" fmla="*/ 179287 h 472657"/>
              <a:gd name="connsiteX4" fmla="*/ 625104 w 2545080"/>
              <a:gd name="connsiteY4" fmla="*/ 198105 h 472657"/>
              <a:gd name="connsiteX5" fmla="*/ 706548 w 2545080"/>
              <a:gd name="connsiteY5" fmla="*/ 375737 h 472657"/>
              <a:gd name="connsiteX6" fmla="*/ 827872 w 2545080"/>
              <a:gd name="connsiteY6" fmla="*/ 397111 h 472657"/>
              <a:gd name="connsiteX7" fmla="*/ 880110 w 2545080"/>
              <a:gd name="connsiteY7" fmla="*/ 411697 h 472657"/>
              <a:gd name="connsiteX8" fmla="*/ 1002768 w 2545080"/>
              <a:gd name="connsiteY8" fmla="*/ 435462 h 472657"/>
              <a:gd name="connsiteX9" fmla="*/ 1043848 w 2545080"/>
              <a:gd name="connsiteY9" fmla="*/ 468228 h 472657"/>
              <a:gd name="connsiteX10" fmla="*/ 1331308 w 2545080"/>
              <a:gd name="connsiteY10" fmla="*/ 465227 h 472657"/>
              <a:gd name="connsiteX11" fmla="*/ 1475072 w 2545080"/>
              <a:gd name="connsiteY11" fmla="*/ 447430 h 472657"/>
              <a:gd name="connsiteX12" fmla="*/ 1589564 w 2545080"/>
              <a:gd name="connsiteY12" fmla="*/ 343927 h 472657"/>
              <a:gd name="connsiteX13" fmla="*/ 1710524 w 2545080"/>
              <a:gd name="connsiteY13" fmla="*/ 350737 h 472657"/>
              <a:gd name="connsiteX14" fmla="*/ 1838506 w 2545080"/>
              <a:gd name="connsiteY14" fmla="*/ 364224 h 472657"/>
              <a:gd name="connsiteX15" fmla="*/ 2026587 w 2545080"/>
              <a:gd name="connsiteY15" fmla="*/ 167300 h 472657"/>
              <a:gd name="connsiteX16" fmla="*/ 2217420 w 2545080"/>
              <a:gd name="connsiteY16" fmla="*/ 217 h 472657"/>
              <a:gd name="connsiteX17" fmla="*/ 2301240 w 2545080"/>
              <a:gd name="connsiteY17" fmla="*/ 202147 h 472657"/>
              <a:gd name="connsiteX18" fmla="*/ 2350770 w 2545080"/>
              <a:gd name="connsiteY18" fmla="*/ 362167 h 472657"/>
              <a:gd name="connsiteX19" fmla="*/ 2423160 w 2545080"/>
              <a:gd name="connsiteY19" fmla="*/ 445987 h 472657"/>
              <a:gd name="connsiteX20" fmla="*/ 2545080 w 2545080"/>
              <a:gd name="connsiteY20" fmla="*/ 457417 h 472657"/>
              <a:gd name="connsiteX0" fmla="*/ 0 w 2545080"/>
              <a:gd name="connsiteY0" fmla="*/ 472657 h 472657"/>
              <a:gd name="connsiteX1" fmla="*/ 194310 w 2545080"/>
              <a:gd name="connsiteY1" fmla="*/ 423127 h 472657"/>
              <a:gd name="connsiteX2" fmla="*/ 354330 w 2545080"/>
              <a:gd name="connsiteY2" fmla="*/ 346927 h 472657"/>
              <a:gd name="connsiteX3" fmla="*/ 464820 w 2545080"/>
              <a:gd name="connsiteY3" fmla="*/ 179287 h 472657"/>
              <a:gd name="connsiteX4" fmla="*/ 625104 w 2545080"/>
              <a:gd name="connsiteY4" fmla="*/ 198105 h 472657"/>
              <a:gd name="connsiteX5" fmla="*/ 706548 w 2545080"/>
              <a:gd name="connsiteY5" fmla="*/ 375737 h 472657"/>
              <a:gd name="connsiteX6" fmla="*/ 827872 w 2545080"/>
              <a:gd name="connsiteY6" fmla="*/ 397111 h 472657"/>
              <a:gd name="connsiteX7" fmla="*/ 880110 w 2545080"/>
              <a:gd name="connsiteY7" fmla="*/ 411697 h 472657"/>
              <a:gd name="connsiteX8" fmla="*/ 1002768 w 2545080"/>
              <a:gd name="connsiteY8" fmla="*/ 435462 h 472657"/>
              <a:gd name="connsiteX9" fmla="*/ 1043848 w 2545080"/>
              <a:gd name="connsiteY9" fmla="*/ 468228 h 472657"/>
              <a:gd name="connsiteX10" fmla="*/ 1331308 w 2545080"/>
              <a:gd name="connsiteY10" fmla="*/ 465227 h 472657"/>
              <a:gd name="connsiteX11" fmla="*/ 1475072 w 2545080"/>
              <a:gd name="connsiteY11" fmla="*/ 447430 h 472657"/>
              <a:gd name="connsiteX12" fmla="*/ 1589564 w 2545080"/>
              <a:gd name="connsiteY12" fmla="*/ 343927 h 472657"/>
              <a:gd name="connsiteX13" fmla="*/ 1710524 w 2545080"/>
              <a:gd name="connsiteY13" fmla="*/ 350737 h 472657"/>
              <a:gd name="connsiteX14" fmla="*/ 1838506 w 2545080"/>
              <a:gd name="connsiteY14" fmla="*/ 364224 h 472657"/>
              <a:gd name="connsiteX15" fmla="*/ 2026587 w 2545080"/>
              <a:gd name="connsiteY15" fmla="*/ 167300 h 472657"/>
              <a:gd name="connsiteX16" fmla="*/ 2217420 w 2545080"/>
              <a:gd name="connsiteY16" fmla="*/ 217 h 472657"/>
              <a:gd name="connsiteX17" fmla="*/ 2301240 w 2545080"/>
              <a:gd name="connsiteY17" fmla="*/ 202147 h 472657"/>
              <a:gd name="connsiteX18" fmla="*/ 2350770 w 2545080"/>
              <a:gd name="connsiteY18" fmla="*/ 362167 h 472657"/>
              <a:gd name="connsiteX19" fmla="*/ 2447842 w 2545080"/>
              <a:gd name="connsiteY19" fmla="*/ 416755 h 472657"/>
              <a:gd name="connsiteX20" fmla="*/ 2545080 w 2545080"/>
              <a:gd name="connsiteY20" fmla="*/ 457417 h 472657"/>
              <a:gd name="connsiteX0" fmla="*/ 0 w 2545080"/>
              <a:gd name="connsiteY0" fmla="*/ 472657 h 472657"/>
              <a:gd name="connsiteX1" fmla="*/ 194310 w 2545080"/>
              <a:gd name="connsiteY1" fmla="*/ 423127 h 472657"/>
              <a:gd name="connsiteX2" fmla="*/ 354330 w 2545080"/>
              <a:gd name="connsiteY2" fmla="*/ 346927 h 472657"/>
              <a:gd name="connsiteX3" fmla="*/ 464820 w 2545080"/>
              <a:gd name="connsiteY3" fmla="*/ 179287 h 472657"/>
              <a:gd name="connsiteX4" fmla="*/ 625104 w 2545080"/>
              <a:gd name="connsiteY4" fmla="*/ 198105 h 472657"/>
              <a:gd name="connsiteX5" fmla="*/ 706548 w 2545080"/>
              <a:gd name="connsiteY5" fmla="*/ 375737 h 472657"/>
              <a:gd name="connsiteX6" fmla="*/ 827872 w 2545080"/>
              <a:gd name="connsiteY6" fmla="*/ 397111 h 472657"/>
              <a:gd name="connsiteX7" fmla="*/ 880110 w 2545080"/>
              <a:gd name="connsiteY7" fmla="*/ 411697 h 472657"/>
              <a:gd name="connsiteX8" fmla="*/ 1002768 w 2545080"/>
              <a:gd name="connsiteY8" fmla="*/ 435462 h 472657"/>
              <a:gd name="connsiteX9" fmla="*/ 1043848 w 2545080"/>
              <a:gd name="connsiteY9" fmla="*/ 468228 h 472657"/>
              <a:gd name="connsiteX10" fmla="*/ 1331308 w 2545080"/>
              <a:gd name="connsiteY10" fmla="*/ 465227 h 472657"/>
              <a:gd name="connsiteX11" fmla="*/ 1475072 w 2545080"/>
              <a:gd name="connsiteY11" fmla="*/ 447430 h 472657"/>
              <a:gd name="connsiteX12" fmla="*/ 1589564 w 2545080"/>
              <a:gd name="connsiteY12" fmla="*/ 343927 h 472657"/>
              <a:gd name="connsiteX13" fmla="*/ 1710524 w 2545080"/>
              <a:gd name="connsiteY13" fmla="*/ 350737 h 472657"/>
              <a:gd name="connsiteX14" fmla="*/ 1838506 w 2545080"/>
              <a:gd name="connsiteY14" fmla="*/ 364224 h 472657"/>
              <a:gd name="connsiteX15" fmla="*/ 2026587 w 2545080"/>
              <a:gd name="connsiteY15" fmla="*/ 167300 h 472657"/>
              <a:gd name="connsiteX16" fmla="*/ 2217420 w 2545080"/>
              <a:gd name="connsiteY16" fmla="*/ 217 h 472657"/>
              <a:gd name="connsiteX17" fmla="*/ 2301240 w 2545080"/>
              <a:gd name="connsiteY17" fmla="*/ 202147 h 472657"/>
              <a:gd name="connsiteX18" fmla="*/ 2365579 w 2545080"/>
              <a:gd name="connsiteY18" fmla="*/ 289086 h 472657"/>
              <a:gd name="connsiteX19" fmla="*/ 2447842 w 2545080"/>
              <a:gd name="connsiteY19" fmla="*/ 416755 h 472657"/>
              <a:gd name="connsiteX20" fmla="*/ 2545080 w 2545080"/>
              <a:gd name="connsiteY20" fmla="*/ 457417 h 472657"/>
              <a:gd name="connsiteX0" fmla="*/ 0 w 2545080"/>
              <a:gd name="connsiteY0" fmla="*/ 472657 h 472657"/>
              <a:gd name="connsiteX1" fmla="*/ 194310 w 2545080"/>
              <a:gd name="connsiteY1" fmla="*/ 423127 h 472657"/>
              <a:gd name="connsiteX2" fmla="*/ 354330 w 2545080"/>
              <a:gd name="connsiteY2" fmla="*/ 346927 h 472657"/>
              <a:gd name="connsiteX3" fmla="*/ 464820 w 2545080"/>
              <a:gd name="connsiteY3" fmla="*/ 179287 h 472657"/>
              <a:gd name="connsiteX4" fmla="*/ 625104 w 2545080"/>
              <a:gd name="connsiteY4" fmla="*/ 198105 h 472657"/>
              <a:gd name="connsiteX5" fmla="*/ 706548 w 2545080"/>
              <a:gd name="connsiteY5" fmla="*/ 375737 h 472657"/>
              <a:gd name="connsiteX6" fmla="*/ 827872 w 2545080"/>
              <a:gd name="connsiteY6" fmla="*/ 397111 h 472657"/>
              <a:gd name="connsiteX7" fmla="*/ 880110 w 2545080"/>
              <a:gd name="connsiteY7" fmla="*/ 411697 h 472657"/>
              <a:gd name="connsiteX8" fmla="*/ 1002768 w 2545080"/>
              <a:gd name="connsiteY8" fmla="*/ 435462 h 472657"/>
              <a:gd name="connsiteX9" fmla="*/ 1043848 w 2545080"/>
              <a:gd name="connsiteY9" fmla="*/ 468228 h 472657"/>
              <a:gd name="connsiteX10" fmla="*/ 1331308 w 2545080"/>
              <a:gd name="connsiteY10" fmla="*/ 465227 h 472657"/>
              <a:gd name="connsiteX11" fmla="*/ 1475072 w 2545080"/>
              <a:gd name="connsiteY11" fmla="*/ 447430 h 472657"/>
              <a:gd name="connsiteX12" fmla="*/ 1589564 w 2545080"/>
              <a:gd name="connsiteY12" fmla="*/ 343927 h 472657"/>
              <a:gd name="connsiteX13" fmla="*/ 1710524 w 2545080"/>
              <a:gd name="connsiteY13" fmla="*/ 350737 h 472657"/>
              <a:gd name="connsiteX14" fmla="*/ 1838506 w 2545080"/>
              <a:gd name="connsiteY14" fmla="*/ 364224 h 472657"/>
              <a:gd name="connsiteX15" fmla="*/ 2026587 w 2545080"/>
              <a:gd name="connsiteY15" fmla="*/ 167300 h 472657"/>
              <a:gd name="connsiteX16" fmla="*/ 2217420 w 2545080"/>
              <a:gd name="connsiteY16" fmla="*/ 217 h 472657"/>
              <a:gd name="connsiteX17" fmla="*/ 2301240 w 2545080"/>
              <a:gd name="connsiteY17" fmla="*/ 202147 h 472657"/>
              <a:gd name="connsiteX18" fmla="*/ 2365579 w 2545080"/>
              <a:gd name="connsiteY18" fmla="*/ 289086 h 472657"/>
              <a:gd name="connsiteX19" fmla="*/ 2447842 w 2545080"/>
              <a:gd name="connsiteY19" fmla="*/ 416755 h 472657"/>
              <a:gd name="connsiteX20" fmla="*/ 2545080 w 2545080"/>
              <a:gd name="connsiteY20" fmla="*/ 457417 h 472657"/>
              <a:gd name="connsiteX0" fmla="*/ 0 w 2545080"/>
              <a:gd name="connsiteY0" fmla="*/ 306950 h 306950"/>
              <a:gd name="connsiteX1" fmla="*/ 194310 w 2545080"/>
              <a:gd name="connsiteY1" fmla="*/ 257420 h 306950"/>
              <a:gd name="connsiteX2" fmla="*/ 354330 w 2545080"/>
              <a:gd name="connsiteY2" fmla="*/ 181220 h 306950"/>
              <a:gd name="connsiteX3" fmla="*/ 464820 w 2545080"/>
              <a:gd name="connsiteY3" fmla="*/ 13580 h 306950"/>
              <a:gd name="connsiteX4" fmla="*/ 625104 w 2545080"/>
              <a:gd name="connsiteY4" fmla="*/ 32398 h 306950"/>
              <a:gd name="connsiteX5" fmla="*/ 706548 w 2545080"/>
              <a:gd name="connsiteY5" fmla="*/ 210030 h 306950"/>
              <a:gd name="connsiteX6" fmla="*/ 827872 w 2545080"/>
              <a:gd name="connsiteY6" fmla="*/ 231404 h 306950"/>
              <a:gd name="connsiteX7" fmla="*/ 880110 w 2545080"/>
              <a:gd name="connsiteY7" fmla="*/ 245990 h 306950"/>
              <a:gd name="connsiteX8" fmla="*/ 1002768 w 2545080"/>
              <a:gd name="connsiteY8" fmla="*/ 269755 h 306950"/>
              <a:gd name="connsiteX9" fmla="*/ 1043848 w 2545080"/>
              <a:gd name="connsiteY9" fmla="*/ 302521 h 306950"/>
              <a:gd name="connsiteX10" fmla="*/ 1331308 w 2545080"/>
              <a:gd name="connsiteY10" fmla="*/ 299520 h 306950"/>
              <a:gd name="connsiteX11" fmla="*/ 1475072 w 2545080"/>
              <a:gd name="connsiteY11" fmla="*/ 281723 h 306950"/>
              <a:gd name="connsiteX12" fmla="*/ 1589564 w 2545080"/>
              <a:gd name="connsiteY12" fmla="*/ 178220 h 306950"/>
              <a:gd name="connsiteX13" fmla="*/ 1710524 w 2545080"/>
              <a:gd name="connsiteY13" fmla="*/ 185030 h 306950"/>
              <a:gd name="connsiteX14" fmla="*/ 1838506 w 2545080"/>
              <a:gd name="connsiteY14" fmla="*/ 198517 h 306950"/>
              <a:gd name="connsiteX15" fmla="*/ 2026587 w 2545080"/>
              <a:gd name="connsiteY15" fmla="*/ 1593 h 306950"/>
              <a:gd name="connsiteX16" fmla="*/ 2153247 w 2545080"/>
              <a:gd name="connsiteY16" fmla="*/ 175553 h 306950"/>
              <a:gd name="connsiteX17" fmla="*/ 2301240 w 2545080"/>
              <a:gd name="connsiteY17" fmla="*/ 36440 h 306950"/>
              <a:gd name="connsiteX18" fmla="*/ 2365579 w 2545080"/>
              <a:gd name="connsiteY18" fmla="*/ 123379 h 306950"/>
              <a:gd name="connsiteX19" fmla="*/ 2447842 w 2545080"/>
              <a:gd name="connsiteY19" fmla="*/ 251048 h 306950"/>
              <a:gd name="connsiteX20" fmla="*/ 2545080 w 2545080"/>
              <a:gd name="connsiteY20" fmla="*/ 291710 h 306950"/>
              <a:gd name="connsiteX0" fmla="*/ 0 w 2545080"/>
              <a:gd name="connsiteY0" fmla="*/ 362270 h 362270"/>
              <a:gd name="connsiteX1" fmla="*/ 194310 w 2545080"/>
              <a:gd name="connsiteY1" fmla="*/ 312740 h 362270"/>
              <a:gd name="connsiteX2" fmla="*/ 354330 w 2545080"/>
              <a:gd name="connsiteY2" fmla="*/ 236540 h 362270"/>
              <a:gd name="connsiteX3" fmla="*/ 469756 w 2545080"/>
              <a:gd name="connsiteY3" fmla="*/ 5563 h 362270"/>
              <a:gd name="connsiteX4" fmla="*/ 625104 w 2545080"/>
              <a:gd name="connsiteY4" fmla="*/ 87718 h 362270"/>
              <a:gd name="connsiteX5" fmla="*/ 706548 w 2545080"/>
              <a:gd name="connsiteY5" fmla="*/ 265350 h 362270"/>
              <a:gd name="connsiteX6" fmla="*/ 827872 w 2545080"/>
              <a:gd name="connsiteY6" fmla="*/ 286724 h 362270"/>
              <a:gd name="connsiteX7" fmla="*/ 880110 w 2545080"/>
              <a:gd name="connsiteY7" fmla="*/ 301310 h 362270"/>
              <a:gd name="connsiteX8" fmla="*/ 1002768 w 2545080"/>
              <a:gd name="connsiteY8" fmla="*/ 325075 h 362270"/>
              <a:gd name="connsiteX9" fmla="*/ 1043848 w 2545080"/>
              <a:gd name="connsiteY9" fmla="*/ 357841 h 362270"/>
              <a:gd name="connsiteX10" fmla="*/ 1331308 w 2545080"/>
              <a:gd name="connsiteY10" fmla="*/ 354840 h 362270"/>
              <a:gd name="connsiteX11" fmla="*/ 1475072 w 2545080"/>
              <a:gd name="connsiteY11" fmla="*/ 337043 h 362270"/>
              <a:gd name="connsiteX12" fmla="*/ 1589564 w 2545080"/>
              <a:gd name="connsiteY12" fmla="*/ 233540 h 362270"/>
              <a:gd name="connsiteX13" fmla="*/ 1710524 w 2545080"/>
              <a:gd name="connsiteY13" fmla="*/ 240350 h 362270"/>
              <a:gd name="connsiteX14" fmla="*/ 1838506 w 2545080"/>
              <a:gd name="connsiteY14" fmla="*/ 253837 h 362270"/>
              <a:gd name="connsiteX15" fmla="*/ 2026587 w 2545080"/>
              <a:gd name="connsiteY15" fmla="*/ 56913 h 362270"/>
              <a:gd name="connsiteX16" fmla="*/ 2153247 w 2545080"/>
              <a:gd name="connsiteY16" fmla="*/ 230873 h 362270"/>
              <a:gd name="connsiteX17" fmla="*/ 2301240 w 2545080"/>
              <a:gd name="connsiteY17" fmla="*/ 91760 h 362270"/>
              <a:gd name="connsiteX18" fmla="*/ 2365579 w 2545080"/>
              <a:gd name="connsiteY18" fmla="*/ 178699 h 362270"/>
              <a:gd name="connsiteX19" fmla="*/ 2447842 w 2545080"/>
              <a:gd name="connsiteY19" fmla="*/ 306368 h 362270"/>
              <a:gd name="connsiteX20" fmla="*/ 2545080 w 2545080"/>
              <a:gd name="connsiteY20" fmla="*/ 347030 h 362270"/>
              <a:gd name="connsiteX0" fmla="*/ 0 w 2545080"/>
              <a:gd name="connsiteY0" fmla="*/ 359948 h 359948"/>
              <a:gd name="connsiteX1" fmla="*/ 194310 w 2545080"/>
              <a:gd name="connsiteY1" fmla="*/ 310418 h 359948"/>
              <a:gd name="connsiteX2" fmla="*/ 354330 w 2545080"/>
              <a:gd name="connsiteY2" fmla="*/ 234218 h 359948"/>
              <a:gd name="connsiteX3" fmla="*/ 469756 w 2545080"/>
              <a:gd name="connsiteY3" fmla="*/ 3241 h 359948"/>
              <a:gd name="connsiteX4" fmla="*/ 575740 w 2545080"/>
              <a:gd name="connsiteY4" fmla="*/ 109756 h 359948"/>
              <a:gd name="connsiteX5" fmla="*/ 706548 w 2545080"/>
              <a:gd name="connsiteY5" fmla="*/ 263028 h 359948"/>
              <a:gd name="connsiteX6" fmla="*/ 827872 w 2545080"/>
              <a:gd name="connsiteY6" fmla="*/ 284402 h 359948"/>
              <a:gd name="connsiteX7" fmla="*/ 880110 w 2545080"/>
              <a:gd name="connsiteY7" fmla="*/ 298988 h 359948"/>
              <a:gd name="connsiteX8" fmla="*/ 1002768 w 2545080"/>
              <a:gd name="connsiteY8" fmla="*/ 322753 h 359948"/>
              <a:gd name="connsiteX9" fmla="*/ 1043848 w 2545080"/>
              <a:gd name="connsiteY9" fmla="*/ 355519 h 359948"/>
              <a:gd name="connsiteX10" fmla="*/ 1331308 w 2545080"/>
              <a:gd name="connsiteY10" fmla="*/ 352518 h 359948"/>
              <a:gd name="connsiteX11" fmla="*/ 1475072 w 2545080"/>
              <a:gd name="connsiteY11" fmla="*/ 334721 h 359948"/>
              <a:gd name="connsiteX12" fmla="*/ 1589564 w 2545080"/>
              <a:gd name="connsiteY12" fmla="*/ 231218 h 359948"/>
              <a:gd name="connsiteX13" fmla="*/ 1710524 w 2545080"/>
              <a:gd name="connsiteY13" fmla="*/ 238028 h 359948"/>
              <a:gd name="connsiteX14" fmla="*/ 1838506 w 2545080"/>
              <a:gd name="connsiteY14" fmla="*/ 251515 h 359948"/>
              <a:gd name="connsiteX15" fmla="*/ 2026587 w 2545080"/>
              <a:gd name="connsiteY15" fmla="*/ 54591 h 359948"/>
              <a:gd name="connsiteX16" fmla="*/ 2153247 w 2545080"/>
              <a:gd name="connsiteY16" fmla="*/ 228551 h 359948"/>
              <a:gd name="connsiteX17" fmla="*/ 2301240 w 2545080"/>
              <a:gd name="connsiteY17" fmla="*/ 89438 h 359948"/>
              <a:gd name="connsiteX18" fmla="*/ 2365579 w 2545080"/>
              <a:gd name="connsiteY18" fmla="*/ 176377 h 359948"/>
              <a:gd name="connsiteX19" fmla="*/ 2447842 w 2545080"/>
              <a:gd name="connsiteY19" fmla="*/ 304046 h 359948"/>
              <a:gd name="connsiteX20" fmla="*/ 2545080 w 2545080"/>
              <a:gd name="connsiteY20" fmla="*/ 344708 h 359948"/>
              <a:gd name="connsiteX0" fmla="*/ 0 w 2545080"/>
              <a:gd name="connsiteY0" fmla="*/ 359948 h 359948"/>
              <a:gd name="connsiteX1" fmla="*/ 194310 w 2545080"/>
              <a:gd name="connsiteY1" fmla="*/ 310418 h 359948"/>
              <a:gd name="connsiteX2" fmla="*/ 354330 w 2545080"/>
              <a:gd name="connsiteY2" fmla="*/ 234218 h 359948"/>
              <a:gd name="connsiteX3" fmla="*/ 509247 w 2545080"/>
              <a:gd name="connsiteY3" fmla="*/ 3241 h 359948"/>
              <a:gd name="connsiteX4" fmla="*/ 575740 w 2545080"/>
              <a:gd name="connsiteY4" fmla="*/ 109756 h 359948"/>
              <a:gd name="connsiteX5" fmla="*/ 706548 w 2545080"/>
              <a:gd name="connsiteY5" fmla="*/ 263028 h 359948"/>
              <a:gd name="connsiteX6" fmla="*/ 827872 w 2545080"/>
              <a:gd name="connsiteY6" fmla="*/ 284402 h 359948"/>
              <a:gd name="connsiteX7" fmla="*/ 880110 w 2545080"/>
              <a:gd name="connsiteY7" fmla="*/ 298988 h 359948"/>
              <a:gd name="connsiteX8" fmla="*/ 1002768 w 2545080"/>
              <a:gd name="connsiteY8" fmla="*/ 322753 h 359948"/>
              <a:gd name="connsiteX9" fmla="*/ 1043848 w 2545080"/>
              <a:gd name="connsiteY9" fmla="*/ 355519 h 359948"/>
              <a:gd name="connsiteX10" fmla="*/ 1331308 w 2545080"/>
              <a:gd name="connsiteY10" fmla="*/ 352518 h 359948"/>
              <a:gd name="connsiteX11" fmla="*/ 1475072 w 2545080"/>
              <a:gd name="connsiteY11" fmla="*/ 334721 h 359948"/>
              <a:gd name="connsiteX12" fmla="*/ 1589564 w 2545080"/>
              <a:gd name="connsiteY12" fmla="*/ 231218 h 359948"/>
              <a:gd name="connsiteX13" fmla="*/ 1710524 w 2545080"/>
              <a:gd name="connsiteY13" fmla="*/ 238028 h 359948"/>
              <a:gd name="connsiteX14" fmla="*/ 1838506 w 2545080"/>
              <a:gd name="connsiteY14" fmla="*/ 251515 h 359948"/>
              <a:gd name="connsiteX15" fmla="*/ 2026587 w 2545080"/>
              <a:gd name="connsiteY15" fmla="*/ 54591 h 359948"/>
              <a:gd name="connsiteX16" fmla="*/ 2153247 w 2545080"/>
              <a:gd name="connsiteY16" fmla="*/ 228551 h 359948"/>
              <a:gd name="connsiteX17" fmla="*/ 2301240 w 2545080"/>
              <a:gd name="connsiteY17" fmla="*/ 89438 h 359948"/>
              <a:gd name="connsiteX18" fmla="*/ 2365579 w 2545080"/>
              <a:gd name="connsiteY18" fmla="*/ 176377 h 359948"/>
              <a:gd name="connsiteX19" fmla="*/ 2447842 w 2545080"/>
              <a:gd name="connsiteY19" fmla="*/ 304046 h 359948"/>
              <a:gd name="connsiteX20" fmla="*/ 2545080 w 2545080"/>
              <a:gd name="connsiteY20" fmla="*/ 344708 h 359948"/>
              <a:gd name="connsiteX0" fmla="*/ 0 w 2545080"/>
              <a:gd name="connsiteY0" fmla="*/ 356799 h 356799"/>
              <a:gd name="connsiteX1" fmla="*/ 194310 w 2545080"/>
              <a:gd name="connsiteY1" fmla="*/ 307269 h 356799"/>
              <a:gd name="connsiteX2" fmla="*/ 354330 w 2545080"/>
              <a:gd name="connsiteY2" fmla="*/ 231069 h 356799"/>
              <a:gd name="connsiteX3" fmla="*/ 509247 w 2545080"/>
              <a:gd name="connsiteY3" fmla="*/ 92 h 356799"/>
              <a:gd name="connsiteX4" fmla="*/ 706548 w 2545080"/>
              <a:gd name="connsiteY4" fmla="*/ 259879 h 356799"/>
              <a:gd name="connsiteX5" fmla="*/ 827872 w 2545080"/>
              <a:gd name="connsiteY5" fmla="*/ 281253 h 356799"/>
              <a:gd name="connsiteX6" fmla="*/ 880110 w 2545080"/>
              <a:gd name="connsiteY6" fmla="*/ 295839 h 356799"/>
              <a:gd name="connsiteX7" fmla="*/ 1002768 w 2545080"/>
              <a:gd name="connsiteY7" fmla="*/ 319604 h 356799"/>
              <a:gd name="connsiteX8" fmla="*/ 1043848 w 2545080"/>
              <a:gd name="connsiteY8" fmla="*/ 352370 h 356799"/>
              <a:gd name="connsiteX9" fmla="*/ 1331308 w 2545080"/>
              <a:gd name="connsiteY9" fmla="*/ 349369 h 356799"/>
              <a:gd name="connsiteX10" fmla="*/ 1475072 w 2545080"/>
              <a:gd name="connsiteY10" fmla="*/ 331572 h 356799"/>
              <a:gd name="connsiteX11" fmla="*/ 1589564 w 2545080"/>
              <a:gd name="connsiteY11" fmla="*/ 228069 h 356799"/>
              <a:gd name="connsiteX12" fmla="*/ 1710524 w 2545080"/>
              <a:gd name="connsiteY12" fmla="*/ 234879 h 356799"/>
              <a:gd name="connsiteX13" fmla="*/ 1838506 w 2545080"/>
              <a:gd name="connsiteY13" fmla="*/ 248366 h 356799"/>
              <a:gd name="connsiteX14" fmla="*/ 2026587 w 2545080"/>
              <a:gd name="connsiteY14" fmla="*/ 51442 h 356799"/>
              <a:gd name="connsiteX15" fmla="*/ 2153247 w 2545080"/>
              <a:gd name="connsiteY15" fmla="*/ 225402 h 356799"/>
              <a:gd name="connsiteX16" fmla="*/ 2301240 w 2545080"/>
              <a:gd name="connsiteY16" fmla="*/ 86289 h 356799"/>
              <a:gd name="connsiteX17" fmla="*/ 2365579 w 2545080"/>
              <a:gd name="connsiteY17" fmla="*/ 173228 h 356799"/>
              <a:gd name="connsiteX18" fmla="*/ 2447842 w 2545080"/>
              <a:gd name="connsiteY18" fmla="*/ 300897 h 356799"/>
              <a:gd name="connsiteX19" fmla="*/ 2545080 w 2545080"/>
              <a:gd name="connsiteY19" fmla="*/ 341559 h 356799"/>
              <a:gd name="connsiteX0" fmla="*/ 0 w 2545080"/>
              <a:gd name="connsiteY0" fmla="*/ 305420 h 305420"/>
              <a:gd name="connsiteX1" fmla="*/ 194310 w 2545080"/>
              <a:gd name="connsiteY1" fmla="*/ 255890 h 305420"/>
              <a:gd name="connsiteX2" fmla="*/ 354330 w 2545080"/>
              <a:gd name="connsiteY2" fmla="*/ 179690 h 305420"/>
              <a:gd name="connsiteX3" fmla="*/ 538865 w 2545080"/>
              <a:gd name="connsiteY3" fmla="*/ 51026 h 305420"/>
              <a:gd name="connsiteX4" fmla="*/ 706548 w 2545080"/>
              <a:gd name="connsiteY4" fmla="*/ 208500 h 305420"/>
              <a:gd name="connsiteX5" fmla="*/ 827872 w 2545080"/>
              <a:gd name="connsiteY5" fmla="*/ 229874 h 305420"/>
              <a:gd name="connsiteX6" fmla="*/ 880110 w 2545080"/>
              <a:gd name="connsiteY6" fmla="*/ 244460 h 305420"/>
              <a:gd name="connsiteX7" fmla="*/ 1002768 w 2545080"/>
              <a:gd name="connsiteY7" fmla="*/ 268225 h 305420"/>
              <a:gd name="connsiteX8" fmla="*/ 1043848 w 2545080"/>
              <a:gd name="connsiteY8" fmla="*/ 300991 h 305420"/>
              <a:gd name="connsiteX9" fmla="*/ 1331308 w 2545080"/>
              <a:gd name="connsiteY9" fmla="*/ 297990 h 305420"/>
              <a:gd name="connsiteX10" fmla="*/ 1475072 w 2545080"/>
              <a:gd name="connsiteY10" fmla="*/ 280193 h 305420"/>
              <a:gd name="connsiteX11" fmla="*/ 1589564 w 2545080"/>
              <a:gd name="connsiteY11" fmla="*/ 176690 h 305420"/>
              <a:gd name="connsiteX12" fmla="*/ 1710524 w 2545080"/>
              <a:gd name="connsiteY12" fmla="*/ 183500 h 305420"/>
              <a:gd name="connsiteX13" fmla="*/ 1838506 w 2545080"/>
              <a:gd name="connsiteY13" fmla="*/ 196987 h 305420"/>
              <a:gd name="connsiteX14" fmla="*/ 2026587 w 2545080"/>
              <a:gd name="connsiteY14" fmla="*/ 63 h 305420"/>
              <a:gd name="connsiteX15" fmla="*/ 2153247 w 2545080"/>
              <a:gd name="connsiteY15" fmla="*/ 174023 h 305420"/>
              <a:gd name="connsiteX16" fmla="*/ 2301240 w 2545080"/>
              <a:gd name="connsiteY16" fmla="*/ 34910 h 305420"/>
              <a:gd name="connsiteX17" fmla="*/ 2365579 w 2545080"/>
              <a:gd name="connsiteY17" fmla="*/ 121849 h 305420"/>
              <a:gd name="connsiteX18" fmla="*/ 2447842 w 2545080"/>
              <a:gd name="connsiteY18" fmla="*/ 249518 h 305420"/>
              <a:gd name="connsiteX19" fmla="*/ 2545080 w 2545080"/>
              <a:gd name="connsiteY19" fmla="*/ 290180 h 305420"/>
              <a:gd name="connsiteX0" fmla="*/ 0 w 2545080"/>
              <a:gd name="connsiteY0" fmla="*/ 305420 h 305420"/>
              <a:gd name="connsiteX1" fmla="*/ 194310 w 2545080"/>
              <a:gd name="connsiteY1" fmla="*/ 255890 h 305420"/>
              <a:gd name="connsiteX2" fmla="*/ 354330 w 2545080"/>
              <a:gd name="connsiteY2" fmla="*/ 179690 h 305420"/>
              <a:gd name="connsiteX3" fmla="*/ 538865 w 2545080"/>
              <a:gd name="connsiteY3" fmla="*/ 51026 h 305420"/>
              <a:gd name="connsiteX4" fmla="*/ 706548 w 2545080"/>
              <a:gd name="connsiteY4" fmla="*/ 208500 h 305420"/>
              <a:gd name="connsiteX5" fmla="*/ 827872 w 2545080"/>
              <a:gd name="connsiteY5" fmla="*/ 229874 h 305420"/>
              <a:gd name="connsiteX6" fmla="*/ 924537 w 2545080"/>
              <a:gd name="connsiteY6" fmla="*/ 210356 h 305420"/>
              <a:gd name="connsiteX7" fmla="*/ 1002768 w 2545080"/>
              <a:gd name="connsiteY7" fmla="*/ 268225 h 305420"/>
              <a:gd name="connsiteX8" fmla="*/ 1043848 w 2545080"/>
              <a:gd name="connsiteY8" fmla="*/ 300991 h 305420"/>
              <a:gd name="connsiteX9" fmla="*/ 1331308 w 2545080"/>
              <a:gd name="connsiteY9" fmla="*/ 297990 h 305420"/>
              <a:gd name="connsiteX10" fmla="*/ 1475072 w 2545080"/>
              <a:gd name="connsiteY10" fmla="*/ 280193 h 305420"/>
              <a:gd name="connsiteX11" fmla="*/ 1589564 w 2545080"/>
              <a:gd name="connsiteY11" fmla="*/ 176690 h 305420"/>
              <a:gd name="connsiteX12" fmla="*/ 1710524 w 2545080"/>
              <a:gd name="connsiteY12" fmla="*/ 183500 h 305420"/>
              <a:gd name="connsiteX13" fmla="*/ 1838506 w 2545080"/>
              <a:gd name="connsiteY13" fmla="*/ 196987 h 305420"/>
              <a:gd name="connsiteX14" fmla="*/ 2026587 w 2545080"/>
              <a:gd name="connsiteY14" fmla="*/ 63 h 305420"/>
              <a:gd name="connsiteX15" fmla="*/ 2153247 w 2545080"/>
              <a:gd name="connsiteY15" fmla="*/ 174023 h 305420"/>
              <a:gd name="connsiteX16" fmla="*/ 2301240 w 2545080"/>
              <a:gd name="connsiteY16" fmla="*/ 34910 h 305420"/>
              <a:gd name="connsiteX17" fmla="*/ 2365579 w 2545080"/>
              <a:gd name="connsiteY17" fmla="*/ 121849 h 305420"/>
              <a:gd name="connsiteX18" fmla="*/ 2447842 w 2545080"/>
              <a:gd name="connsiteY18" fmla="*/ 249518 h 305420"/>
              <a:gd name="connsiteX19" fmla="*/ 2545080 w 2545080"/>
              <a:gd name="connsiteY19" fmla="*/ 290180 h 305420"/>
              <a:gd name="connsiteX0" fmla="*/ 0 w 2545080"/>
              <a:gd name="connsiteY0" fmla="*/ 305420 h 305420"/>
              <a:gd name="connsiteX1" fmla="*/ 194310 w 2545080"/>
              <a:gd name="connsiteY1" fmla="*/ 255890 h 305420"/>
              <a:gd name="connsiteX2" fmla="*/ 354330 w 2545080"/>
              <a:gd name="connsiteY2" fmla="*/ 179690 h 305420"/>
              <a:gd name="connsiteX3" fmla="*/ 538865 w 2545080"/>
              <a:gd name="connsiteY3" fmla="*/ 51026 h 305420"/>
              <a:gd name="connsiteX4" fmla="*/ 706548 w 2545080"/>
              <a:gd name="connsiteY4" fmla="*/ 208500 h 305420"/>
              <a:gd name="connsiteX5" fmla="*/ 827872 w 2545080"/>
              <a:gd name="connsiteY5" fmla="*/ 229874 h 305420"/>
              <a:gd name="connsiteX6" fmla="*/ 924537 w 2545080"/>
              <a:gd name="connsiteY6" fmla="*/ 210356 h 305420"/>
              <a:gd name="connsiteX7" fmla="*/ 1002768 w 2545080"/>
              <a:gd name="connsiteY7" fmla="*/ 268225 h 305420"/>
              <a:gd name="connsiteX8" fmla="*/ 1043848 w 2545080"/>
              <a:gd name="connsiteY8" fmla="*/ 300991 h 305420"/>
              <a:gd name="connsiteX9" fmla="*/ 1331308 w 2545080"/>
              <a:gd name="connsiteY9" fmla="*/ 297990 h 305420"/>
              <a:gd name="connsiteX10" fmla="*/ 1499754 w 2545080"/>
              <a:gd name="connsiteY10" fmla="*/ 280193 h 305420"/>
              <a:gd name="connsiteX11" fmla="*/ 1589564 w 2545080"/>
              <a:gd name="connsiteY11" fmla="*/ 176690 h 305420"/>
              <a:gd name="connsiteX12" fmla="*/ 1710524 w 2545080"/>
              <a:gd name="connsiteY12" fmla="*/ 183500 h 305420"/>
              <a:gd name="connsiteX13" fmla="*/ 1838506 w 2545080"/>
              <a:gd name="connsiteY13" fmla="*/ 196987 h 305420"/>
              <a:gd name="connsiteX14" fmla="*/ 2026587 w 2545080"/>
              <a:gd name="connsiteY14" fmla="*/ 63 h 305420"/>
              <a:gd name="connsiteX15" fmla="*/ 2153247 w 2545080"/>
              <a:gd name="connsiteY15" fmla="*/ 174023 h 305420"/>
              <a:gd name="connsiteX16" fmla="*/ 2301240 w 2545080"/>
              <a:gd name="connsiteY16" fmla="*/ 34910 h 305420"/>
              <a:gd name="connsiteX17" fmla="*/ 2365579 w 2545080"/>
              <a:gd name="connsiteY17" fmla="*/ 121849 h 305420"/>
              <a:gd name="connsiteX18" fmla="*/ 2447842 w 2545080"/>
              <a:gd name="connsiteY18" fmla="*/ 249518 h 305420"/>
              <a:gd name="connsiteX19" fmla="*/ 2545080 w 2545080"/>
              <a:gd name="connsiteY19" fmla="*/ 290180 h 30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5080" h="305420">
                <a:moveTo>
                  <a:pt x="0" y="305420"/>
                </a:moveTo>
                <a:cubicBezTo>
                  <a:pt x="60007" y="284465"/>
                  <a:pt x="135255" y="276845"/>
                  <a:pt x="194310" y="255890"/>
                </a:cubicBezTo>
                <a:cubicBezTo>
                  <a:pt x="253365" y="234935"/>
                  <a:pt x="296904" y="213834"/>
                  <a:pt x="354330" y="179690"/>
                </a:cubicBezTo>
                <a:cubicBezTo>
                  <a:pt x="411756" y="145546"/>
                  <a:pt x="480162" y="46224"/>
                  <a:pt x="538865" y="51026"/>
                </a:cubicBezTo>
                <a:cubicBezTo>
                  <a:pt x="597568" y="55828"/>
                  <a:pt x="658380" y="178692"/>
                  <a:pt x="706548" y="208500"/>
                </a:cubicBezTo>
                <a:cubicBezTo>
                  <a:pt x="754716" y="238308"/>
                  <a:pt x="791541" y="229565"/>
                  <a:pt x="827872" y="229874"/>
                </a:cubicBezTo>
                <a:cubicBezTo>
                  <a:pt x="864203" y="230183"/>
                  <a:pt x="895388" y="203964"/>
                  <a:pt x="924537" y="210356"/>
                </a:cubicBezTo>
                <a:cubicBezTo>
                  <a:pt x="953686" y="216748"/>
                  <a:pt x="982883" y="253119"/>
                  <a:pt x="1002768" y="268225"/>
                </a:cubicBezTo>
                <a:cubicBezTo>
                  <a:pt x="1022653" y="283331"/>
                  <a:pt x="989091" y="296030"/>
                  <a:pt x="1043848" y="300991"/>
                </a:cubicBezTo>
                <a:cubicBezTo>
                  <a:pt x="1098605" y="305952"/>
                  <a:pt x="1255324" y="301456"/>
                  <a:pt x="1331308" y="297990"/>
                </a:cubicBezTo>
                <a:cubicBezTo>
                  <a:pt x="1407292" y="294524"/>
                  <a:pt x="1456711" y="300410"/>
                  <a:pt x="1499754" y="280193"/>
                </a:cubicBezTo>
                <a:cubicBezTo>
                  <a:pt x="1542797" y="259976"/>
                  <a:pt x="1554436" y="192806"/>
                  <a:pt x="1589564" y="176690"/>
                </a:cubicBezTo>
                <a:cubicBezTo>
                  <a:pt x="1624692" y="160575"/>
                  <a:pt x="1669034" y="180117"/>
                  <a:pt x="1710524" y="183500"/>
                </a:cubicBezTo>
                <a:cubicBezTo>
                  <a:pt x="1752014" y="186883"/>
                  <a:pt x="1785829" y="227560"/>
                  <a:pt x="1838506" y="196987"/>
                </a:cubicBezTo>
                <a:cubicBezTo>
                  <a:pt x="1891183" y="166414"/>
                  <a:pt x="1974130" y="3890"/>
                  <a:pt x="2026587" y="63"/>
                </a:cubicBezTo>
                <a:cubicBezTo>
                  <a:pt x="2079044" y="-3764"/>
                  <a:pt x="2107471" y="168215"/>
                  <a:pt x="2153247" y="174023"/>
                </a:cubicBezTo>
                <a:cubicBezTo>
                  <a:pt x="2199023" y="179831"/>
                  <a:pt x="2265851" y="43606"/>
                  <a:pt x="2301240" y="34910"/>
                </a:cubicBezTo>
                <a:cubicBezTo>
                  <a:pt x="2336629" y="26214"/>
                  <a:pt x="2341145" y="86081"/>
                  <a:pt x="2365579" y="121849"/>
                </a:cubicBezTo>
                <a:cubicBezTo>
                  <a:pt x="2390013" y="157617"/>
                  <a:pt x="2415457" y="233643"/>
                  <a:pt x="2447842" y="249518"/>
                </a:cubicBezTo>
                <a:cubicBezTo>
                  <a:pt x="2480227" y="265393"/>
                  <a:pt x="2491740" y="290180"/>
                  <a:pt x="2545080" y="290180"/>
                </a:cubicBezTo>
              </a:path>
            </a:pathLst>
          </a:cu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0"/>
          </p:cNvCxnSpPr>
          <p:nvPr/>
        </p:nvCxnSpPr>
        <p:spPr>
          <a:xfrm flipV="1">
            <a:off x="4074289" y="4456337"/>
            <a:ext cx="15777040" cy="46108"/>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127994" y="1796143"/>
            <a:ext cx="14596" cy="2706330"/>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578597" y="5762629"/>
            <a:ext cx="1877437" cy="646331"/>
          </a:xfrm>
          <a:prstGeom prst="rect">
            <a:avLst/>
          </a:prstGeom>
          <a:noFill/>
        </p:spPr>
        <p:txBody>
          <a:bodyPr wrap="none" rtlCol="0">
            <a:spAutoFit/>
          </a:bodyPr>
          <a:lstStyle/>
          <a:p>
            <a:r>
              <a:rPr lang="en-US" sz="3600" dirty="0" smtClean="0">
                <a:latin typeface="Arial" panose="020B0604020202020204" pitchFamily="34" charset="0"/>
                <a:cs typeface="Arial" panose="020B0604020202020204" pitchFamily="34" charset="0"/>
              </a:rPr>
              <a:t>Deletion</a:t>
            </a:r>
            <a:endParaRPr lang="en-US" sz="3600" dirty="0">
              <a:latin typeface="Arial" panose="020B0604020202020204" pitchFamily="34" charset="0"/>
              <a:cs typeface="Arial" panose="020B0604020202020204" pitchFamily="34" charset="0"/>
            </a:endParaRPr>
          </a:p>
        </p:txBody>
      </p:sp>
      <p:cxnSp>
        <p:nvCxnSpPr>
          <p:cNvPr id="27" name="Straight Connector 26"/>
          <p:cNvCxnSpPr/>
          <p:nvPr/>
        </p:nvCxnSpPr>
        <p:spPr>
          <a:xfrm>
            <a:off x="10153650" y="5415818"/>
            <a:ext cx="2706944" cy="0"/>
          </a:xfrm>
          <a:prstGeom prst="line">
            <a:avLst/>
          </a:prstGeom>
          <a:ln w="920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858750" y="5415818"/>
            <a:ext cx="2706944" cy="0"/>
          </a:xfrm>
          <a:prstGeom prst="line">
            <a:avLst/>
          </a:prstGeom>
          <a:ln w="920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391400" y="5415818"/>
            <a:ext cx="2706944" cy="0"/>
          </a:xfrm>
          <a:prstGeom prst="line">
            <a:avLst/>
          </a:prstGeom>
          <a:ln w="920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410450" y="2612573"/>
            <a:ext cx="8172450" cy="2858860"/>
            <a:chOff x="7410450" y="8220075"/>
            <a:chExt cx="8172450" cy="1333500"/>
          </a:xfrm>
        </p:grpSpPr>
        <p:cxnSp>
          <p:nvCxnSpPr>
            <p:cNvPr id="31" name="Straight Connector 30"/>
            <p:cNvCxnSpPr/>
            <p:nvPr/>
          </p:nvCxnSpPr>
          <p:spPr>
            <a:xfrm>
              <a:off x="10134600" y="8220075"/>
              <a:ext cx="0" cy="133350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858750" y="8220075"/>
              <a:ext cx="0" cy="133350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582900" y="8220075"/>
              <a:ext cx="0" cy="133350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10450" y="8220075"/>
              <a:ext cx="0" cy="133350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7693882" y="5762629"/>
            <a:ext cx="2056973" cy="1200329"/>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Left</a:t>
            </a:r>
          </a:p>
          <a:p>
            <a:pPr algn="ctr"/>
            <a:r>
              <a:rPr lang="en-US" sz="3600" dirty="0" smtClean="0">
                <a:latin typeface="Arial" panose="020B0604020202020204" pitchFamily="34" charset="0"/>
                <a:cs typeface="Arial" panose="020B0604020202020204" pitchFamily="34" charset="0"/>
              </a:rPr>
              <a:t>Neighbor</a:t>
            </a:r>
            <a:endParaRPr lang="en-US" sz="3600" dirty="0">
              <a:latin typeface="Arial" panose="020B0604020202020204" pitchFamily="34" charset="0"/>
              <a:cs typeface="Arial" panose="020B0604020202020204" pitchFamily="34" charset="0"/>
            </a:endParaRPr>
          </a:p>
        </p:txBody>
      </p:sp>
      <p:sp>
        <p:nvSpPr>
          <p:cNvPr id="44" name="TextBox 43"/>
          <p:cNvSpPr txBox="1"/>
          <p:nvPr/>
        </p:nvSpPr>
        <p:spPr>
          <a:xfrm>
            <a:off x="13332682" y="5762629"/>
            <a:ext cx="2056973" cy="1200329"/>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Right</a:t>
            </a:r>
          </a:p>
          <a:p>
            <a:pPr algn="ctr"/>
            <a:r>
              <a:rPr lang="en-US" sz="3600" dirty="0" smtClean="0">
                <a:latin typeface="Arial" panose="020B0604020202020204" pitchFamily="34" charset="0"/>
                <a:cs typeface="Arial" panose="020B0604020202020204" pitchFamily="34" charset="0"/>
              </a:rPr>
              <a:t>Neighbor</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5" name="Rectangle 44"/>
              <p:cNvSpPr/>
              <p:nvPr/>
            </p:nvSpPr>
            <p:spPr>
              <a:xfrm>
                <a:off x="10073403" y="4452649"/>
                <a:ext cx="510332"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𝑖</m:t>
                      </m:r>
                    </m:oMath>
                  </m:oMathPara>
                </a14:m>
                <a:endParaRPr lang="en-US" sz="4400" dirty="0"/>
              </a:p>
            </p:txBody>
          </p:sp>
        </mc:Choice>
        <mc:Fallback xmlns="">
          <p:sp>
            <p:nvSpPr>
              <p:cNvPr id="45" name="Rectangle 44"/>
              <p:cNvSpPr>
                <a:spLocks noRot="1" noChangeAspect="1" noMove="1" noResize="1" noEditPoints="1" noAdjustHandles="1" noChangeArrowheads="1" noChangeShapeType="1" noTextEdit="1"/>
              </p:cNvSpPr>
              <p:nvPr/>
            </p:nvSpPr>
            <p:spPr>
              <a:xfrm>
                <a:off x="10073403" y="4452649"/>
                <a:ext cx="510332" cy="769441"/>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12446487" y="4409105"/>
                <a:ext cx="52610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𝑗</m:t>
                      </m:r>
                    </m:oMath>
                  </m:oMathPara>
                </a14:m>
                <a:endParaRPr lang="en-US" sz="4400" dirty="0"/>
              </a:p>
            </p:txBody>
          </p:sp>
        </mc:Choice>
        <mc:Fallback xmlns="">
          <p:sp>
            <p:nvSpPr>
              <p:cNvPr id="46" name="Rectangle 45"/>
              <p:cNvSpPr>
                <a:spLocks noRot="1" noChangeAspect="1" noMove="1" noResize="1" noEditPoints="1" noAdjustHandles="1" noChangeArrowheads="1" noChangeShapeType="1" noTextEdit="1"/>
              </p:cNvSpPr>
              <p:nvPr/>
            </p:nvSpPr>
            <p:spPr>
              <a:xfrm>
                <a:off x="12446487" y="4409105"/>
                <a:ext cx="526106" cy="76944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772059" y="4441762"/>
                <a:ext cx="2693558"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2</m:t>
                      </m:r>
                      <m:r>
                        <a:rPr lang="en-US" sz="4400" i="1" smtClean="0">
                          <a:latin typeface="Cambria Math" panose="02040503050406030204" pitchFamily="18" charset="0"/>
                        </a:rPr>
                        <m:t>𝑖</m:t>
                      </m:r>
                      <m:r>
                        <a:rPr lang="en-US" sz="4400" b="0" i="1" smtClean="0">
                          <a:latin typeface="Cambria Math" panose="02040503050406030204" pitchFamily="18" charset="0"/>
                        </a:rPr>
                        <m:t>−</m:t>
                      </m:r>
                      <m:r>
                        <a:rPr lang="en-US" sz="4400" b="0" i="1" smtClean="0">
                          <a:latin typeface="Cambria Math" panose="02040503050406030204" pitchFamily="18" charset="0"/>
                        </a:rPr>
                        <m:t>𝑗</m:t>
                      </m:r>
                      <m:r>
                        <a:rPr lang="en-US" sz="4400" b="0" i="1" smtClean="0">
                          <a:latin typeface="Cambria Math" panose="02040503050406030204" pitchFamily="18" charset="0"/>
                        </a:rPr>
                        <m:t>−1</m:t>
                      </m:r>
                    </m:oMath>
                  </m:oMathPara>
                </a14:m>
                <a:endParaRPr lang="en-US" sz="4400" dirty="0"/>
              </a:p>
            </p:txBody>
          </p:sp>
        </mc:Choice>
        <mc:Fallback xmlns="">
          <p:sp>
            <p:nvSpPr>
              <p:cNvPr id="47" name="Rectangle 46"/>
              <p:cNvSpPr>
                <a:spLocks noRot="1" noChangeAspect="1" noMove="1" noResize="1" noEditPoints="1" noAdjustHandles="1" noChangeArrowheads="1" noChangeShapeType="1" noTextEdit="1"/>
              </p:cNvSpPr>
              <p:nvPr/>
            </p:nvSpPr>
            <p:spPr>
              <a:xfrm>
                <a:off x="4772059" y="4441762"/>
                <a:ext cx="2693558" cy="76944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5505374" y="4430876"/>
                <a:ext cx="2693558"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2</m:t>
                      </m:r>
                      <m:r>
                        <a:rPr lang="en-US" sz="4400" b="0" i="1" smtClean="0">
                          <a:latin typeface="Cambria Math" panose="02040503050406030204" pitchFamily="18" charset="0"/>
                        </a:rPr>
                        <m:t>𝑗</m:t>
                      </m:r>
                      <m:r>
                        <a:rPr lang="en-US" sz="4400" b="0" i="1" smtClean="0">
                          <a:latin typeface="Cambria Math" panose="02040503050406030204" pitchFamily="18" charset="0"/>
                        </a:rPr>
                        <m:t>−</m:t>
                      </m:r>
                      <m:r>
                        <a:rPr lang="en-US" sz="4400" b="0" i="1" smtClean="0">
                          <a:latin typeface="Cambria Math" panose="02040503050406030204" pitchFamily="18" charset="0"/>
                        </a:rPr>
                        <m:t>𝑖</m:t>
                      </m:r>
                      <m:r>
                        <a:rPr lang="en-US" sz="4400" b="0" i="1" smtClean="0">
                          <a:latin typeface="Cambria Math" panose="02040503050406030204" pitchFamily="18" charset="0"/>
                        </a:rPr>
                        <m:t>+1</m:t>
                      </m:r>
                    </m:oMath>
                  </m:oMathPara>
                </a14:m>
                <a:endParaRPr lang="en-US" sz="4400" dirty="0"/>
              </a:p>
            </p:txBody>
          </p:sp>
        </mc:Choice>
        <mc:Fallback xmlns="">
          <p:sp>
            <p:nvSpPr>
              <p:cNvPr id="48" name="Rectangle 47"/>
              <p:cNvSpPr>
                <a:spLocks noRot="1" noChangeAspect="1" noMove="1" noResize="1" noEditPoints="1" noAdjustHandles="1" noChangeArrowheads="1" noChangeShapeType="1" noTextEdit="1"/>
              </p:cNvSpPr>
              <p:nvPr/>
            </p:nvSpPr>
            <p:spPr>
              <a:xfrm>
                <a:off x="15505374" y="4430876"/>
                <a:ext cx="2693558" cy="76944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3277151" y="1317563"/>
                <a:ext cx="795410"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b="1" i="1">
                          <a:latin typeface="Cambria Math" panose="02040503050406030204" pitchFamily="18" charset="0"/>
                        </a:rPr>
                        <m:t>𝑺</m:t>
                      </m:r>
                    </m:oMath>
                  </m:oMathPara>
                </a14:m>
                <a:endParaRPr lang="en-US" sz="6000" dirty="0"/>
              </a:p>
            </p:txBody>
          </p:sp>
        </mc:Choice>
        <mc:Fallback xmlns="">
          <p:sp>
            <p:nvSpPr>
              <p:cNvPr id="50" name="Rectangle 49"/>
              <p:cNvSpPr>
                <a:spLocks noRot="1" noChangeAspect="1" noMove="1" noResize="1" noEditPoints="1" noAdjustHandles="1" noChangeArrowheads="1" noChangeShapeType="1" noTextEdit="1"/>
              </p:cNvSpPr>
              <p:nvPr/>
            </p:nvSpPr>
            <p:spPr>
              <a:xfrm>
                <a:off x="3277151" y="1317563"/>
                <a:ext cx="795410" cy="101566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10774845" y="6781918"/>
                <a:ext cx="1754326" cy="1089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rPr>
                          </m:ctrlPr>
                        </m:sSubPr>
                        <m:e>
                          <m:acc>
                            <m:accPr>
                              <m:chr m:val="̅"/>
                              <m:ctrlPr>
                                <a:rPr lang="en-US" sz="6000" i="1">
                                  <a:latin typeface="Cambria Math" panose="02040503050406030204" pitchFamily="18" charset="0"/>
                                </a:rPr>
                              </m:ctrlPr>
                            </m:accPr>
                            <m:e>
                              <m:r>
                                <a:rPr lang="en-US" sz="6000" i="1">
                                  <a:latin typeface="Cambria Math" panose="02040503050406030204" pitchFamily="18" charset="0"/>
                                </a:rPr>
                                <m:t>𝑠</m:t>
                              </m:r>
                            </m:e>
                          </m:acc>
                        </m:e>
                        <m:sub>
                          <m:d>
                            <m:dPr>
                              <m:begChr m:val="["/>
                              <m:endChr m:val="]"/>
                              <m:ctrlPr>
                                <a:rPr lang="en-US" sz="6000" i="1">
                                  <a:latin typeface="Cambria Math" panose="02040503050406030204" pitchFamily="18" charset="0"/>
                                </a:rPr>
                              </m:ctrlPr>
                            </m:dPr>
                            <m:e>
                              <m:r>
                                <a:rPr lang="en-US" sz="6000" i="1">
                                  <a:latin typeface="Cambria Math" panose="02040503050406030204" pitchFamily="18" charset="0"/>
                                </a:rPr>
                                <m:t>𝑖</m:t>
                              </m:r>
                              <m:r>
                                <a:rPr lang="en-US" sz="6000">
                                  <a:latin typeface="Cambria Math" panose="02040503050406030204" pitchFamily="18" charset="0"/>
                                </a:rPr>
                                <m:t>,</m:t>
                              </m:r>
                              <m:r>
                                <a:rPr lang="en-US" sz="6000" i="1">
                                  <a:latin typeface="Cambria Math" panose="02040503050406030204" pitchFamily="18" charset="0"/>
                                </a:rPr>
                                <m:t>𝑗</m:t>
                              </m:r>
                            </m:e>
                          </m:d>
                        </m:sub>
                      </m:sSub>
                    </m:oMath>
                  </m:oMathPara>
                </a14:m>
                <a:endParaRPr lang="en-US" sz="6000" dirty="0"/>
              </a:p>
            </p:txBody>
          </p:sp>
        </mc:Choice>
        <mc:Fallback xmlns="">
          <p:sp>
            <p:nvSpPr>
              <p:cNvPr id="52" name="Rectangle 51"/>
              <p:cNvSpPr>
                <a:spLocks noRot="1" noChangeAspect="1" noMove="1" noResize="1" noEditPoints="1" noAdjustHandles="1" noChangeArrowheads="1" noChangeShapeType="1" noTextEdit="1"/>
              </p:cNvSpPr>
              <p:nvPr/>
            </p:nvSpPr>
            <p:spPr>
              <a:xfrm>
                <a:off x="10774845" y="6781918"/>
                <a:ext cx="1754326" cy="108991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6551190" y="6781918"/>
                <a:ext cx="4173194" cy="1089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rPr>
                          </m:ctrlPr>
                        </m:sSubPr>
                        <m:e>
                          <m:acc>
                            <m:accPr>
                              <m:chr m:val="̅"/>
                              <m:ctrlPr>
                                <a:rPr lang="en-US" sz="6000" i="1">
                                  <a:latin typeface="Cambria Math" panose="02040503050406030204" pitchFamily="18" charset="0"/>
                                </a:rPr>
                              </m:ctrlPr>
                            </m:accPr>
                            <m:e>
                              <m:r>
                                <a:rPr lang="en-US" sz="6000" i="1">
                                  <a:latin typeface="Cambria Math" panose="02040503050406030204" pitchFamily="18" charset="0"/>
                                </a:rPr>
                                <m:t>𝑠</m:t>
                              </m:r>
                            </m:e>
                          </m:acc>
                        </m:e>
                        <m:sub>
                          <m:d>
                            <m:dPr>
                              <m:begChr m:val="["/>
                              <m:endChr m:val="]"/>
                              <m:ctrlPr>
                                <a:rPr lang="en-US" sz="6000" i="1">
                                  <a:latin typeface="Cambria Math" panose="02040503050406030204" pitchFamily="18" charset="0"/>
                                </a:rPr>
                              </m:ctrlPr>
                            </m:dPr>
                            <m:e>
                              <m:r>
                                <a:rPr lang="en-US" sz="6000" b="0" i="1" smtClean="0">
                                  <a:latin typeface="Cambria Math" panose="02040503050406030204" pitchFamily="18" charset="0"/>
                                </a:rPr>
                                <m:t>2</m:t>
                              </m:r>
                              <m:r>
                                <a:rPr lang="en-US" sz="6000" i="1">
                                  <a:latin typeface="Cambria Math" panose="02040503050406030204" pitchFamily="18" charset="0"/>
                                </a:rPr>
                                <m:t>𝑖</m:t>
                              </m:r>
                              <m:r>
                                <a:rPr lang="en-US" sz="6000" b="0" i="1" smtClean="0">
                                  <a:latin typeface="Cambria Math" panose="02040503050406030204" pitchFamily="18" charset="0"/>
                                </a:rPr>
                                <m:t>−</m:t>
                              </m:r>
                              <m:r>
                                <a:rPr lang="en-US" sz="6000" b="0" i="1" smtClean="0">
                                  <a:latin typeface="Cambria Math" panose="02040503050406030204" pitchFamily="18" charset="0"/>
                                </a:rPr>
                                <m:t>𝑗</m:t>
                              </m:r>
                              <m:r>
                                <a:rPr lang="en-US" sz="6000" b="0" i="1" smtClean="0">
                                  <a:latin typeface="Cambria Math" panose="02040503050406030204" pitchFamily="18" charset="0"/>
                                </a:rPr>
                                <m:t>−1</m:t>
                              </m:r>
                              <m:r>
                                <a:rPr lang="en-US" sz="6000">
                                  <a:latin typeface="Cambria Math" panose="02040503050406030204" pitchFamily="18" charset="0"/>
                                </a:rPr>
                                <m:t>,</m:t>
                              </m:r>
                              <m:r>
                                <a:rPr lang="en-US" sz="6000" b="0" i="1" smtClean="0">
                                  <a:latin typeface="Cambria Math" panose="02040503050406030204" pitchFamily="18" charset="0"/>
                                </a:rPr>
                                <m:t>𝑖</m:t>
                              </m:r>
                              <m:r>
                                <a:rPr lang="en-US" sz="6000" b="0" i="1" smtClean="0">
                                  <a:latin typeface="Cambria Math" panose="02040503050406030204" pitchFamily="18" charset="0"/>
                                </a:rPr>
                                <m:t>−1</m:t>
                              </m:r>
                            </m:e>
                          </m:d>
                        </m:sub>
                      </m:sSub>
                    </m:oMath>
                  </m:oMathPara>
                </a14:m>
                <a:endParaRPr lang="en-US" sz="6000" dirty="0"/>
              </a:p>
            </p:txBody>
          </p:sp>
        </mc:Choice>
        <mc:Fallback xmlns="">
          <p:sp>
            <p:nvSpPr>
              <p:cNvPr id="56" name="Rectangle 55"/>
              <p:cNvSpPr>
                <a:spLocks noRot="1" noChangeAspect="1" noMove="1" noResize="1" noEditPoints="1" noAdjustHandles="1" noChangeArrowheads="1" noChangeShapeType="1" noTextEdit="1"/>
              </p:cNvSpPr>
              <p:nvPr/>
            </p:nvSpPr>
            <p:spPr>
              <a:xfrm>
                <a:off x="6551190" y="6781918"/>
                <a:ext cx="4173194" cy="108991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13169701" y="6781918"/>
                <a:ext cx="4238917" cy="1089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rPr>
                          </m:ctrlPr>
                        </m:sSubPr>
                        <m:e>
                          <m:acc>
                            <m:accPr>
                              <m:chr m:val="̅"/>
                              <m:ctrlPr>
                                <a:rPr lang="en-US" sz="6000" i="1">
                                  <a:latin typeface="Cambria Math" panose="02040503050406030204" pitchFamily="18" charset="0"/>
                                </a:rPr>
                              </m:ctrlPr>
                            </m:accPr>
                            <m:e>
                              <m:r>
                                <a:rPr lang="en-US" sz="6000" i="1">
                                  <a:latin typeface="Cambria Math" panose="02040503050406030204" pitchFamily="18" charset="0"/>
                                </a:rPr>
                                <m:t>𝑠</m:t>
                              </m:r>
                            </m:e>
                          </m:acc>
                        </m:e>
                        <m:sub>
                          <m:d>
                            <m:dPr>
                              <m:begChr m:val="["/>
                              <m:endChr m:val="]"/>
                              <m:ctrlPr>
                                <a:rPr lang="en-US" sz="6000" i="1">
                                  <a:latin typeface="Cambria Math" panose="02040503050406030204" pitchFamily="18" charset="0"/>
                                </a:rPr>
                              </m:ctrlPr>
                            </m:dPr>
                            <m:e>
                              <m:r>
                                <a:rPr lang="en-US" sz="6000" i="1">
                                  <a:latin typeface="Cambria Math" panose="02040503050406030204" pitchFamily="18" charset="0"/>
                                </a:rPr>
                                <m:t>𝑗</m:t>
                              </m:r>
                              <m:r>
                                <a:rPr lang="en-US" sz="6000" b="0" i="1" smtClean="0">
                                  <a:latin typeface="Cambria Math" panose="02040503050406030204" pitchFamily="18" charset="0"/>
                                </a:rPr>
                                <m:t>+1, 2</m:t>
                              </m:r>
                              <m:r>
                                <a:rPr lang="en-US" sz="6000" b="0" i="1" smtClean="0">
                                  <a:latin typeface="Cambria Math" panose="02040503050406030204" pitchFamily="18" charset="0"/>
                                </a:rPr>
                                <m:t>𝑗</m:t>
                              </m:r>
                              <m:r>
                                <a:rPr lang="en-US" sz="6000" b="0" i="1" smtClean="0">
                                  <a:latin typeface="Cambria Math" panose="02040503050406030204" pitchFamily="18" charset="0"/>
                                </a:rPr>
                                <m:t>−</m:t>
                              </m:r>
                              <m:r>
                                <a:rPr lang="en-US" sz="6000" b="0" i="1" smtClean="0">
                                  <a:latin typeface="Cambria Math" panose="02040503050406030204" pitchFamily="18" charset="0"/>
                                </a:rPr>
                                <m:t>𝑖</m:t>
                              </m:r>
                              <m:r>
                                <a:rPr lang="en-US" sz="6000" b="0" i="1" smtClean="0">
                                  <a:latin typeface="Cambria Math" panose="02040503050406030204" pitchFamily="18" charset="0"/>
                                </a:rPr>
                                <m:t>+1</m:t>
                              </m:r>
                            </m:e>
                          </m:d>
                        </m:sub>
                      </m:sSub>
                    </m:oMath>
                  </m:oMathPara>
                </a14:m>
                <a:endParaRPr lang="en-US" sz="6000" dirty="0"/>
              </a:p>
            </p:txBody>
          </p:sp>
        </mc:Choice>
        <mc:Fallback xmlns="">
          <p:sp>
            <p:nvSpPr>
              <p:cNvPr id="57" name="Rectangle 56"/>
              <p:cNvSpPr>
                <a:spLocks noRot="1" noChangeAspect="1" noMove="1" noResize="1" noEditPoints="1" noAdjustHandles="1" noChangeArrowheads="1" noChangeShapeType="1" noTextEdit="1"/>
              </p:cNvSpPr>
              <p:nvPr/>
            </p:nvSpPr>
            <p:spPr>
              <a:xfrm>
                <a:off x="13169701" y="6781918"/>
                <a:ext cx="4238917" cy="1089914"/>
              </a:xfrm>
              <a:prstGeom prst="rect">
                <a:avLst/>
              </a:prstGeom>
              <a:blipFill rotWithShape="0">
                <a:blip r:embed="rId9"/>
                <a:stretch>
                  <a:fillRect/>
                </a:stretch>
              </a:blipFill>
            </p:spPr>
            <p:txBody>
              <a:bodyPr/>
              <a:lstStyle/>
              <a:p>
                <a:r>
                  <a:rPr lang="en-US">
                    <a:noFill/>
                  </a:rPr>
                  <a:t> </a:t>
                </a:r>
              </a:p>
            </p:txBody>
          </p:sp>
        </mc:Fallback>
      </mc:AlternateContent>
      <p:cxnSp>
        <p:nvCxnSpPr>
          <p:cNvPr id="60" name="Straight Arrow Connector 59"/>
          <p:cNvCxnSpPr>
            <a:stCxn id="56" idx="2"/>
          </p:cNvCxnSpPr>
          <p:nvPr/>
        </p:nvCxnSpPr>
        <p:spPr>
          <a:xfrm flipH="1">
            <a:off x="6629400" y="7871832"/>
            <a:ext cx="2008387" cy="1990625"/>
          </a:xfrm>
          <a:prstGeom prst="straightConnector1">
            <a:avLst/>
          </a:prstGeom>
          <a:ln w="539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7" idx="2"/>
          </p:cNvCxnSpPr>
          <p:nvPr/>
        </p:nvCxnSpPr>
        <p:spPr>
          <a:xfrm flipH="1">
            <a:off x="7249886" y="7871832"/>
            <a:ext cx="8039274" cy="1957968"/>
          </a:xfrm>
          <a:prstGeom prst="straightConnector1">
            <a:avLst/>
          </a:prstGeom>
          <a:ln w="539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ctangle 66"/>
              <p:cNvSpPr/>
              <p:nvPr/>
            </p:nvSpPr>
            <p:spPr>
              <a:xfrm>
                <a:off x="1460346" y="10123834"/>
                <a:ext cx="2005998" cy="1089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rPr>
                          </m:ctrlPr>
                        </m:sSubPr>
                        <m:e>
                          <m:r>
                            <a:rPr lang="en-US" sz="6000" i="1">
                              <a:latin typeface="Cambria Math" panose="02040503050406030204" pitchFamily="18" charset="0"/>
                            </a:rPr>
                            <m:t>𝜂</m:t>
                          </m:r>
                        </m:e>
                        <m:sub>
                          <m:d>
                            <m:dPr>
                              <m:begChr m:val="["/>
                              <m:endChr m:val="]"/>
                              <m:ctrlPr>
                                <a:rPr lang="en-US" sz="6000" i="1">
                                  <a:latin typeface="Cambria Math" panose="02040503050406030204" pitchFamily="18" charset="0"/>
                                </a:rPr>
                              </m:ctrlPr>
                            </m:dPr>
                            <m:e>
                              <m:r>
                                <a:rPr lang="en-US" sz="6000" i="1">
                                  <a:latin typeface="Cambria Math" panose="02040503050406030204" pitchFamily="18" charset="0"/>
                                </a:rPr>
                                <m:t>𝑖</m:t>
                              </m:r>
                              <m:r>
                                <a:rPr lang="en-US" sz="6000" i="0">
                                  <a:latin typeface="Cambria Math" panose="02040503050406030204" pitchFamily="18" charset="0"/>
                                </a:rPr>
                                <m:t>,</m:t>
                              </m:r>
                              <m:r>
                                <a:rPr lang="en-US" sz="6000" i="1">
                                  <a:latin typeface="Cambria Math" panose="02040503050406030204" pitchFamily="18" charset="0"/>
                                </a:rPr>
                                <m:t>𝑗</m:t>
                              </m:r>
                            </m:e>
                          </m:d>
                        </m:sub>
                      </m:sSub>
                      <m:r>
                        <a:rPr lang="en-US" sz="6000" b="0" i="1" smtClean="0">
                          <a:latin typeface="Cambria Math" panose="02040503050406030204" pitchFamily="18" charset="0"/>
                        </a:rPr>
                        <m:t>:</m:t>
                      </m:r>
                    </m:oMath>
                  </m:oMathPara>
                </a14:m>
                <a:endParaRPr lang="en-US" sz="6000" dirty="0"/>
              </a:p>
            </p:txBody>
          </p:sp>
        </mc:Choice>
        <mc:Fallback xmlns="">
          <p:sp>
            <p:nvSpPr>
              <p:cNvPr id="67" name="Rectangle 66"/>
              <p:cNvSpPr>
                <a:spLocks noRot="1" noChangeAspect="1" noMove="1" noResize="1" noEditPoints="1" noAdjustHandles="1" noChangeArrowheads="1" noChangeShapeType="1" noTextEdit="1"/>
              </p:cNvSpPr>
              <p:nvPr/>
            </p:nvSpPr>
            <p:spPr>
              <a:xfrm>
                <a:off x="1460346" y="10123834"/>
                <a:ext cx="2005998" cy="1089914"/>
              </a:xfrm>
              <a:prstGeom prst="rect">
                <a:avLst/>
              </a:prstGeom>
              <a:blipFill rotWithShape="0">
                <a:blip r:embed="rId10"/>
                <a:stretch>
                  <a:fillRect/>
                </a:stretch>
              </a:blipFill>
            </p:spPr>
            <p:txBody>
              <a:bodyPr/>
              <a:lstStyle/>
              <a:p>
                <a:r>
                  <a:rPr lang="en-US">
                    <a:noFill/>
                  </a:rPr>
                  <a:t> </a:t>
                </a:r>
              </a:p>
            </p:txBody>
          </p:sp>
        </mc:Fallback>
      </mc:AlternateContent>
      <p:sp>
        <p:nvSpPr>
          <p:cNvPr id="68" name="TextBox 67"/>
          <p:cNvSpPr txBox="1"/>
          <p:nvPr/>
        </p:nvSpPr>
        <p:spPr>
          <a:xfrm>
            <a:off x="3526975" y="9960428"/>
            <a:ext cx="6699270" cy="1631216"/>
          </a:xfrm>
          <a:prstGeom prst="rect">
            <a:avLst/>
          </a:prstGeom>
          <a:noFill/>
        </p:spPr>
        <p:txBody>
          <a:bodyPr wrap="none" rtlCol="0">
            <a:spAutoFit/>
          </a:bodyPr>
          <a:lstStyle/>
          <a:p>
            <a:r>
              <a:rPr lang="en-US" sz="5000" dirty="0" smtClean="0">
                <a:latin typeface="Arial" panose="020B0604020202020204" pitchFamily="34" charset="0"/>
                <a:cs typeface="Arial" panose="020B0604020202020204" pitchFamily="34" charset="0"/>
              </a:rPr>
              <a:t>How balanced are the </a:t>
            </a:r>
          </a:p>
          <a:p>
            <a:r>
              <a:rPr lang="en-US" sz="5000" dirty="0" smtClean="0">
                <a:latin typeface="Arial" panose="020B0604020202020204" pitchFamily="34" charset="0"/>
                <a:cs typeface="Arial" panose="020B0604020202020204" pitchFamily="34" charset="0"/>
              </a:rPr>
              <a:t>neighbor signal levels?</a:t>
            </a:r>
            <a:endParaRPr lang="en-US" sz="5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9" name="Rectangle 68"/>
              <p:cNvSpPr/>
              <p:nvPr/>
            </p:nvSpPr>
            <p:spPr>
              <a:xfrm>
                <a:off x="1533675" y="11985291"/>
                <a:ext cx="1954702" cy="1089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rPr>
                          </m:ctrlPr>
                        </m:sSubPr>
                        <m:e>
                          <m:r>
                            <a:rPr lang="en-US" sz="6000" i="1">
                              <a:latin typeface="Cambria Math" panose="02040503050406030204" pitchFamily="18" charset="0"/>
                            </a:rPr>
                            <m:t>𝜏</m:t>
                          </m:r>
                        </m:e>
                        <m:sub>
                          <m:d>
                            <m:dPr>
                              <m:begChr m:val="["/>
                              <m:endChr m:val="]"/>
                              <m:ctrlPr>
                                <a:rPr lang="en-US" sz="6000" i="1">
                                  <a:latin typeface="Cambria Math" panose="02040503050406030204" pitchFamily="18" charset="0"/>
                                </a:rPr>
                              </m:ctrlPr>
                            </m:dPr>
                            <m:e>
                              <m:r>
                                <a:rPr lang="en-US" sz="6000" i="1">
                                  <a:latin typeface="Cambria Math" panose="02040503050406030204" pitchFamily="18" charset="0"/>
                                </a:rPr>
                                <m:t>𝑖</m:t>
                              </m:r>
                              <m:r>
                                <a:rPr lang="en-US" sz="6000" i="0">
                                  <a:latin typeface="Cambria Math" panose="02040503050406030204" pitchFamily="18" charset="0"/>
                                </a:rPr>
                                <m:t>,</m:t>
                              </m:r>
                              <m:r>
                                <a:rPr lang="en-US" sz="6000" i="1">
                                  <a:latin typeface="Cambria Math" panose="02040503050406030204" pitchFamily="18" charset="0"/>
                                </a:rPr>
                                <m:t>𝑗</m:t>
                              </m:r>
                            </m:e>
                          </m:d>
                        </m:sub>
                      </m:sSub>
                      <m:r>
                        <a:rPr lang="en-US" sz="6000" b="0" i="1" smtClean="0">
                          <a:latin typeface="Cambria Math" panose="02040503050406030204" pitchFamily="18" charset="0"/>
                        </a:rPr>
                        <m:t>:</m:t>
                      </m:r>
                    </m:oMath>
                  </m:oMathPara>
                </a14:m>
                <a:endParaRPr lang="en-US" sz="6000" dirty="0"/>
              </a:p>
            </p:txBody>
          </p:sp>
        </mc:Choice>
        <mc:Fallback xmlns="">
          <p:sp>
            <p:nvSpPr>
              <p:cNvPr id="69" name="Rectangle 68"/>
              <p:cNvSpPr>
                <a:spLocks noRot="1" noChangeAspect="1" noMove="1" noResize="1" noEditPoints="1" noAdjustHandles="1" noChangeArrowheads="1" noChangeShapeType="1" noTextEdit="1"/>
              </p:cNvSpPr>
              <p:nvPr/>
            </p:nvSpPr>
            <p:spPr>
              <a:xfrm>
                <a:off x="1533675" y="11985291"/>
                <a:ext cx="1954702" cy="1089914"/>
              </a:xfrm>
              <a:prstGeom prst="rect">
                <a:avLst/>
              </a:prstGeom>
              <a:blipFill rotWithShape="0">
                <a:blip r:embed="rId11"/>
                <a:stretch>
                  <a:fillRect/>
                </a:stretch>
              </a:blipFill>
            </p:spPr>
            <p:txBody>
              <a:bodyPr/>
              <a:lstStyle/>
              <a:p>
                <a:r>
                  <a:rPr lang="en-US">
                    <a:noFill/>
                  </a:rPr>
                  <a:t> </a:t>
                </a:r>
              </a:p>
            </p:txBody>
          </p:sp>
        </mc:Fallback>
      </mc:AlternateContent>
      <p:sp>
        <p:nvSpPr>
          <p:cNvPr id="70" name="TextBox 69"/>
          <p:cNvSpPr txBox="1"/>
          <p:nvPr/>
        </p:nvSpPr>
        <p:spPr>
          <a:xfrm>
            <a:off x="3450775" y="11778343"/>
            <a:ext cx="7694735" cy="1631216"/>
          </a:xfrm>
          <a:prstGeom prst="rect">
            <a:avLst/>
          </a:prstGeom>
          <a:noFill/>
        </p:spPr>
        <p:txBody>
          <a:bodyPr wrap="none" rtlCol="0">
            <a:spAutoFit/>
          </a:bodyPr>
          <a:lstStyle/>
          <a:p>
            <a:r>
              <a:rPr lang="en-US" sz="5000" dirty="0" smtClean="0">
                <a:latin typeface="Arial" panose="020B0604020202020204" pitchFamily="34" charset="0"/>
                <a:cs typeface="Arial" panose="020B0604020202020204" pitchFamily="34" charset="0"/>
              </a:rPr>
              <a:t>How high are the </a:t>
            </a:r>
            <a:r>
              <a:rPr lang="en-US" sz="5000" dirty="0">
                <a:latin typeface="Arial" panose="020B0604020202020204" pitchFamily="34" charset="0"/>
                <a:cs typeface="Arial" panose="020B0604020202020204" pitchFamily="34" charset="0"/>
              </a:rPr>
              <a:t>n</a:t>
            </a:r>
            <a:r>
              <a:rPr lang="en-US" sz="5000" dirty="0" smtClean="0">
                <a:latin typeface="Arial" panose="020B0604020202020204" pitchFamily="34" charset="0"/>
                <a:cs typeface="Arial" panose="020B0604020202020204" pitchFamily="34" charset="0"/>
              </a:rPr>
              <a:t>eighbor</a:t>
            </a:r>
          </a:p>
          <a:p>
            <a:r>
              <a:rPr lang="en-US" sz="5000" dirty="0" smtClean="0">
                <a:latin typeface="Arial" panose="020B0604020202020204" pitchFamily="34" charset="0"/>
                <a:cs typeface="Arial" panose="020B0604020202020204" pitchFamily="34" charset="0"/>
              </a:rPr>
              <a:t>signal levels?</a:t>
            </a:r>
            <a:endParaRPr lang="en-US" sz="5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4" name="Rectangle 73"/>
              <p:cNvSpPr/>
              <p:nvPr/>
            </p:nvSpPr>
            <p:spPr>
              <a:xfrm>
                <a:off x="12461795" y="10189146"/>
                <a:ext cx="2036455" cy="1089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rPr>
                          </m:ctrlPr>
                        </m:sSubPr>
                        <m:e>
                          <m:r>
                            <a:rPr lang="en-US" sz="6000" i="1">
                              <a:latin typeface="Cambria Math" panose="02040503050406030204" pitchFamily="18" charset="0"/>
                            </a:rPr>
                            <m:t>𝜌</m:t>
                          </m:r>
                        </m:e>
                        <m:sub>
                          <m:d>
                            <m:dPr>
                              <m:begChr m:val="["/>
                              <m:endChr m:val="]"/>
                              <m:ctrlPr>
                                <a:rPr lang="en-US" sz="6000" i="1">
                                  <a:latin typeface="Cambria Math" panose="02040503050406030204" pitchFamily="18" charset="0"/>
                                </a:rPr>
                              </m:ctrlPr>
                            </m:dPr>
                            <m:e>
                              <m:r>
                                <a:rPr lang="en-US" sz="6000" i="1">
                                  <a:latin typeface="Cambria Math" panose="02040503050406030204" pitchFamily="18" charset="0"/>
                                </a:rPr>
                                <m:t>𝑖</m:t>
                              </m:r>
                              <m:r>
                                <a:rPr lang="en-US" sz="6000" i="0">
                                  <a:latin typeface="Cambria Math" panose="02040503050406030204" pitchFamily="18" charset="0"/>
                                </a:rPr>
                                <m:t>,</m:t>
                              </m:r>
                              <m:r>
                                <a:rPr lang="en-US" sz="6000" i="1">
                                  <a:latin typeface="Cambria Math" panose="02040503050406030204" pitchFamily="18" charset="0"/>
                                </a:rPr>
                                <m:t>𝑗</m:t>
                              </m:r>
                            </m:e>
                          </m:d>
                        </m:sub>
                      </m:sSub>
                      <m:r>
                        <a:rPr lang="en-US" sz="6000" b="0" i="1" smtClean="0">
                          <a:latin typeface="Cambria Math" panose="02040503050406030204" pitchFamily="18" charset="0"/>
                        </a:rPr>
                        <m:t>:</m:t>
                      </m:r>
                    </m:oMath>
                  </m:oMathPara>
                </a14:m>
                <a:endParaRPr lang="en-US" sz="6000" dirty="0"/>
              </a:p>
            </p:txBody>
          </p:sp>
        </mc:Choice>
        <mc:Fallback xmlns="">
          <p:sp>
            <p:nvSpPr>
              <p:cNvPr id="74" name="Rectangle 73"/>
              <p:cNvSpPr>
                <a:spLocks noRot="1" noChangeAspect="1" noMove="1" noResize="1" noEditPoints="1" noAdjustHandles="1" noChangeArrowheads="1" noChangeShapeType="1" noTextEdit="1"/>
              </p:cNvSpPr>
              <p:nvPr/>
            </p:nvSpPr>
            <p:spPr>
              <a:xfrm>
                <a:off x="12461795" y="10189146"/>
                <a:ext cx="2036455" cy="1089914"/>
              </a:xfrm>
              <a:prstGeom prst="rect">
                <a:avLst/>
              </a:prstGeom>
              <a:blipFill rotWithShape="0">
                <a:blip r:embed="rId12"/>
                <a:stretch>
                  <a:fillRect/>
                </a:stretch>
              </a:blipFill>
            </p:spPr>
            <p:txBody>
              <a:bodyPr/>
              <a:lstStyle/>
              <a:p>
                <a:r>
                  <a:rPr lang="en-US">
                    <a:noFill/>
                  </a:rPr>
                  <a:t> </a:t>
                </a:r>
              </a:p>
            </p:txBody>
          </p:sp>
        </mc:Fallback>
      </mc:AlternateContent>
      <p:sp>
        <p:nvSpPr>
          <p:cNvPr id="75" name="TextBox 74"/>
          <p:cNvSpPr txBox="1"/>
          <p:nvPr/>
        </p:nvSpPr>
        <p:spPr>
          <a:xfrm>
            <a:off x="14358261" y="10047511"/>
            <a:ext cx="7553671" cy="1631216"/>
          </a:xfrm>
          <a:prstGeom prst="rect">
            <a:avLst/>
          </a:prstGeom>
          <a:noFill/>
        </p:spPr>
        <p:txBody>
          <a:bodyPr wrap="none" rtlCol="0">
            <a:spAutoFit/>
          </a:bodyPr>
          <a:lstStyle/>
          <a:p>
            <a:r>
              <a:rPr lang="en-US" sz="5000" dirty="0" smtClean="0">
                <a:latin typeface="Arial" panose="020B0604020202020204" pitchFamily="34" charset="0"/>
                <a:cs typeface="Arial" panose="020B0604020202020204" pitchFamily="34" charset="0"/>
              </a:rPr>
              <a:t>How deep is the dip in the</a:t>
            </a:r>
          </a:p>
          <a:p>
            <a:r>
              <a:rPr lang="en-US" sz="5000" dirty="0" smtClean="0">
                <a:latin typeface="Arial" panose="020B0604020202020204" pitchFamily="34" charset="0"/>
                <a:cs typeface="Arial" panose="020B0604020202020204" pitchFamily="34" charset="0"/>
              </a:rPr>
              <a:t>signal?</a:t>
            </a:r>
            <a:endParaRPr lang="en-US" sz="5000" dirty="0">
              <a:latin typeface="Arial" panose="020B0604020202020204" pitchFamily="34" charset="0"/>
              <a:cs typeface="Arial" panose="020B0604020202020204" pitchFamily="34" charset="0"/>
            </a:endParaRPr>
          </a:p>
        </p:txBody>
      </p:sp>
      <p:cxnSp>
        <p:nvCxnSpPr>
          <p:cNvPr id="76" name="Straight Arrow Connector 75"/>
          <p:cNvCxnSpPr>
            <a:stCxn id="52" idx="2"/>
          </p:cNvCxnSpPr>
          <p:nvPr/>
        </p:nvCxnSpPr>
        <p:spPr>
          <a:xfrm>
            <a:off x="11652008" y="7871832"/>
            <a:ext cx="5884878" cy="2088597"/>
          </a:xfrm>
          <a:prstGeom prst="straightConnector1">
            <a:avLst/>
          </a:prstGeom>
          <a:ln w="5397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6" idx="2"/>
          </p:cNvCxnSpPr>
          <p:nvPr/>
        </p:nvCxnSpPr>
        <p:spPr>
          <a:xfrm>
            <a:off x="8637787" y="7871832"/>
            <a:ext cx="8017356" cy="2088597"/>
          </a:xfrm>
          <a:prstGeom prst="straightConnector1">
            <a:avLst/>
          </a:prstGeom>
          <a:ln w="5397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7" idx="2"/>
          </p:cNvCxnSpPr>
          <p:nvPr/>
        </p:nvCxnSpPr>
        <p:spPr>
          <a:xfrm>
            <a:off x="15289160" y="7871832"/>
            <a:ext cx="2639611" cy="2088597"/>
          </a:xfrm>
          <a:prstGeom prst="straightConnector1">
            <a:avLst/>
          </a:prstGeom>
          <a:ln w="5397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040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413" y="-420128"/>
            <a:ext cx="20505420" cy="2651126"/>
          </a:xfrm>
        </p:spPr>
        <p:txBody>
          <a:bodyPr/>
          <a:lstStyle/>
          <a:p>
            <a:pPr algn="ctr"/>
            <a:r>
              <a:rPr lang="en-US" dirty="0" smtClean="0"/>
              <a:t>Genotype prediction accuracy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1806" y="2459339"/>
            <a:ext cx="11002297" cy="8451665"/>
          </a:xfrm>
        </p:spPr>
      </p:pic>
      <p:sp>
        <p:nvSpPr>
          <p:cNvPr id="4" name="Rectangle 3"/>
          <p:cNvSpPr/>
          <p:nvPr/>
        </p:nvSpPr>
        <p:spPr>
          <a:xfrm>
            <a:off x="0" y="-63062"/>
            <a:ext cx="2369559" cy="1169551"/>
          </a:xfrm>
          <a:prstGeom prst="rect">
            <a:avLst/>
          </a:prstGeom>
        </p:spPr>
        <p:txBody>
          <a:bodyPr wrap="none">
            <a:spAutoFit/>
          </a:bodyPr>
          <a:lstStyle/>
          <a:p>
            <a:r>
              <a:rPr lang="en-US" sz="7000" b="1" i="1" dirty="0"/>
              <a:t>Fig </a:t>
            </a:r>
            <a:r>
              <a:rPr lang="en-US" sz="7000" b="1" i="1" dirty="0" smtClean="0"/>
              <a:t>S6</a:t>
            </a:r>
            <a:endParaRPr lang="en-US" sz="7000" b="1" i="1" dirty="0"/>
          </a:p>
        </p:txBody>
      </p:sp>
    </p:spTree>
    <p:extLst>
      <p:ext uri="{BB962C8B-B14F-4D97-AF65-F5344CB8AC3E}">
        <p14:creationId xmlns:p14="http://schemas.microsoft.com/office/powerpoint/2010/main" val="318837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ight Arrow 437"/>
          <p:cNvSpPr/>
          <p:nvPr/>
        </p:nvSpPr>
        <p:spPr>
          <a:xfrm>
            <a:off x="7523479" y="4350121"/>
            <a:ext cx="2128521" cy="707923"/>
          </a:xfrm>
          <a:prstGeom prst="rightArrow">
            <a:avLst>
              <a:gd name="adj1" fmla="val 41927"/>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2546449"/>
            <a:ext cx="2425664" cy="1169551"/>
          </a:xfrm>
          <a:prstGeom prst="rect">
            <a:avLst/>
          </a:prstGeom>
        </p:spPr>
        <p:txBody>
          <a:bodyPr wrap="none">
            <a:spAutoFit/>
          </a:bodyPr>
          <a:lstStyle/>
          <a:p>
            <a:r>
              <a:rPr lang="en-US" sz="7000" b="1" i="1" dirty="0"/>
              <a:t>Fig </a:t>
            </a:r>
            <a:r>
              <a:rPr lang="en-US" sz="7000" b="1" i="1" dirty="0" smtClean="0"/>
              <a:t>1b</a:t>
            </a:r>
            <a:endParaRPr lang="en-US" sz="7000" b="1" i="1" dirty="0"/>
          </a:p>
        </p:txBody>
      </p:sp>
      <p:sp>
        <p:nvSpPr>
          <p:cNvPr id="362" name="Right Arrow 361"/>
          <p:cNvSpPr/>
          <p:nvPr/>
        </p:nvSpPr>
        <p:spPr>
          <a:xfrm rot="5400000">
            <a:off x="10170537" y="6654056"/>
            <a:ext cx="2512290" cy="707923"/>
          </a:xfrm>
          <a:prstGeom prst="rightArrow">
            <a:avLst>
              <a:gd name="adj1" fmla="val 41927"/>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9675172" y="3633445"/>
            <a:ext cx="3540119" cy="2104103"/>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Arial" panose="020B0604020202020204" pitchFamily="34" charset="0"/>
                <a:cs typeface="Arial" panose="020B0604020202020204" pitchFamily="34" charset="0"/>
              </a:rPr>
              <a:t>Comparison of SV Panels and Genotype Matching</a:t>
            </a:r>
            <a:endParaRPr lang="en-US" sz="3000" dirty="0">
              <a:solidFill>
                <a:schemeClr val="tx1"/>
              </a:solidFill>
              <a:latin typeface="Arial" panose="020B0604020202020204" pitchFamily="34" charset="0"/>
              <a:cs typeface="Arial" panose="020B0604020202020204" pitchFamily="34" charset="0"/>
            </a:endParaRPr>
          </a:p>
        </p:txBody>
      </p:sp>
      <p:cxnSp>
        <p:nvCxnSpPr>
          <p:cNvPr id="366" name="Straight Connector 365"/>
          <p:cNvCxnSpPr/>
          <p:nvPr/>
        </p:nvCxnSpPr>
        <p:spPr>
          <a:xfrm>
            <a:off x="16520770" y="1751048"/>
            <a:ext cx="4836886" cy="0"/>
          </a:xfrm>
          <a:prstGeom prst="line">
            <a:avLst/>
          </a:prstGeom>
          <a:ln w="508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69" name="TextBox 368"/>
          <p:cNvSpPr txBox="1"/>
          <p:nvPr/>
        </p:nvSpPr>
        <p:spPr>
          <a:xfrm>
            <a:off x="17671661" y="1275304"/>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SV-b</a:t>
            </a:r>
            <a:endParaRPr lang="en-US" sz="2200" dirty="0">
              <a:latin typeface="Arial" panose="020B0604020202020204" pitchFamily="34" charset="0"/>
              <a:cs typeface="Arial" panose="020B0604020202020204" pitchFamily="34" charset="0"/>
            </a:endParaRPr>
          </a:p>
        </p:txBody>
      </p:sp>
      <p:sp>
        <p:nvSpPr>
          <p:cNvPr id="370" name="TextBox 369"/>
          <p:cNvSpPr txBox="1"/>
          <p:nvPr/>
        </p:nvSpPr>
        <p:spPr>
          <a:xfrm>
            <a:off x="16781754" y="1275304"/>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SV-1</a:t>
            </a:r>
            <a:endParaRPr lang="en-US" sz="2200" dirty="0">
              <a:latin typeface="Arial" panose="020B0604020202020204" pitchFamily="34" charset="0"/>
              <a:cs typeface="Arial" panose="020B0604020202020204" pitchFamily="34" charset="0"/>
            </a:endParaRPr>
          </a:p>
        </p:txBody>
      </p:sp>
      <p:sp>
        <p:nvSpPr>
          <p:cNvPr id="371" name="TextBox 370"/>
          <p:cNvSpPr txBox="1"/>
          <p:nvPr/>
        </p:nvSpPr>
        <p:spPr>
          <a:xfrm>
            <a:off x="18972504" y="1275304"/>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SV-3</a:t>
            </a:r>
            <a:endParaRPr lang="en-US" sz="2200" dirty="0">
              <a:latin typeface="Arial" panose="020B0604020202020204" pitchFamily="34" charset="0"/>
              <a:cs typeface="Arial" panose="020B0604020202020204" pitchFamily="34" charset="0"/>
            </a:endParaRPr>
          </a:p>
        </p:txBody>
      </p:sp>
      <p:sp>
        <p:nvSpPr>
          <p:cNvPr id="372" name="TextBox 371"/>
          <p:cNvSpPr txBox="1"/>
          <p:nvPr/>
        </p:nvSpPr>
        <p:spPr>
          <a:xfrm>
            <a:off x="20495330" y="1275304"/>
            <a:ext cx="874407"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N</a:t>
            </a:r>
            <a:endParaRPr lang="en-US" sz="2200"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1" name="TextBox 380"/>
              <p:cNvSpPr txBox="1"/>
              <p:nvPr/>
            </p:nvSpPr>
            <p:spPr>
              <a:xfrm rot="16200000">
                <a:off x="20067743" y="1244526"/>
                <a:ext cx="22121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381" name="TextBox 380"/>
              <p:cNvSpPr txBox="1">
                <a:spLocks noRot="1" noChangeAspect="1" noMove="1" noResize="1" noEditPoints="1" noAdjustHandles="1" noChangeArrowheads="1" noChangeShapeType="1" noTextEdit="1"/>
              </p:cNvSpPr>
              <p:nvPr/>
            </p:nvSpPr>
            <p:spPr>
              <a:xfrm rot="16200000">
                <a:off x="20067743" y="1244526"/>
                <a:ext cx="221214" cy="492443"/>
              </a:xfrm>
              <a:prstGeom prst="rect">
                <a:avLst/>
              </a:prstGeom>
              <a:blipFill rotWithShape="0">
                <a:blip r:embed="rId3"/>
                <a:stretch>
                  <a:fillRect/>
                </a:stretch>
              </a:blipFill>
            </p:spPr>
            <p:txBody>
              <a:bodyPr/>
              <a:lstStyle/>
              <a:p>
                <a:r>
                  <a:rPr lang="en-US">
                    <a:noFill/>
                  </a:rPr>
                  <a:t> </a:t>
                </a:r>
              </a:p>
            </p:txBody>
          </p:sp>
        </mc:Fallback>
      </mc:AlternateContent>
      <p:cxnSp>
        <p:nvCxnSpPr>
          <p:cNvPr id="382" name="Straight Connector 381"/>
          <p:cNvCxnSpPr/>
          <p:nvPr/>
        </p:nvCxnSpPr>
        <p:spPr>
          <a:xfrm>
            <a:off x="16887325" y="1755919"/>
            <a:ext cx="525780" cy="0"/>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17776325" y="1749569"/>
            <a:ext cx="525780"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18963706" y="1740508"/>
            <a:ext cx="786199" cy="9061"/>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20862425" y="1755919"/>
            <a:ext cx="215831" cy="0"/>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flipV="1">
            <a:off x="16880205" y="1757363"/>
            <a:ext cx="242889" cy="1100137"/>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flipV="1">
            <a:off x="17408843" y="1762125"/>
            <a:ext cx="419101" cy="1100139"/>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H="1" flipV="1">
            <a:off x="17785080" y="1757363"/>
            <a:ext cx="38710" cy="1106724"/>
          </a:xfrm>
          <a:prstGeom prst="line">
            <a:avLst/>
          </a:prstGeom>
          <a:ln w="19050">
            <a:solidFill>
              <a:srgbClr val="FF000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H="1" flipV="1">
            <a:off x="18294669" y="1762125"/>
            <a:ext cx="209549" cy="1100138"/>
          </a:xfrm>
          <a:prstGeom prst="line">
            <a:avLst/>
          </a:prstGeom>
          <a:ln w="19050">
            <a:solidFill>
              <a:srgbClr val="FF000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18517210" y="1752600"/>
            <a:ext cx="444208" cy="1111488"/>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19232880" y="1747838"/>
            <a:ext cx="519113" cy="1109662"/>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flipV="1">
            <a:off x="20109180" y="1766888"/>
            <a:ext cx="752475" cy="1085850"/>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V="1">
            <a:off x="20950847" y="1766888"/>
            <a:ext cx="115596" cy="1078717"/>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sp>
        <p:nvSpPr>
          <p:cNvPr id="611" name="Rectangle 610"/>
          <p:cNvSpPr/>
          <p:nvPr/>
        </p:nvSpPr>
        <p:spPr>
          <a:xfrm>
            <a:off x="15758559" y="2861917"/>
            <a:ext cx="1350302" cy="47888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extBox 292"/>
          <p:cNvSpPr txBox="1"/>
          <p:nvPr/>
        </p:nvSpPr>
        <p:spPr>
          <a:xfrm>
            <a:off x="15754163" y="7699886"/>
            <a:ext cx="4874027" cy="1815882"/>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Structural Variants Genotype </a:t>
            </a:r>
          </a:p>
          <a:p>
            <a:pPr algn="ctr"/>
            <a:r>
              <a:rPr lang="en-US" sz="2800" dirty="0">
                <a:latin typeface="Arial" panose="020B0604020202020204" pitchFamily="34" charset="0"/>
                <a:cs typeface="Arial" panose="020B0604020202020204" pitchFamily="34" charset="0"/>
              </a:rPr>
              <a:t>Dataset </a:t>
            </a:r>
            <a:endParaRPr lang="en-US" sz="2800" dirty="0" smtClean="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Stolen/Legally Obtained)</a:t>
            </a:r>
          </a:p>
          <a:p>
            <a:pPr algn="ct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6" name="TextBox 265"/>
              <p:cNvSpPr txBox="1"/>
              <p:nvPr/>
            </p:nvSpPr>
            <p:spPr>
              <a:xfrm>
                <a:off x="18734036" y="582721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66" name="TextBox 265"/>
              <p:cNvSpPr txBox="1">
                <a:spLocks noRot="1" noChangeAspect="1" noMove="1" noResize="1" noEditPoints="1" noAdjustHandles="1" noChangeArrowheads="1" noChangeShapeType="1" noTextEdit="1"/>
              </p:cNvSpPr>
              <p:nvPr/>
            </p:nvSpPr>
            <p:spPr>
              <a:xfrm>
                <a:off x="18734036" y="5827219"/>
                <a:ext cx="315792" cy="707886"/>
              </a:xfrm>
              <a:prstGeom prst="rect">
                <a:avLst/>
              </a:prstGeom>
              <a:blipFill rotWithShape="0">
                <a:blip r:embed="rId4"/>
                <a:stretch>
                  <a:fillRect/>
                </a:stretch>
              </a:blipFill>
            </p:spPr>
            <p:txBody>
              <a:bodyPr/>
              <a:lstStyle/>
              <a:p>
                <a:r>
                  <a:rPr lang="en-US">
                    <a:noFill/>
                  </a:rPr>
                  <a:t> </a:t>
                </a:r>
              </a:p>
            </p:txBody>
          </p:sp>
        </mc:Fallback>
      </mc:AlternateContent>
      <p:sp>
        <p:nvSpPr>
          <p:cNvPr id="271" name="Rectangle 270"/>
          <p:cNvSpPr/>
          <p:nvPr/>
        </p:nvSpPr>
        <p:spPr>
          <a:xfrm>
            <a:off x="15746670" y="2856355"/>
            <a:ext cx="5203371" cy="478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2" name="TextBox 271"/>
          <p:cNvSpPr txBox="1"/>
          <p:nvPr/>
        </p:nvSpPr>
        <p:spPr>
          <a:xfrm>
            <a:off x="15989814" y="2937927"/>
            <a:ext cx="1018227"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Patient </a:t>
            </a:r>
          </a:p>
          <a:p>
            <a:pPr algn="ctr"/>
            <a:r>
              <a:rPr lang="en-US" b="1" dirty="0" smtClean="0">
                <a:latin typeface="Arial" panose="020B0604020202020204" pitchFamily="34" charset="0"/>
                <a:cs typeface="Arial" panose="020B0604020202020204" pitchFamily="34" charset="0"/>
              </a:rPr>
              <a:t>Name</a:t>
            </a:r>
            <a:endParaRPr lang="en-US" b="1" dirty="0">
              <a:latin typeface="Arial" panose="020B0604020202020204" pitchFamily="34" charset="0"/>
              <a:cs typeface="Arial" panose="020B0604020202020204" pitchFamily="34" charset="0"/>
            </a:endParaRPr>
          </a:p>
        </p:txBody>
      </p:sp>
      <p:cxnSp>
        <p:nvCxnSpPr>
          <p:cNvPr id="273" name="Straight Connector 272"/>
          <p:cNvCxnSpPr/>
          <p:nvPr/>
        </p:nvCxnSpPr>
        <p:spPr>
          <a:xfrm>
            <a:off x="17118270" y="2856355"/>
            <a:ext cx="0" cy="476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5746670" y="3525405"/>
            <a:ext cx="5203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5746670" y="4166755"/>
            <a:ext cx="5203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5749034" y="4871605"/>
            <a:ext cx="51819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5746670" y="6706755"/>
            <a:ext cx="5203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9" name="TextBox 278"/>
              <p:cNvSpPr txBox="1"/>
              <p:nvPr/>
            </p:nvSpPr>
            <p:spPr>
              <a:xfrm>
                <a:off x="16299265" y="582721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79" name="TextBox 278"/>
              <p:cNvSpPr txBox="1">
                <a:spLocks noRot="1" noChangeAspect="1" noMove="1" noResize="1" noEditPoints="1" noAdjustHandles="1" noChangeArrowheads="1" noChangeShapeType="1" noTextEdit="1"/>
              </p:cNvSpPr>
              <p:nvPr/>
            </p:nvSpPr>
            <p:spPr>
              <a:xfrm>
                <a:off x="16299265" y="5827219"/>
                <a:ext cx="315792" cy="707886"/>
              </a:xfrm>
              <a:prstGeom prst="rect">
                <a:avLst/>
              </a:prstGeom>
              <a:blipFill rotWithShape="0">
                <a:blip r:embed="rId5"/>
                <a:stretch>
                  <a:fillRect/>
                </a:stretch>
              </a:blipFill>
            </p:spPr>
            <p:txBody>
              <a:bodyPr/>
              <a:lstStyle/>
              <a:p>
                <a:r>
                  <a:rPr lang="en-US">
                    <a:noFill/>
                  </a:rPr>
                  <a:t> </a:t>
                </a:r>
              </a:p>
            </p:txBody>
          </p:sp>
        </mc:Fallback>
      </mc:AlternateContent>
      <p:grpSp>
        <p:nvGrpSpPr>
          <p:cNvPr id="17" name="Group 16"/>
          <p:cNvGrpSpPr/>
          <p:nvPr/>
        </p:nvGrpSpPr>
        <p:grpSpPr>
          <a:xfrm>
            <a:off x="17829470" y="2854457"/>
            <a:ext cx="2273300" cy="4793083"/>
            <a:chOff x="19121430" y="3626044"/>
            <a:chExt cx="2273300" cy="4403725"/>
          </a:xfrm>
        </p:grpSpPr>
        <p:cxnSp>
          <p:nvCxnSpPr>
            <p:cNvPr id="303" name="Straight Connector 302"/>
            <p:cNvCxnSpPr/>
            <p:nvPr/>
          </p:nvCxnSpPr>
          <p:spPr>
            <a:xfrm>
              <a:off x="19121430" y="3626044"/>
              <a:ext cx="0" cy="439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19794530" y="3629219"/>
              <a:ext cx="0" cy="4400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20518430" y="3626044"/>
              <a:ext cx="0" cy="440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21394730" y="3626044"/>
              <a:ext cx="0" cy="439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0" name="TextBox 309"/>
          <p:cNvSpPr txBox="1"/>
          <p:nvPr/>
        </p:nvSpPr>
        <p:spPr>
          <a:xfrm>
            <a:off x="17848627" y="3006596"/>
            <a:ext cx="68486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SV-b</a:t>
            </a:r>
            <a:endParaRPr lang="en-US" dirty="0">
              <a:latin typeface="Arial" panose="020B0604020202020204" pitchFamily="34" charset="0"/>
              <a:cs typeface="Arial" panose="020B0604020202020204" pitchFamily="34" charset="0"/>
            </a:endParaRPr>
          </a:p>
        </p:txBody>
      </p:sp>
      <p:sp>
        <p:nvSpPr>
          <p:cNvPr id="311" name="TextBox 310"/>
          <p:cNvSpPr txBox="1"/>
          <p:nvPr/>
        </p:nvSpPr>
        <p:spPr>
          <a:xfrm>
            <a:off x="17180970" y="3006596"/>
            <a:ext cx="68486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SV-1</a:t>
            </a:r>
            <a:endParaRPr lang="en-US" dirty="0">
              <a:latin typeface="Arial" panose="020B0604020202020204" pitchFamily="34" charset="0"/>
              <a:cs typeface="Arial" panose="020B0604020202020204" pitchFamily="34" charset="0"/>
            </a:endParaRPr>
          </a:p>
        </p:txBody>
      </p:sp>
      <p:sp>
        <p:nvSpPr>
          <p:cNvPr id="313" name="TextBox 312"/>
          <p:cNvSpPr txBox="1"/>
          <p:nvPr/>
        </p:nvSpPr>
        <p:spPr>
          <a:xfrm>
            <a:off x="18533520" y="3006596"/>
            <a:ext cx="68486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SV-3</a:t>
            </a:r>
            <a:endParaRPr lang="en-US" dirty="0">
              <a:latin typeface="Arial" panose="020B0604020202020204" pitchFamily="34" charset="0"/>
              <a:cs typeface="Arial" panose="020B0604020202020204" pitchFamily="34" charset="0"/>
            </a:endParaRPr>
          </a:p>
        </p:txBody>
      </p:sp>
      <p:sp>
        <p:nvSpPr>
          <p:cNvPr id="314" name="TextBox 313"/>
          <p:cNvSpPr txBox="1"/>
          <p:nvPr/>
        </p:nvSpPr>
        <p:spPr>
          <a:xfrm>
            <a:off x="20165283" y="3006596"/>
            <a:ext cx="723340"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a:t>
            </a:r>
            <a:r>
              <a:rPr lang="en-US" i="1" dirty="0" smtClean="0">
                <a:latin typeface="Arial" panose="020B0604020202020204" pitchFamily="34" charset="0"/>
                <a:cs typeface="Arial" panose="020B0604020202020204" pitchFamily="34" charset="0"/>
              </a:rPr>
              <a:t>N</a:t>
            </a:r>
            <a:endParaRPr lang="en-US"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3" name="TextBox 322"/>
              <p:cNvSpPr txBox="1"/>
              <p:nvPr/>
            </p:nvSpPr>
            <p:spPr>
              <a:xfrm rot="16200000">
                <a:off x="19510550" y="283731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23" name="TextBox 322"/>
              <p:cNvSpPr txBox="1">
                <a:spLocks noRot="1" noChangeAspect="1" noMove="1" noResize="1" noEditPoints="1" noAdjustHandles="1" noChangeArrowheads="1" noChangeShapeType="1" noTextEdit="1"/>
              </p:cNvSpPr>
              <p:nvPr/>
            </p:nvSpPr>
            <p:spPr>
              <a:xfrm rot="16200000">
                <a:off x="19510550" y="2837319"/>
                <a:ext cx="315792" cy="70788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5" name="TextBox 324"/>
              <p:cNvSpPr txBox="1"/>
              <p:nvPr/>
            </p:nvSpPr>
            <p:spPr>
              <a:xfrm rot="16200000">
                <a:off x="19483336" y="348406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25" name="TextBox 324"/>
              <p:cNvSpPr txBox="1">
                <a:spLocks noRot="1" noChangeAspect="1" noMove="1" noResize="1" noEditPoints="1" noAdjustHandles="1" noChangeArrowheads="1" noChangeShapeType="1" noTextEdit="1"/>
              </p:cNvSpPr>
              <p:nvPr/>
            </p:nvSpPr>
            <p:spPr>
              <a:xfrm rot="16200000">
                <a:off x="19483336" y="3484069"/>
                <a:ext cx="315792" cy="70788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6" name="TextBox 325"/>
              <p:cNvSpPr txBox="1"/>
              <p:nvPr/>
            </p:nvSpPr>
            <p:spPr>
              <a:xfrm rot="16200000">
                <a:off x="19489686" y="419526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26" name="TextBox 325"/>
              <p:cNvSpPr txBox="1">
                <a:spLocks noRot="1" noChangeAspect="1" noMove="1" noResize="1" noEditPoints="1" noAdjustHandles="1" noChangeArrowheads="1" noChangeShapeType="1" noTextEdit="1"/>
              </p:cNvSpPr>
              <p:nvPr/>
            </p:nvSpPr>
            <p:spPr>
              <a:xfrm rot="16200000">
                <a:off x="19489686" y="4195269"/>
                <a:ext cx="315792" cy="70788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7" name="TextBox 326"/>
              <p:cNvSpPr txBox="1"/>
              <p:nvPr/>
            </p:nvSpPr>
            <p:spPr>
              <a:xfrm rot="16200000">
                <a:off x="19508736" y="682416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27" name="TextBox 326"/>
              <p:cNvSpPr txBox="1">
                <a:spLocks noRot="1" noChangeAspect="1" noMove="1" noResize="1" noEditPoints="1" noAdjustHandles="1" noChangeArrowheads="1" noChangeShapeType="1" noTextEdit="1"/>
              </p:cNvSpPr>
              <p:nvPr/>
            </p:nvSpPr>
            <p:spPr>
              <a:xfrm rot="16200000">
                <a:off x="19508736" y="6824169"/>
                <a:ext cx="315792" cy="70788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8" name="TextBox 327"/>
              <p:cNvSpPr txBox="1"/>
              <p:nvPr/>
            </p:nvSpPr>
            <p:spPr>
              <a:xfrm>
                <a:off x="19521436" y="582721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28" name="TextBox 327"/>
              <p:cNvSpPr txBox="1">
                <a:spLocks noRot="1" noChangeAspect="1" noMove="1" noResize="1" noEditPoints="1" noAdjustHandles="1" noChangeArrowheads="1" noChangeShapeType="1" noTextEdit="1"/>
              </p:cNvSpPr>
              <p:nvPr/>
            </p:nvSpPr>
            <p:spPr>
              <a:xfrm>
                <a:off x="19521436" y="5827219"/>
                <a:ext cx="315792" cy="70788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 name="TextBox 328"/>
              <p:cNvSpPr txBox="1"/>
              <p:nvPr/>
            </p:nvSpPr>
            <p:spPr>
              <a:xfrm>
                <a:off x="20385036" y="582721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29" name="TextBox 328"/>
              <p:cNvSpPr txBox="1">
                <a:spLocks noRot="1" noChangeAspect="1" noMove="1" noResize="1" noEditPoints="1" noAdjustHandles="1" noChangeArrowheads="1" noChangeShapeType="1" noTextEdit="1"/>
              </p:cNvSpPr>
              <p:nvPr/>
            </p:nvSpPr>
            <p:spPr>
              <a:xfrm>
                <a:off x="20385036" y="5827219"/>
                <a:ext cx="315792" cy="707886"/>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0" name="TextBox 329"/>
              <p:cNvSpPr txBox="1"/>
              <p:nvPr/>
            </p:nvSpPr>
            <p:spPr>
              <a:xfrm>
                <a:off x="18073636" y="580181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30" name="TextBox 329"/>
              <p:cNvSpPr txBox="1">
                <a:spLocks noRot="1" noChangeAspect="1" noMove="1" noResize="1" noEditPoints="1" noAdjustHandles="1" noChangeArrowheads="1" noChangeShapeType="1" noTextEdit="1"/>
              </p:cNvSpPr>
              <p:nvPr/>
            </p:nvSpPr>
            <p:spPr>
              <a:xfrm>
                <a:off x="18073636" y="5801819"/>
                <a:ext cx="315792" cy="707886"/>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1" name="TextBox 330"/>
              <p:cNvSpPr txBox="1"/>
              <p:nvPr/>
            </p:nvSpPr>
            <p:spPr>
              <a:xfrm>
                <a:off x="17349736" y="581451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31" name="TextBox 330"/>
              <p:cNvSpPr txBox="1">
                <a:spLocks noRot="1" noChangeAspect="1" noMove="1" noResize="1" noEditPoints="1" noAdjustHandles="1" noChangeArrowheads="1" noChangeShapeType="1" noTextEdit="1"/>
              </p:cNvSpPr>
              <p:nvPr/>
            </p:nvSpPr>
            <p:spPr>
              <a:xfrm>
                <a:off x="17349736" y="5814519"/>
                <a:ext cx="315792" cy="707886"/>
              </a:xfrm>
              <a:prstGeom prst="rect">
                <a:avLst/>
              </a:prstGeom>
              <a:blipFill rotWithShape="0">
                <a:blip r:embed="rId13"/>
                <a:stretch>
                  <a:fillRect/>
                </a:stretch>
              </a:blipFill>
            </p:spPr>
            <p:txBody>
              <a:bodyPr/>
              <a:lstStyle/>
              <a:p>
                <a:r>
                  <a:rPr lang="en-US">
                    <a:noFill/>
                  </a:rPr>
                  <a:t> </a:t>
                </a:r>
              </a:p>
            </p:txBody>
          </p:sp>
        </mc:Fallback>
      </mc:AlternateContent>
      <p:sp>
        <p:nvSpPr>
          <p:cNvPr id="334" name="TextBox 333"/>
          <p:cNvSpPr txBox="1"/>
          <p:nvPr/>
        </p:nvSpPr>
        <p:spPr>
          <a:xfrm>
            <a:off x="17318182" y="3594022"/>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335" name="TextBox 334"/>
          <p:cNvSpPr txBox="1"/>
          <p:nvPr/>
        </p:nvSpPr>
        <p:spPr>
          <a:xfrm>
            <a:off x="17978582" y="3594022"/>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1</a:t>
            </a:r>
            <a:endParaRPr lang="en-US" sz="2800" dirty="0">
              <a:latin typeface="Arial" panose="020B0604020202020204" pitchFamily="34" charset="0"/>
              <a:cs typeface="Arial" panose="020B0604020202020204" pitchFamily="34" charset="0"/>
            </a:endParaRPr>
          </a:p>
        </p:txBody>
      </p:sp>
      <p:sp>
        <p:nvSpPr>
          <p:cNvPr id="336" name="TextBox 335"/>
          <p:cNvSpPr txBox="1"/>
          <p:nvPr/>
        </p:nvSpPr>
        <p:spPr>
          <a:xfrm>
            <a:off x="18740581" y="3594022"/>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p:sp>
        <p:nvSpPr>
          <p:cNvPr id="337" name="TextBox 336"/>
          <p:cNvSpPr txBox="1"/>
          <p:nvPr/>
        </p:nvSpPr>
        <p:spPr>
          <a:xfrm>
            <a:off x="20353481" y="3594022"/>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338" name="TextBox 337"/>
          <p:cNvSpPr txBox="1"/>
          <p:nvPr/>
        </p:nvSpPr>
        <p:spPr>
          <a:xfrm>
            <a:off x="17330882" y="4292522"/>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p:sp>
        <p:nvSpPr>
          <p:cNvPr id="339" name="TextBox 338"/>
          <p:cNvSpPr txBox="1"/>
          <p:nvPr/>
        </p:nvSpPr>
        <p:spPr>
          <a:xfrm>
            <a:off x="17991282" y="4292522"/>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0</a:t>
            </a:r>
          </a:p>
        </p:txBody>
      </p:sp>
      <p:sp>
        <p:nvSpPr>
          <p:cNvPr id="340" name="TextBox 339"/>
          <p:cNvSpPr txBox="1"/>
          <p:nvPr/>
        </p:nvSpPr>
        <p:spPr>
          <a:xfrm>
            <a:off x="18753281" y="4292522"/>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p:sp>
        <p:nvSpPr>
          <p:cNvPr id="341" name="TextBox 340"/>
          <p:cNvSpPr txBox="1"/>
          <p:nvPr/>
        </p:nvSpPr>
        <p:spPr>
          <a:xfrm>
            <a:off x="20366181" y="4292522"/>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1</a:t>
            </a:r>
          </a:p>
        </p:txBody>
      </p:sp>
      <p:sp>
        <p:nvSpPr>
          <p:cNvPr id="342" name="TextBox 341"/>
          <p:cNvSpPr txBox="1"/>
          <p:nvPr/>
        </p:nvSpPr>
        <p:spPr>
          <a:xfrm>
            <a:off x="17292782" y="6908722"/>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1</a:t>
            </a:r>
          </a:p>
        </p:txBody>
      </p:sp>
      <p:sp>
        <p:nvSpPr>
          <p:cNvPr id="343" name="TextBox 342"/>
          <p:cNvSpPr txBox="1"/>
          <p:nvPr/>
        </p:nvSpPr>
        <p:spPr>
          <a:xfrm>
            <a:off x="17953182" y="6908722"/>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p:txBody>
      </p:sp>
      <p:sp>
        <p:nvSpPr>
          <p:cNvPr id="344" name="TextBox 343"/>
          <p:cNvSpPr txBox="1"/>
          <p:nvPr/>
        </p:nvSpPr>
        <p:spPr>
          <a:xfrm>
            <a:off x="18715181" y="6908722"/>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p:sp>
        <p:nvSpPr>
          <p:cNvPr id="345" name="TextBox 344"/>
          <p:cNvSpPr txBox="1"/>
          <p:nvPr/>
        </p:nvSpPr>
        <p:spPr>
          <a:xfrm>
            <a:off x="20328081" y="6908722"/>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mc:AlternateContent xmlns:mc="http://schemas.openxmlformats.org/markup-compatibility/2006" xmlns:a14="http://schemas.microsoft.com/office/drawing/2010/main">
        <mc:Choice Requires="a14">
          <p:sp>
            <p:nvSpPr>
              <p:cNvPr id="565" name="TextBox 564"/>
              <p:cNvSpPr txBox="1"/>
              <p:nvPr/>
            </p:nvSpPr>
            <p:spPr>
              <a:xfrm rot="16200000">
                <a:off x="19496036" y="485566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565" name="TextBox 564"/>
              <p:cNvSpPr txBox="1">
                <a:spLocks noRot="1" noChangeAspect="1" noMove="1" noResize="1" noEditPoints="1" noAdjustHandles="1" noChangeArrowheads="1" noChangeShapeType="1" noTextEdit="1"/>
              </p:cNvSpPr>
              <p:nvPr/>
            </p:nvSpPr>
            <p:spPr>
              <a:xfrm rot="16200000">
                <a:off x="19496036" y="4855669"/>
                <a:ext cx="315792" cy="707886"/>
              </a:xfrm>
              <a:prstGeom prst="rect">
                <a:avLst/>
              </a:prstGeom>
              <a:blipFill rotWithShape="0">
                <a:blip r:embed="rId14"/>
                <a:stretch>
                  <a:fillRect/>
                </a:stretch>
              </a:blipFill>
            </p:spPr>
            <p:txBody>
              <a:bodyPr/>
              <a:lstStyle/>
              <a:p>
                <a:r>
                  <a:rPr lang="en-US">
                    <a:noFill/>
                  </a:rPr>
                  <a:t> </a:t>
                </a:r>
              </a:p>
            </p:txBody>
          </p:sp>
        </mc:Fallback>
      </mc:AlternateContent>
      <p:sp>
        <p:nvSpPr>
          <p:cNvPr id="566" name="TextBox 565"/>
          <p:cNvSpPr txBox="1"/>
          <p:nvPr/>
        </p:nvSpPr>
        <p:spPr>
          <a:xfrm>
            <a:off x="17330882" y="4965622"/>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567" name="TextBox 566"/>
          <p:cNvSpPr txBox="1"/>
          <p:nvPr/>
        </p:nvSpPr>
        <p:spPr>
          <a:xfrm>
            <a:off x="17991282" y="4965622"/>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1</a:t>
            </a:r>
            <a:endParaRPr lang="en-US" sz="2800" dirty="0">
              <a:latin typeface="Arial" panose="020B0604020202020204" pitchFamily="34" charset="0"/>
              <a:cs typeface="Arial" panose="020B0604020202020204" pitchFamily="34" charset="0"/>
            </a:endParaRPr>
          </a:p>
        </p:txBody>
      </p:sp>
      <p:sp>
        <p:nvSpPr>
          <p:cNvPr id="568" name="TextBox 567"/>
          <p:cNvSpPr txBox="1"/>
          <p:nvPr/>
        </p:nvSpPr>
        <p:spPr>
          <a:xfrm>
            <a:off x="18753281" y="4965622"/>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1</a:t>
            </a:r>
            <a:endParaRPr lang="en-US" sz="2800" dirty="0">
              <a:latin typeface="Arial" panose="020B0604020202020204" pitchFamily="34" charset="0"/>
              <a:cs typeface="Arial" panose="020B0604020202020204" pitchFamily="34" charset="0"/>
            </a:endParaRPr>
          </a:p>
        </p:txBody>
      </p:sp>
      <p:sp>
        <p:nvSpPr>
          <p:cNvPr id="569" name="TextBox 568"/>
          <p:cNvSpPr txBox="1"/>
          <p:nvPr/>
        </p:nvSpPr>
        <p:spPr>
          <a:xfrm>
            <a:off x="20366181" y="4965622"/>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cxnSp>
        <p:nvCxnSpPr>
          <p:cNvPr id="570" name="Straight Connector 569"/>
          <p:cNvCxnSpPr/>
          <p:nvPr/>
        </p:nvCxnSpPr>
        <p:spPr>
          <a:xfrm>
            <a:off x="15765720" y="5481205"/>
            <a:ext cx="5203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15917680" y="3662975"/>
            <a:ext cx="114165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GIND-1</a:t>
            </a:r>
            <a:endParaRPr lang="en-US" sz="2200" i="1" dirty="0">
              <a:latin typeface="Arial" panose="020B0604020202020204" pitchFamily="34" charset="0"/>
              <a:cs typeface="Arial" panose="020B0604020202020204" pitchFamily="34" charset="0"/>
            </a:endParaRPr>
          </a:p>
        </p:txBody>
      </p:sp>
      <p:sp>
        <p:nvSpPr>
          <p:cNvPr id="283" name="TextBox 282"/>
          <p:cNvSpPr txBox="1"/>
          <p:nvPr/>
        </p:nvSpPr>
        <p:spPr>
          <a:xfrm>
            <a:off x="15917680" y="4386875"/>
            <a:ext cx="114165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GIND-2</a:t>
            </a:r>
            <a:endParaRPr lang="en-US" sz="2200" i="1" dirty="0">
              <a:latin typeface="Arial" panose="020B0604020202020204" pitchFamily="34" charset="0"/>
              <a:cs typeface="Arial" panose="020B0604020202020204" pitchFamily="34" charset="0"/>
            </a:endParaRPr>
          </a:p>
        </p:txBody>
      </p:sp>
      <p:sp>
        <p:nvSpPr>
          <p:cNvPr id="284" name="TextBox 283"/>
          <p:cNvSpPr txBox="1"/>
          <p:nvPr/>
        </p:nvSpPr>
        <p:spPr>
          <a:xfrm>
            <a:off x="15917680" y="6982755"/>
            <a:ext cx="1172116"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GIND-K</a:t>
            </a:r>
            <a:endParaRPr lang="en-US" sz="2200" i="1" dirty="0">
              <a:latin typeface="Arial" panose="020B0604020202020204" pitchFamily="34" charset="0"/>
              <a:cs typeface="Arial" panose="020B0604020202020204" pitchFamily="34" charset="0"/>
            </a:endParaRPr>
          </a:p>
        </p:txBody>
      </p:sp>
      <p:sp>
        <p:nvSpPr>
          <p:cNvPr id="285" name="TextBox 284"/>
          <p:cNvSpPr txBox="1"/>
          <p:nvPr/>
        </p:nvSpPr>
        <p:spPr>
          <a:xfrm>
            <a:off x="15930380" y="5034575"/>
            <a:ext cx="114165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GIND-3</a:t>
            </a:r>
            <a:endParaRPr lang="en-US" sz="2200" i="1" dirty="0">
              <a:latin typeface="Arial" panose="020B0604020202020204" pitchFamily="34" charset="0"/>
              <a:cs typeface="Arial" panose="020B0604020202020204" pitchFamily="34" charset="0"/>
            </a:endParaRPr>
          </a:p>
        </p:txBody>
      </p:sp>
      <p:cxnSp>
        <p:nvCxnSpPr>
          <p:cNvPr id="290" name="Straight Connector 289"/>
          <p:cNvCxnSpPr/>
          <p:nvPr/>
        </p:nvCxnSpPr>
        <p:spPr>
          <a:xfrm>
            <a:off x="1969692" y="1760696"/>
            <a:ext cx="4836886" cy="0"/>
          </a:xfrm>
          <a:prstGeom prst="line">
            <a:avLst/>
          </a:prstGeom>
          <a:ln w="508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3275705" y="1328495"/>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2</a:t>
            </a:r>
            <a:endParaRPr lang="en-US" sz="2200" i="1" dirty="0">
              <a:latin typeface="Arial" panose="020B0604020202020204" pitchFamily="34" charset="0"/>
              <a:cs typeface="Arial" panose="020B0604020202020204" pitchFamily="34" charset="0"/>
            </a:endParaRPr>
          </a:p>
        </p:txBody>
      </p:sp>
      <p:sp>
        <p:nvSpPr>
          <p:cNvPr id="292" name="TextBox 291"/>
          <p:cNvSpPr txBox="1"/>
          <p:nvPr/>
        </p:nvSpPr>
        <p:spPr>
          <a:xfrm>
            <a:off x="2080998" y="1328495"/>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1</a:t>
            </a:r>
            <a:endParaRPr lang="en-US" sz="2200" i="1" dirty="0">
              <a:latin typeface="Arial" panose="020B0604020202020204" pitchFamily="34" charset="0"/>
              <a:cs typeface="Arial" panose="020B0604020202020204" pitchFamily="34" charset="0"/>
            </a:endParaRPr>
          </a:p>
        </p:txBody>
      </p:sp>
      <p:sp>
        <p:nvSpPr>
          <p:cNvPr id="294" name="TextBox 293"/>
          <p:cNvSpPr txBox="1"/>
          <p:nvPr/>
        </p:nvSpPr>
        <p:spPr>
          <a:xfrm>
            <a:off x="4760698" y="1328495"/>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3</a:t>
            </a:r>
            <a:endParaRPr lang="en-US" sz="2200" i="1" dirty="0">
              <a:latin typeface="Arial" panose="020B0604020202020204" pitchFamily="34" charset="0"/>
              <a:cs typeface="Arial" panose="020B0604020202020204" pitchFamily="34" charset="0"/>
            </a:endParaRPr>
          </a:p>
        </p:txBody>
      </p:sp>
      <p:sp>
        <p:nvSpPr>
          <p:cNvPr id="295" name="TextBox 294"/>
          <p:cNvSpPr txBox="1"/>
          <p:nvPr/>
        </p:nvSpPr>
        <p:spPr>
          <a:xfrm>
            <a:off x="5874103" y="1328495"/>
            <a:ext cx="842346"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N</a:t>
            </a:r>
            <a:endParaRPr lang="en-US" sz="2200"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6" name="TextBox 295"/>
              <p:cNvSpPr txBox="1"/>
              <p:nvPr/>
            </p:nvSpPr>
            <p:spPr>
              <a:xfrm rot="16200000">
                <a:off x="5655590" y="1327949"/>
                <a:ext cx="24817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296" name="TextBox 295"/>
              <p:cNvSpPr txBox="1">
                <a:spLocks noRot="1" noChangeAspect="1" noMove="1" noResize="1" noEditPoints="1" noAdjustHandles="1" noChangeArrowheads="1" noChangeShapeType="1" noTextEdit="1"/>
              </p:cNvSpPr>
              <p:nvPr/>
            </p:nvSpPr>
            <p:spPr>
              <a:xfrm rot="16200000">
                <a:off x="5655590" y="1327949"/>
                <a:ext cx="248170" cy="492443"/>
              </a:xfrm>
              <a:prstGeom prst="rect">
                <a:avLst/>
              </a:prstGeom>
              <a:blipFill rotWithShape="0">
                <a:blip r:embed="rId15"/>
                <a:stretch>
                  <a:fillRect/>
                </a:stretch>
              </a:blipFill>
            </p:spPr>
            <p:txBody>
              <a:bodyPr/>
              <a:lstStyle/>
              <a:p>
                <a:r>
                  <a:rPr lang="en-US">
                    <a:noFill/>
                  </a:rPr>
                  <a:t> </a:t>
                </a:r>
              </a:p>
            </p:txBody>
          </p:sp>
        </mc:Fallback>
      </mc:AlternateContent>
      <p:cxnSp>
        <p:nvCxnSpPr>
          <p:cNvPr id="297" name="Straight Connector 296"/>
          <p:cNvCxnSpPr/>
          <p:nvPr/>
        </p:nvCxnSpPr>
        <p:spPr>
          <a:xfrm>
            <a:off x="2307672" y="1749692"/>
            <a:ext cx="288208" cy="0"/>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3225247" y="1759217"/>
            <a:ext cx="828593"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4808868" y="1750156"/>
            <a:ext cx="786199" cy="9061"/>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6019800" y="1765567"/>
            <a:ext cx="507378" cy="0"/>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sp>
        <p:nvSpPr>
          <p:cNvPr id="319" name="Rounded Rectangle 318"/>
          <p:cNvSpPr/>
          <p:nvPr/>
        </p:nvSpPr>
        <p:spPr>
          <a:xfrm>
            <a:off x="1414858" y="1058199"/>
            <a:ext cx="5727418" cy="1113502"/>
          </a:xfrm>
          <a:prstGeom prst="roundRect">
            <a:avLst/>
          </a:prstGeom>
          <a:noFill/>
          <a:ln w="1047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smtClean="0">
              <a:solidFill>
                <a:schemeClr val="tx1"/>
              </a:solidFill>
              <a:latin typeface="Arial" panose="020B0604020202020204" pitchFamily="34" charset="0"/>
              <a:cs typeface="Arial" panose="020B0604020202020204" pitchFamily="34" charset="0"/>
            </a:endParaRPr>
          </a:p>
        </p:txBody>
      </p:sp>
      <p:sp>
        <p:nvSpPr>
          <p:cNvPr id="347" name="TextBox 346"/>
          <p:cNvSpPr txBox="1"/>
          <p:nvPr/>
        </p:nvSpPr>
        <p:spPr>
          <a:xfrm>
            <a:off x="1028688" y="365851"/>
            <a:ext cx="5728042"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SV Panel </a:t>
            </a:r>
            <a:r>
              <a:rPr lang="en-US" sz="2800" dirty="0" smtClean="0">
                <a:latin typeface="Arial" panose="020B0604020202020204" pitchFamily="34" charset="0"/>
                <a:cs typeface="Arial" panose="020B0604020202020204" pitchFamily="34" charset="0"/>
              </a:rPr>
              <a:t>for Signal Profiles </a:t>
            </a:r>
            <a:endParaRPr lang="en-US" sz="2800" dirty="0">
              <a:latin typeface="Arial" panose="020B0604020202020204" pitchFamily="34" charset="0"/>
              <a:cs typeface="Arial" panose="020B0604020202020204" pitchFamily="34" charset="0"/>
            </a:endParaRPr>
          </a:p>
        </p:txBody>
      </p:sp>
      <p:sp>
        <p:nvSpPr>
          <p:cNvPr id="429" name="Rounded Rectangle 428"/>
          <p:cNvSpPr/>
          <p:nvPr/>
        </p:nvSpPr>
        <p:spPr>
          <a:xfrm>
            <a:off x="16307315" y="1098141"/>
            <a:ext cx="5196114" cy="891355"/>
          </a:xfrm>
          <a:prstGeom prst="round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smtClean="0">
              <a:solidFill>
                <a:schemeClr val="tx1"/>
              </a:solidFill>
              <a:latin typeface="Arial" panose="020B0604020202020204" pitchFamily="34" charset="0"/>
              <a:cs typeface="Arial" panose="020B0604020202020204" pitchFamily="34" charset="0"/>
            </a:endParaRPr>
          </a:p>
        </p:txBody>
      </p:sp>
      <p:cxnSp>
        <p:nvCxnSpPr>
          <p:cNvPr id="430" name="Straight Connector 429"/>
          <p:cNvCxnSpPr/>
          <p:nvPr/>
        </p:nvCxnSpPr>
        <p:spPr>
          <a:xfrm flipH="1" flipV="1">
            <a:off x="2296627" y="1785074"/>
            <a:ext cx="242103" cy="858645"/>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flipV="1">
            <a:off x="2612550" y="1779256"/>
            <a:ext cx="605630" cy="864462"/>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flipV="1">
            <a:off x="3224673" y="1759825"/>
            <a:ext cx="18907" cy="898493"/>
          </a:xfrm>
          <a:prstGeom prst="line">
            <a:avLst/>
          </a:prstGeom>
          <a:ln w="19050">
            <a:solidFill>
              <a:srgbClr val="FF000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V="1">
            <a:off x="3910474" y="1743461"/>
            <a:ext cx="164956" cy="923539"/>
          </a:xfrm>
          <a:prstGeom prst="line">
            <a:avLst/>
          </a:prstGeom>
          <a:ln w="19050">
            <a:solidFill>
              <a:srgbClr val="FF000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3918093" y="1772098"/>
            <a:ext cx="903462" cy="886221"/>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V="1">
            <a:off x="4641993" y="1766984"/>
            <a:ext cx="961406" cy="891335"/>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5503386" y="1760848"/>
            <a:ext cx="531019" cy="852947"/>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V="1">
            <a:off x="6355874" y="1741570"/>
            <a:ext cx="189691" cy="890635"/>
          </a:xfrm>
          <a:prstGeom prst="line">
            <a:avLst/>
          </a:prstGeom>
          <a:ln w="19050">
            <a:solidFill>
              <a:srgbClr val="00B050">
                <a:alpha val="94000"/>
              </a:srgbClr>
            </a:solidFill>
            <a:prstDash val="dash"/>
          </a:ln>
        </p:spPr>
        <p:style>
          <a:lnRef idx="1">
            <a:schemeClr val="accent1"/>
          </a:lnRef>
          <a:fillRef idx="0">
            <a:schemeClr val="accent1"/>
          </a:fillRef>
          <a:effectRef idx="0">
            <a:schemeClr val="accent1"/>
          </a:effectRef>
          <a:fontRef idx="minor">
            <a:schemeClr val="tx1"/>
          </a:fontRef>
        </p:style>
      </p:cxnSp>
      <p:sp>
        <p:nvSpPr>
          <p:cNvPr id="441" name="TextBox 440"/>
          <p:cNvSpPr txBox="1"/>
          <p:nvPr/>
        </p:nvSpPr>
        <p:spPr>
          <a:xfrm>
            <a:off x="15546597" y="145143"/>
            <a:ext cx="5728042"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Structural Variants Panel</a:t>
            </a:r>
          </a:p>
          <a:p>
            <a:pPr algn="ctr"/>
            <a:r>
              <a:rPr lang="en-US" sz="2800" dirty="0" smtClean="0">
                <a:latin typeface="Arial" panose="020B0604020202020204" pitchFamily="34" charset="0"/>
                <a:cs typeface="Arial" panose="020B0604020202020204" pitchFamily="34" charset="0"/>
              </a:rPr>
              <a:t>(Stolen/Legally Obtained)</a:t>
            </a:r>
            <a:endParaRPr lang="en-US" sz="2800" dirty="0">
              <a:latin typeface="Arial" panose="020B0604020202020204" pitchFamily="34" charset="0"/>
              <a:cs typeface="Arial" panose="020B0604020202020204" pitchFamily="34" charset="0"/>
            </a:endParaRPr>
          </a:p>
        </p:txBody>
      </p:sp>
      <p:sp>
        <p:nvSpPr>
          <p:cNvPr id="268" name="Rectangle 267"/>
          <p:cNvSpPr/>
          <p:nvPr/>
        </p:nvSpPr>
        <p:spPr>
          <a:xfrm>
            <a:off x="6367140" y="2644329"/>
            <a:ext cx="1128307" cy="47838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1168389" y="2684723"/>
            <a:ext cx="1364343" cy="4786466"/>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extBox 269"/>
          <p:cNvSpPr txBox="1"/>
          <p:nvPr/>
        </p:nvSpPr>
        <p:spPr>
          <a:xfrm>
            <a:off x="1807786" y="7539325"/>
            <a:ext cx="4340116"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Predicted SV </a:t>
            </a:r>
          </a:p>
          <a:p>
            <a:pPr algn="ctr"/>
            <a:r>
              <a:rPr lang="en-US" sz="2800" dirty="0" smtClean="0">
                <a:latin typeface="Arial" panose="020B0604020202020204" pitchFamily="34" charset="0"/>
                <a:cs typeface="Arial" panose="020B0604020202020204" pitchFamily="34" charset="0"/>
              </a:rPr>
              <a:t>Genotype Dataset</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4" name="TextBox 273"/>
              <p:cNvSpPr txBox="1"/>
              <p:nvPr/>
            </p:nvSpPr>
            <p:spPr>
              <a:xfrm>
                <a:off x="4143885" y="508762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74" name="TextBox 273"/>
              <p:cNvSpPr txBox="1">
                <a:spLocks noRot="1" noChangeAspect="1" noMove="1" noResize="1" noEditPoints="1" noAdjustHandles="1" noChangeArrowheads="1" noChangeShapeType="1" noTextEdit="1"/>
              </p:cNvSpPr>
              <p:nvPr/>
            </p:nvSpPr>
            <p:spPr>
              <a:xfrm>
                <a:off x="4143885" y="5087629"/>
                <a:ext cx="315792" cy="707886"/>
              </a:xfrm>
              <a:prstGeom prst="rect">
                <a:avLst/>
              </a:prstGeom>
              <a:blipFill rotWithShape="0">
                <a:blip r:embed="rId16"/>
                <a:stretch>
                  <a:fillRect/>
                </a:stretch>
              </a:blipFill>
            </p:spPr>
            <p:txBody>
              <a:bodyPr/>
              <a:lstStyle/>
              <a:p>
                <a:r>
                  <a:rPr lang="en-US">
                    <a:noFill/>
                  </a:rPr>
                  <a:t> </a:t>
                </a:r>
              </a:p>
            </p:txBody>
          </p:sp>
        </mc:Fallback>
      </mc:AlternateContent>
      <p:cxnSp>
        <p:nvCxnSpPr>
          <p:cNvPr id="280" name="Straight Connector 279"/>
          <p:cNvCxnSpPr/>
          <p:nvPr/>
        </p:nvCxnSpPr>
        <p:spPr>
          <a:xfrm>
            <a:off x="2528119" y="2648457"/>
            <a:ext cx="0" cy="476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239319" y="2654301"/>
            <a:ext cx="2273300" cy="4785342"/>
            <a:chOff x="4866189" y="3721717"/>
            <a:chExt cx="2273300" cy="4403725"/>
          </a:xfrm>
        </p:grpSpPr>
        <p:cxnSp>
          <p:nvCxnSpPr>
            <p:cNvPr id="286" name="Straight Connector 285"/>
            <p:cNvCxnSpPr/>
            <p:nvPr/>
          </p:nvCxnSpPr>
          <p:spPr>
            <a:xfrm>
              <a:off x="4866189" y="3721717"/>
              <a:ext cx="0" cy="439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5539289" y="3724892"/>
              <a:ext cx="0" cy="4400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6263189" y="3721717"/>
              <a:ext cx="0" cy="440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7139489" y="3721717"/>
              <a:ext cx="0" cy="439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8" name="TextBox 357"/>
          <p:cNvSpPr txBox="1"/>
          <p:nvPr/>
        </p:nvSpPr>
        <p:spPr>
          <a:xfrm>
            <a:off x="3271176" y="2836064"/>
            <a:ext cx="68486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SV-2</a:t>
            </a:r>
            <a:endParaRPr lang="en-US" dirty="0">
              <a:latin typeface="Arial" panose="020B0604020202020204" pitchFamily="34" charset="0"/>
              <a:cs typeface="Arial" panose="020B0604020202020204" pitchFamily="34" charset="0"/>
            </a:endParaRPr>
          </a:p>
        </p:txBody>
      </p:sp>
      <p:sp>
        <p:nvSpPr>
          <p:cNvPr id="359" name="TextBox 358"/>
          <p:cNvSpPr txBox="1"/>
          <p:nvPr/>
        </p:nvSpPr>
        <p:spPr>
          <a:xfrm>
            <a:off x="2603519" y="2836064"/>
            <a:ext cx="684867"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SV-1</a:t>
            </a:r>
            <a:endParaRPr lang="en-US" dirty="0">
              <a:latin typeface="Arial" panose="020B0604020202020204" pitchFamily="34" charset="0"/>
              <a:cs typeface="Arial" panose="020B0604020202020204" pitchFamily="34" charset="0"/>
            </a:endParaRPr>
          </a:p>
        </p:txBody>
      </p:sp>
      <p:sp>
        <p:nvSpPr>
          <p:cNvPr id="360" name="TextBox 359"/>
          <p:cNvSpPr txBox="1"/>
          <p:nvPr/>
        </p:nvSpPr>
        <p:spPr>
          <a:xfrm>
            <a:off x="3956069" y="2836064"/>
            <a:ext cx="684867" cy="369332"/>
          </a:xfrm>
          <a:prstGeom prst="rect">
            <a:avLst/>
          </a:prstGeom>
          <a:noFill/>
        </p:spPr>
        <p:txBody>
          <a:bodyPr wrap="none" rtlCol="0">
            <a:spAutoFit/>
          </a:bodyPr>
          <a:lstStyle/>
          <a:p>
            <a:pPr algn="ctr"/>
            <a:r>
              <a:rPr lang="en-US" smtClean="0">
                <a:latin typeface="Arial" panose="020B0604020202020204" pitchFamily="34" charset="0"/>
                <a:cs typeface="Arial" panose="020B0604020202020204" pitchFamily="34" charset="0"/>
              </a:rPr>
              <a:t>SV-3</a:t>
            </a:r>
            <a:endParaRPr lang="en-US" dirty="0">
              <a:latin typeface="Arial" panose="020B0604020202020204" pitchFamily="34" charset="0"/>
              <a:cs typeface="Arial" panose="020B0604020202020204" pitchFamily="34" charset="0"/>
            </a:endParaRPr>
          </a:p>
        </p:txBody>
      </p:sp>
      <p:sp>
        <p:nvSpPr>
          <p:cNvPr id="364" name="TextBox 363"/>
          <p:cNvSpPr txBox="1"/>
          <p:nvPr/>
        </p:nvSpPr>
        <p:spPr>
          <a:xfrm>
            <a:off x="5587833" y="2836064"/>
            <a:ext cx="723340"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SV-</a:t>
            </a:r>
            <a:r>
              <a:rPr lang="en-US" i="1" dirty="0" smtClean="0">
                <a:latin typeface="Arial" panose="020B0604020202020204" pitchFamily="34" charset="0"/>
                <a:cs typeface="Arial" panose="020B0604020202020204" pitchFamily="34" charset="0"/>
              </a:rPr>
              <a:t>N</a:t>
            </a:r>
            <a:endParaRPr lang="en-US" i="1" dirty="0">
              <a:latin typeface="Arial" panose="020B0604020202020204" pitchFamily="34" charset="0"/>
              <a:cs typeface="Arial" panose="020B0604020202020204" pitchFamily="34" charset="0"/>
            </a:endParaRPr>
          </a:p>
        </p:txBody>
      </p:sp>
      <p:sp>
        <p:nvSpPr>
          <p:cNvPr id="368" name="Rectangle 367"/>
          <p:cNvSpPr/>
          <p:nvPr/>
        </p:nvSpPr>
        <p:spPr>
          <a:xfrm>
            <a:off x="1162454" y="2648457"/>
            <a:ext cx="6320292" cy="478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373" name="Straight Connector 372"/>
          <p:cNvCxnSpPr/>
          <p:nvPr/>
        </p:nvCxnSpPr>
        <p:spPr>
          <a:xfrm>
            <a:off x="1162454" y="3317507"/>
            <a:ext cx="6325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1162454" y="3958857"/>
            <a:ext cx="6320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1139315" y="4663707"/>
            <a:ext cx="6320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1128865" y="6222325"/>
            <a:ext cx="6320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8" name="TextBox 377"/>
              <p:cNvSpPr txBox="1"/>
              <p:nvPr/>
            </p:nvSpPr>
            <p:spPr>
              <a:xfrm rot="16200000">
                <a:off x="4905885" y="2666788"/>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78" name="TextBox 377"/>
              <p:cNvSpPr txBox="1">
                <a:spLocks noRot="1" noChangeAspect="1" noMove="1" noResize="1" noEditPoints="1" noAdjustHandles="1" noChangeArrowheads="1" noChangeShapeType="1" noTextEdit="1"/>
              </p:cNvSpPr>
              <p:nvPr/>
            </p:nvSpPr>
            <p:spPr>
              <a:xfrm rot="16200000">
                <a:off x="4905885" y="2666788"/>
                <a:ext cx="315792" cy="707886"/>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9" name="TextBox 378"/>
              <p:cNvSpPr txBox="1"/>
              <p:nvPr/>
            </p:nvSpPr>
            <p:spPr>
              <a:xfrm rot="16200000">
                <a:off x="4893185" y="3276171"/>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79" name="TextBox 378"/>
              <p:cNvSpPr txBox="1">
                <a:spLocks noRot="1" noChangeAspect="1" noMove="1" noResize="1" noEditPoints="1" noAdjustHandles="1" noChangeArrowheads="1" noChangeShapeType="1" noTextEdit="1"/>
              </p:cNvSpPr>
              <p:nvPr/>
            </p:nvSpPr>
            <p:spPr>
              <a:xfrm rot="16200000">
                <a:off x="4893185" y="3276171"/>
                <a:ext cx="315792" cy="707886"/>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0" name="TextBox 379"/>
              <p:cNvSpPr txBox="1"/>
              <p:nvPr/>
            </p:nvSpPr>
            <p:spPr>
              <a:xfrm rot="16200000">
                <a:off x="4899535" y="3987371"/>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80" name="TextBox 379"/>
              <p:cNvSpPr txBox="1">
                <a:spLocks noRot="1" noChangeAspect="1" noMove="1" noResize="1" noEditPoints="1" noAdjustHandles="1" noChangeArrowheads="1" noChangeShapeType="1" noTextEdit="1"/>
              </p:cNvSpPr>
              <p:nvPr/>
            </p:nvSpPr>
            <p:spPr>
              <a:xfrm rot="16200000">
                <a:off x="4899535" y="3987371"/>
                <a:ext cx="315792" cy="707886"/>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3" name="TextBox 382"/>
              <p:cNvSpPr txBox="1"/>
              <p:nvPr/>
            </p:nvSpPr>
            <p:spPr>
              <a:xfrm rot="16200000">
                <a:off x="4948081" y="650811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83" name="TextBox 382"/>
              <p:cNvSpPr txBox="1">
                <a:spLocks noRot="1" noChangeAspect="1" noMove="1" noResize="1" noEditPoints="1" noAdjustHandles="1" noChangeArrowheads="1" noChangeShapeType="1" noTextEdit="1"/>
              </p:cNvSpPr>
              <p:nvPr/>
            </p:nvSpPr>
            <p:spPr>
              <a:xfrm rot="16200000">
                <a:off x="4948081" y="6508117"/>
                <a:ext cx="315792" cy="707886"/>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6" name="TextBox 385"/>
              <p:cNvSpPr txBox="1"/>
              <p:nvPr/>
            </p:nvSpPr>
            <p:spPr>
              <a:xfrm>
                <a:off x="4931285" y="508762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86" name="TextBox 385"/>
              <p:cNvSpPr txBox="1">
                <a:spLocks noRot="1" noChangeAspect="1" noMove="1" noResize="1" noEditPoints="1" noAdjustHandles="1" noChangeArrowheads="1" noChangeShapeType="1" noTextEdit="1"/>
              </p:cNvSpPr>
              <p:nvPr/>
            </p:nvSpPr>
            <p:spPr>
              <a:xfrm>
                <a:off x="4931285" y="5087629"/>
                <a:ext cx="315792" cy="707886"/>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8" name="TextBox 387"/>
              <p:cNvSpPr txBox="1"/>
              <p:nvPr/>
            </p:nvSpPr>
            <p:spPr>
              <a:xfrm>
                <a:off x="5794885" y="508762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88" name="TextBox 387"/>
              <p:cNvSpPr txBox="1">
                <a:spLocks noRot="1" noChangeAspect="1" noMove="1" noResize="1" noEditPoints="1" noAdjustHandles="1" noChangeArrowheads="1" noChangeShapeType="1" noTextEdit="1"/>
              </p:cNvSpPr>
              <p:nvPr/>
            </p:nvSpPr>
            <p:spPr>
              <a:xfrm>
                <a:off x="5794885" y="5087629"/>
                <a:ext cx="315792" cy="707886"/>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 name="TextBox 388"/>
              <p:cNvSpPr txBox="1"/>
              <p:nvPr/>
            </p:nvSpPr>
            <p:spPr>
              <a:xfrm>
                <a:off x="3483485" y="508762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89" name="TextBox 388"/>
              <p:cNvSpPr txBox="1">
                <a:spLocks noRot="1" noChangeAspect="1" noMove="1" noResize="1" noEditPoints="1" noAdjustHandles="1" noChangeArrowheads="1" noChangeShapeType="1" noTextEdit="1"/>
              </p:cNvSpPr>
              <p:nvPr/>
            </p:nvSpPr>
            <p:spPr>
              <a:xfrm>
                <a:off x="3483485" y="5087629"/>
                <a:ext cx="315792" cy="707886"/>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0" name="TextBox 389"/>
              <p:cNvSpPr txBox="1"/>
              <p:nvPr/>
            </p:nvSpPr>
            <p:spPr>
              <a:xfrm>
                <a:off x="2759585" y="508762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90" name="TextBox 389"/>
              <p:cNvSpPr txBox="1">
                <a:spLocks noRot="1" noChangeAspect="1" noMove="1" noResize="1" noEditPoints="1" noAdjustHandles="1" noChangeArrowheads="1" noChangeShapeType="1" noTextEdit="1"/>
              </p:cNvSpPr>
              <p:nvPr/>
            </p:nvSpPr>
            <p:spPr>
              <a:xfrm>
                <a:off x="2759585" y="5087629"/>
                <a:ext cx="315792" cy="707886"/>
              </a:xfrm>
              <a:prstGeom prst="rect">
                <a:avLst/>
              </a:prstGeom>
              <a:blipFill rotWithShape="0">
                <a:blip r:embed="rId24"/>
                <a:stretch>
                  <a:fillRect/>
                </a:stretch>
              </a:blipFill>
            </p:spPr>
            <p:txBody>
              <a:bodyPr/>
              <a:lstStyle/>
              <a:p>
                <a:r>
                  <a:rPr lang="en-US">
                    <a:noFill/>
                  </a:rPr>
                  <a:t> </a:t>
                </a:r>
              </a:p>
            </p:txBody>
          </p:sp>
        </mc:Fallback>
      </mc:AlternateContent>
      <p:sp>
        <p:nvSpPr>
          <p:cNvPr id="393" name="TextBox 392"/>
          <p:cNvSpPr txBox="1"/>
          <p:nvPr/>
        </p:nvSpPr>
        <p:spPr>
          <a:xfrm>
            <a:off x="2728031" y="3386124"/>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395" name="TextBox 394"/>
          <p:cNvSpPr txBox="1"/>
          <p:nvPr/>
        </p:nvSpPr>
        <p:spPr>
          <a:xfrm>
            <a:off x="3388431" y="3386124"/>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396" name="TextBox 395"/>
          <p:cNvSpPr txBox="1"/>
          <p:nvPr/>
        </p:nvSpPr>
        <p:spPr>
          <a:xfrm>
            <a:off x="4150430" y="3386124"/>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p:sp>
        <p:nvSpPr>
          <p:cNvPr id="398" name="TextBox 397"/>
          <p:cNvSpPr txBox="1"/>
          <p:nvPr/>
        </p:nvSpPr>
        <p:spPr>
          <a:xfrm>
            <a:off x="5763330" y="3386124"/>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p:txBody>
      </p:sp>
      <p:sp>
        <p:nvSpPr>
          <p:cNvPr id="400" name="TextBox 399"/>
          <p:cNvSpPr txBox="1"/>
          <p:nvPr/>
        </p:nvSpPr>
        <p:spPr>
          <a:xfrm>
            <a:off x="2740731" y="4084624"/>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2</a:t>
            </a:r>
          </a:p>
        </p:txBody>
      </p:sp>
      <p:sp>
        <p:nvSpPr>
          <p:cNvPr id="402" name="TextBox 401"/>
          <p:cNvSpPr txBox="1"/>
          <p:nvPr/>
        </p:nvSpPr>
        <p:spPr>
          <a:xfrm>
            <a:off x="3401131" y="4084624"/>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0</a:t>
            </a:r>
          </a:p>
        </p:txBody>
      </p:sp>
      <p:sp>
        <p:nvSpPr>
          <p:cNvPr id="403" name="TextBox 402"/>
          <p:cNvSpPr txBox="1"/>
          <p:nvPr/>
        </p:nvSpPr>
        <p:spPr>
          <a:xfrm>
            <a:off x="4114397" y="4055127"/>
            <a:ext cx="423514" cy="523220"/>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X</a:t>
            </a:r>
            <a:endParaRPr lang="en-US" sz="2800" b="1" dirty="0">
              <a:latin typeface="Arial" panose="020B0604020202020204" pitchFamily="34" charset="0"/>
              <a:cs typeface="Arial" panose="020B0604020202020204" pitchFamily="34" charset="0"/>
            </a:endParaRPr>
          </a:p>
        </p:txBody>
      </p:sp>
      <p:sp>
        <p:nvSpPr>
          <p:cNvPr id="405" name="TextBox 404"/>
          <p:cNvSpPr txBox="1"/>
          <p:nvPr/>
        </p:nvSpPr>
        <p:spPr>
          <a:xfrm>
            <a:off x="5776030" y="4084624"/>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407" name="TextBox 406"/>
          <p:cNvSpPr txBox="1"/>
          <p:nvPr/>
        </p:nvSpPr>
        <p:spPr>
          <a:xfrm>
            <a:off x="2732127" y="6592670"/>
            <a:ext cx="385042"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a:t>
            </a:r>
            <a:endParaRPr lang="en-US" sz="2800" dirty="0">
              <a:latin typeface="Arial" panose="020B0604020202020204" pitchFamily="34" charset="0"/>
              <a:cs typeface="Arial" panose="020B0604020202020204" pitchFamily="34" charset="0"/>
            </a:endParaRPr>
          </a:p>
        </p:txBody>
      </p:sp>
      <p:sp>
        <p:nvSpPr>
          <p:cNvPr id="408" name="TextBox 407"/>
          <p:cNvSpPr txBox="1"/>
          <p:nvPr/>
        </p:nvSpPr>
        <p:spPr>
          <a:xfrm>
            <a:off x="3373291" y="6592670"/>
            <a:ext cx="423514" cy="523220"/>
          </a:xfrm>
          <a:prstGeom prst="rect">
            <a:avLst/>
          </a:prstGeom>
          <a:noFill/>
        </p:spPr>
        <p:txBody>
          <a:bodyPr wrap="none" rtlCol="0">
            <a:spAutoFit/>
          </a:bodyPr>
          <a:lstStyle/>
          <a:p>
            <a:pPr algn="ctr"/>
            <a:r>
              <a:rPr lang="en-US" sz="2800" b="1" dirty="0">
                <a:latin typeface="Arial" panose="020B0604020202020204" pitchFamily="34" charset="0"/>
                <a:cs typeface="Arial" panose="020B0604020202020204" pitchFamily="34" charset="0"/>
              </a:rPr>
              <a:t>X</a:t>
            </a:r>
          </a:p>
        </p:txBody>
      </p:sp>
      <p:sp>
        <p:nvSpPr>
          <p:cNvPr id="409" name="TextBox 408"/>
          <p:cNvSpPr txBox="1"/>
          <p:nvPr/>
        </p:nvSpPr>
        <p:spPr>
          <a:xfrm>
            <a:off x="4135290" y="6592670"/>
            <a:ext cx="423514" cy="523220"/>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X</a:t>
            </a:r>
            <a:endParaRPr lang="en-US" sz="2800" b="1" dirty="0">
              <a:latin typeface="Arial" panose="020B0604020202020204" pitchFamily="34" charset="0"/>
              <a:cs typeface="Arial" panose="020B0604020202020204" pitchFamily="34" charset="0"/>
            </a:endParaRPr>
          </a:p>
        </p:txBody>
      </p:sp>
      <p:sp>
        <p:nvSpPr>
          <p:cNvPr id="411" name="TextBox 410"/>
          <p:cNvSpPr txBox="1"/>
          <p:nvPr/>
        </p:nvSpPr>
        <p:spPr>
          <a:xfrm>
            <a:off x="5767426" y="6592670"/>
            <a:ext cx="385042"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0</a:t>
            </a:r>
          </a:p>
        </p:txBody>
      </p:sp>
      <p:sp>
        <p:nvSpPr>
          <p:cNvPr id="412" name="TextBox 411"/>
          <p:cNvSpPr txBox="1"/>
          <p:nvPr/>
        </p:nvSpPr>
        <p:spPr>
          <a:xfrm>
            <a:off x="1310844" y="3518085"/>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IND-1</a:t>
            </a:r>
            <a:endParaRPr lang="en-US" sz="2200" i="1" dirty="0">
              <a:latin typeface="Arial" panose="020B0604020202020204" pitchFamily="34" charset="0"/>
              <a:cs typeface="Arial" panose="020B0604020202020204" pitchFamily="34" charset="0"/>
            </a:endParaRPr>
          </a:p>
        </p:txBody>
      </p:sp>
      <p:sp>
        <p:nvSpPr>
          <p:cNvPr id="413" name="TextBox 412"/>
          <p:cNvSpPr txBox="1"/>
          <p:nvPr/>
        </p:nvSpPr>
        <p:spPr>
          <a:xfrm>
            <a:off x="1310844" y="4178485"/>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IND-2</a:t>
            </a:r>
            <a:endParaRPr lang="en-US" sz="2200" i="1" dirty="0">
              <a:latin typeface="Arial" panose="020B0604020202020204" pitchFamily="34" charset="0"/>
              <a:cs typeface="Arial" panose="020B0604020202020204" pitchFamily="34" charset="0"/>
            </a:endParaRPr>
          </a:p>
        </p:txBody>
      </p:sp>
      <p:sp>
        <p:nvSpPr>
          <p:cNvPr id="414" name="TextBox 413"/>
          <p:cNvSpPr txBox="1"/>
          <p:nvPr/>
        </p:nvSpPr>
        <p:spPr>
          <a:xfrm>
            <a:off x="1340340" y="6687982"/>
            <a:ext cx="110959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SIND-n</a:t>
            </a:r>
            <a:endParaRPr lang="en-US" sz="2200"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16" name="TextBox 415"/>
              <p:cNvSpPr txBox="1"/>
              <p:nvPr/>
            </p:nvSpPr>
            <p:spPr>
              <a:xfrm>
                <a:off x="1761595" y="508762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416" name="TextBox 415"/>
              <p:cNvSpPr txBox="1">
                <a:spLocks noRot="1" noChangeAspect="1" noMove="1" noResize="1" noEditPoints="1" noAdjustHandles="1" noChangeArrowheads="1" noChangeShapeType="1" noTextEdit="1"/>
              </p:cNvSpPr>
              <p:nvPr/>
            </p:nvSpPr>
            <p:spPr>
              <a:xfrm>
                <a:off x="1761595" y="5087629"/>
                <a:ext cx="315792" cy="707886"/>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7" name="TextBox 416"/>
              <p:cNvSpPr txBox="1"/>
              <p:nvPr/>
            </p:nvSpPr>
            <p:spPr>
              <a:xfrm>
                <a:off x="6765892" y="508762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417" name="TextBox 416"/>
              <p:cNvSpPr txBox="1">
                <a:spLocks noRot="1" noChangeAspect="1" noMove="1" noResize="1" noEditPoints="1" noAdjustHandles="1" noChangeArrowheads="1" noChangeShapeType="1" noTextEdit="1"/>
              </p:cNvSpPr>
              <p:nvPr/>
            </p:nvSpPr>
            <p:spPr>
              <a:xfrm>
                <a:off x="6765892" y="5087629"/>
                <a:ext cx="315792" cy="707886"/>
              </a:xfrm>
              <a:prstGeom prst="rect">
                <a:avLst/>
              </a:prstGeom>
              <a:blipFill rotWithShape="0">
                <a:blip r:embed="rId26"/>
                <a:stretch>
                  <a:fillRect/>
                </a:stretch>
              </a:blipFill>
            </p:spPr>
            <p:txBody>
              <a:bodyPr/>
              <a:lstStyle/>
              <a:p>
                <a:r>
                  <a:rPr lang="en-US">
                    <a:noFill/>
                  </a:rPr>
                  <a:t> </a:t>
                </a:r>
              </a:p>
            </p:txBody>
          </p:sp>
        </mc:Fallback>
      </mc:AlternateContent>
      <p:sp>
        <p:nvSpPr>
          <p:cNvPr id="418" name="TextBox 417"/>
          <p:cNvSpPr txBox="1"/>
          <p:nvPr/>
        </p:nvSpPr>
        <p:spPr>
          <a:xfrm>
            <a:off x="6335702" y="2851453"/>
            <a:ext cx="1210588"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HIV Status</a:t>
            </a:r>
            <a:endParaRPr lang="en-US" sz="1600" b="1" dirty="0">
              <a:latin typeface="Arial" panose="020B0604020202020204" pitchFamily="34" charset="0"/>
              <a:cs typeface="Arial" panose="020B0604020202020204" pitchFamily="34" charset="0"/>
            </a:endParaRPr>
          </a:p>
        </p:txBody>
      </p:sp>
      <p:sp>
        <p:nvSpPr>
          <p:cNvPr id="419" name="Cross 418"/>
          <p:cNvSpPr/>
          <p:nvPr/>
        </p:nvSpPr>
        <p:spPr>
          <a:xfrm>
            <a:off x="6661970" y="3349584"/>
            <a:ext cx="533400" cy="533400"/>
          </a:xfrm>
          <a:prstGeom prst="plus">
            <a:avLst>
              <a:gd name="adj" fmla="val 39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Cross 419"/>
          <p:cNvSpPr/>
          <p:nvPr/>
        </p:nvSpPr>
        <p:spPr>
          <a:xfrm>
            <a:off x="6700070" y="6534744"/>
            <a:ext cx="533400" cy="533400"/>
          </a:xfrm>
          <a:prstGeom prst="plus">
            <a:avLst>
              <a:gd name="adj" fmla="val 39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6619584" y="4273509"/>
            <a:ext cx="578643" cy="1333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2" name="Straight Connector 421"/>
          <p:cNvCxnSpPr/>
          <p:nvPr/>
        </p:nvCxnSpPr>
        <p:spPr>
          <a:xfrm>
            <a:off x="6363519" y="2640273"/>
            <a:ext cx="0" cy="4799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2" name="Rectangle 441"/>
          <p:cNvSpPr/>
          <p:nvPr/>
        </p:nvSpPr>
        <p:spPr>
          <a:xfrm>
            <a:off x="1168871" y="2648457"/>
            <a:ext cx="6346825" cy="4783850"/>
          </a:xfrm>
          <a:prstGeom prst="rect">
            <a:avLst/>
          </a:prstGeom>
          <a:noFill/>
          <a:ln w="1047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9" name="Right Arrow 438"/>
          <p:cNvSpPr/>
          <p:nvPr/>
        </p:nvSpPr>
        <p:spPr>
          <a:xfrm flipH="1">
            <a:off x="13230051" y="4350121"/>
            <a:ext cx="2527125" cy="707923"/>
          </a:xfrm>
          <a:prstGeom prst="rightArrow">
            <a:avLst>
              <a:gd name="adj1" fmla="val 41927"/>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8699589" y="8336643"/>
            <a:ext cx="1376136" cy="41122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9956889" y="8333952"/>
            <a:ext cx="1433286" cy="40958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7157446" y="8335156"/>
            <a:ext cx="1529354" cy="4075608"/>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7134037" y="8322128"/>
            <a:ext cx="8092198" cy="4105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236" name="Straight Connector 235"/>
          <p:cNvCxnSpPr/>
          <p:nvPr/>
        </p:nvCxnSpPr>
        <p:spPr>
          <a:xfrm>
            <a:off x="7134036" y="9174208"/>
            <a:ext cx="8092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134036" y="9870762"/>
            <a:ext cx="8092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114986" y="10576839"/>
            <a:ext cx="8092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134036" y="11730286"/>
            <a:ext cx="8092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0" name="TextBox 239"/>
              <p:cNvSpPr txBox="1"/>
              <p:nvPr/>
            </p:nvSpPr>
            <p:spPr>
              <a:xfrm>
                <a:off x="9248103" y="1081930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40" name="TextBox 239"/>
              <p:cNvSpPr txBox="1">
                <a:spLocks noRot="1" noChangeAspect="1" noMove="1" noResize="1" noEditPoints="1" noAdjustHandles="1" noChangeArrowheads="1" noChangeShapeType="1" noTextEdit="1"/>
              </p:cNvSpPr>
              <p:nvPr/>
            </p:nvSpPr>
            <p:spPr>
              <a:xfrm>
                <a:off x="9248103" y="10819307"/>
                <a:ext cx="315792" cy="707886"/>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TextBox 240"/>
              <p:cNvSpPr txBox="1"/>
              <p:nvPr/>
            </p:nvSpPr>
            <p:spPr>
              <a:xfrm>
                <a:off x="11476246" y="8326271"/>
                <a:ext cx="3785267" cy="470706"/>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Genotype in </a:t>
                </a:r>
                <a14:m>
                  <m:oMath xmlns:m="http://schemas.openxmlformats.org/officeDocument/2006/math">
                    <m:r>
                      <a:rPr lang="en-US" sz="2200" i="1">
                        <a:latin typeface="Cambria Math" panose="02040503050406030204" pitchFamily="18" charset="0"/>
                      </a:rPr>
                      <m:t>𝐺</m:t>
                    </m:r>
                  </m:oMath>
                </a14:m>
                <a:r>
                  <a:rPr lang="en-US" sz="2200" b="1" dirty="0" smtClean="0">
                    <a:latin typeface="Arial" panose="020B0604020202020204" pitchFamily="34" charset="0"/>
                    <a:cs typeface="Arial" panose="020B0604020202020204" pitchFamily="34" charset="0"/>
                  </a:rPr>
                  <a:t> / </a:t>
                </a:r>
                <a:r>
                  <a:rPr lang="en-US" b="1" dirty="0" smtClean="0">
                    <a:latin typeface="Arial" panose="020B0604020202020204" pitchFamily="34" charset="0"/>
                    <a:cs typeface="Arial" panose="020B0604020202020204" pitchFamily="34" charset="0"/>
                  </a:rPr>
                  <a:t>Genotype in</a:t>
                </a:r>
                <a:r>
                  <a:rPr lang="en-US" sz="2200" b="1"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𝐺</m:t>
                        </m:r>
                      </m:e>
                    </m:acc>
                  </m:oMath>
                </a14:m>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mc:Choice>
        <mc:Fallback xmlns="">
          <p:sp>
            <p:nvSpPr>
              <p:cNvPr id="241" name="TextBox 240"/>
              <p:cNvSpPr txBox="1">
                <a:spLocks noRot="1" noChangeAspect="1" noMove="1" noResize="1" noEditPoints="1" noAdjustHandles="1" noChangeArrowheads="1" noChangeShapeType="1" noTextEdit="1"/>
              </p:cNvSpPr>
              <p:nvPr/>
            </p:nvSpPr>
            <p:spPr>
              <a:xfrm>
                <a:off x="11476246" y="8326271"/>
                <a:ext cx="3785267" cy="470706"/>
              </a:xfrm>
              <a:prstGeom prst="rect">
                <a:avLst/>
              </a:prstGeom>
              <a:blipFill rotWithShape="0">
                <a:blip r:embed="rId28"/>
                <a:stretch>
                  <a:fillRect t="-1299" b="-24675"/>
                </a:stretch>
              </a:blipFill>
            </p:spPr>
            <p:txBody>
              <a:bodyPr/>
              <a:lstStyle/>
              <a:p>
                <a:r>
                  <a:rPr lang="en-US">
                    <a:noFill/>
                  </a:rPr>
                  <a:t> </a:t>
                </a:r>
              </a:p>
            </p:txBody>
          </p:sp>
        </mc:Fallback>
      </mc:AlternateContent>
      <p:grpSp>
        <p:nvGrpSpPr>
          <p:cNvPr id="226" name="Group 225"/>
          <p:cNvGrpSpPr/>
          <p:nvPr/>
        </p:nvGrpSpPr>
        <p:grpSpPr>
          <a:xfrm>
            <a:off x="12279834" y="8757557"/>
            <a:ext cx="1997529" cy="3677538"/>
            <a:chOff x="12279834" y="8679070"/>
            <a:chExt cx="1997529" cy="4403725"/>
          </a:xfrm>
        </p:grpSpPr>
        <p:cxnSp>
          <p:nvCxnSpPr>
            <p:cNvPr id="242" name="Straight Connector 241"/>
            <p:cNvCxnSpPr/>
            <p:nvPr/>
          </p:nvCxnSpPr>
          <p:spPr>
            <a:xfrm>
              <a:off x="12279834" y="8679070"/>
              <a:ext cx="0" cy="439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13504478" y="8682245"/>
              <a:ext cx="0" cy="4400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14277363" y="8679070"/>
              <a:ext cx="0" cy="439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5" name="TextBox 244"/>
          <p:cNvSpPr txBox="1"/>
          <p:nvPr/>
        </p:nvSpPr>
        <p:spPr>
          <a:xfrm>
            <a:off x="12513824" y="8760680"/>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SV-3</a:t>
            </a:r>
            <a:endParaRPr lang="en-US" sz="2200" dirty="0">
              <a:latin typeface="Arial" panose="020B0604020202020204" pitchFamily="34" charset="0"/>
              <a:cs typeface="Arial" panose="020B0604020202020204" pitchFamily="34" charset="0"/>
            </a:endParaRPr>
          </a:p>
        </p:txBody>
      </p:sp>
      <p:sp>
        <p:nvSpPr>
          <p:cNvPr id="246" name="TextBox 245"/>
          <p:cNvSpPr txBox="1"/>
          <p:nvPr/>
        </p:nvSpPr>
        <p:spPr>
          <a:xfrm>
            <a:off x="11450199" y="8760680"/>
            <a:ext cx="795859"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SV-1</a:t>
            </a:r>
            <a:endParaRPr lang="en-US" sz="2200" dirty="0">
              <a:latin typeface="Arial" panose="020B0604020202020204" pitchFamily="34" charset="0"/>
              <a:cs typeface="Arial" panose="020B0604020202020204" pitchFamily="34" charset="0"/>
            </a:endParaRPr>
          </a:p>
        </p:txBody>
      </p:sp>
      <p:sp>
        <p:nvSpPr>
          <p:cNvPr id="247" name="TextBox 246"/>
          <p:cNvSpPr txBox="1"/>
          <p:nvPr/>
        </p:nvSpPr>
        <p:spPr>
          <a:xfrm>
            <a:off x="14328908" y="8760680"/>
            <a:ext cx="842345"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SV-</a:t>
            </a:r>
            <a:r>
              <a:rPr lang="en-US" sz="2200" i="1" dirty="0" smtClean="0">
                <a:latin typeface="Arial" panose="020B0604020202020204" pitchFamily="34" charset="0"/>
                <a:cs typeface="Arial" panose="020B0604020202020204" pitchFamily="34" charset="0"/>
              </a:rPr>
              <a:t>N</a:t>
            </a:r>
            <a:endParaRPr lang="en-US" sz="2200" dirty="0">
              <a:latin typeface="Arial" panose="020B0604020202020204" pitchFamily="34" charset="0"/>
              <a:cs typeface="Arial" panose="020B0604020202020204" pitchFamily="34" charset="0"/>
            </a:endParaRPr>
          </a:p>
        </p:txBody>
      </p:sp>
      <p:cxnSp>
        <p:nvCxnSpPr>
          <p:cNvPr id="248" name="Straight Connector 247"/>
          <p:cNvCxnSpPr/>
          <p:nvPr/>
        </p:nvCxnSpPr>
        <p:spPr>
          <a:xfrm>
            <a:off x="11394463" y="8767356"/>
            <a:ext cx="38245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9" name="TextBox 248"/>
              <p:cNvSpPr txBox="1"/>
              <p:nvPr/>
            </p:nvSpPr>
            <p:spPr>
              <a:xfrm rot="16200000">
                <a:off x="13743200" y="8617192"/>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49" name="TextBox 248"/>
              <p:cNvSpPr txBox="1">
                <a:spLocks noRot="1" noChangeAspect="1" noMove="1" noResize="1" noEditPoints="1" noAdjustHandles="1" noChangeArrowheads="1" noChangeShapeType="1" noTextEdit="1"/>
              </p:cNvSpPr>
              <p:nvPr/>
            </p:nvSpPr>
            <p:spPr>
              <a:xfrm rot="16200000">
                <a:off x="13743200" y="8617192"/>
                <a:ext cx="315792" cy="707886"/>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p:cNvSpPr txBox="1"/>
              <p:nvPr/>
            </p:nvSpPr>
            <p:spPr>
              <a:xfrm rot="16200000">
                <a:off x="13730500" y="9223894"/>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0" name="TextBox 249"/>
              <p:cNvSpPr txBox="1">
                <a:spLocks noRot="1" noChangeAspect="1" noMove="1" noResize="1" noEditPoints="1" noAdjustHandles="1" noChangeArrowheads="1" noChangeShapeType="1" noTextEdit="1"/>
              </p:cNvSpPr>
              <p:nvPr/>
            </p:nvSpPr>
            <p:spPr>
              <a:xfrm rot="16200000">
                <a:off x="13730500" y="9223894"/>
                <a:ext cx="315792" cy="707886"/>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TextBox 250"/>
              <p:cNvSpPr txBox="1"/>
              <p:nvPr/>
            </p:nvSpPr>
            <p:spPr>
              <a:xfrm rot="16200000">
                <a:off x="13736850" y="9910044"/>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1" name="TextBox 250"/>
              <p:cNvSpPr txBox="1">
                <a:spLocks noRot="1" noChangeAspect="1" noMove="1" noResize="1" noEditPoints="1" noAdjustHandles="1" noChangeArrowheads="1" noChangeShapeType="1" noTextEdit="1"/>
              </p:cNvSpPr>
              <p:nvPr/>
            </p:nvSpPr>
            <p:spPr>
              <a:xfrm rot="16200000">
                <a:off x="13736850" y="9910044"/>
                <a:ext cx="315792" cy="707886"/>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2" name="TextBox 251"/>
              <p:cNvSpPr txBox="1"/>
              <p:nvPr/>
            </p:nvSpPr>
            <p:spPr>
              <a:xfrm rot="16200000">
                <a:off x="13755900" y="11747946"/>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2" name="TextBox 251"/>
              <p:cNvSpPr txBox="1">
                <a:spLocks noRot="1" noChangeAspect="1" noMove="1" noResize="1" noEditPoints="1" noAdjustHandles="1" noChangeArrowheads="1" noChangeShapeType="1" noTextEdit="1"/>
              </p:cNvSpPr>
              <p:nvPr/>
            </p:nvSpPr>
            <p:spPr>
              <a:xfrm rot="16200000">
                <a:off x="13755900" y="11747946"/>
                <a:ext cx="315792" cy="707886"/>
              </a:xfrm>
              <a:prstGeom prst="rect">
                <a:avLst/>
              </a:prstGeom>
              <a:blipFill rotWithShape="0">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3" name="TextBox 252"/>
              <p:cNvSpPr txBox="1"/>
              <p:nvPr/>
            </p:nvSpPr>
            <p:spPr>
              <a:xfrm>
                <a:off x="13768600" y="1081930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3" name="TextBox 252"/>
              <p:cNvSpPr txBox="1">
                <a:spLocks noRot="1" noChangeAspect="1" noMove="1" noResize="1" noEditPoints="1" noAdjustHandles="1" noChangeArrowheads="1" noChangeShapeType="1" noTextEdit="1"/>
              </p:cNvSpPr>
              <p:nvPr/>
            </p:nvSpPr>
            <p:spPr>
              <a:xfrm>
                <a:off x="13768600" y="10819307"/>
                <a:ext cx="315792" cy="707886"/>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p:cNvSpPr txBox="1"/>
              <p:nvPr/>
            </p:nvSpPr>
            <p:spPr>
              <a:xfrm>
                <a:off x="14617687" y="1081930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4" name="TextBox 253"/>
              <p:cNvSpPr txBox="1">
                <a:spLocks noRot="1" noChangeAspect="1" noMove="1" noResize="1" noEditPoints="1" noAdjustHandles="1" noChangeArrowheads="1" noChangeShapeType="1" noTextEdit="1"/>
              </p:cNvSpPr>
              <p:nvPr/>
            </p:nvSpPr>
            <p:spPr>
              <a:xfrm>
                <a:off x="14617687" y="10819307"/>
                <a:ext cx="315792" cy="707886"/>
              </a:xfrm>
              <a:prstGeom prst="rect">
                <a:avLst/>
              </a:prstGeom>
              <a:blipFill rotWithShape="0">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TextBox 254"/>
              <p:cNvSpPr txBox="1"/>
              <p:nvPr/>
            </p:nvSpPr>
            <p:spPr>
              <a:xfrm>
                <a:off x="12756229" y="1081930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5" name="TextBox 254"/>
              <p:cNvSpPr txBox="1">
                <a:spLocks noRot="1" noChangeAspect="1" noMove="1" noResize="1" noEditPoints="1" noAdjustHandles="1" noChangeArrowheads="1" noChangeShapeType="1" noTextEdit="1"/>
              </p:cNvSpPr>
              <p:nvPr/>
            </p:nvSpPr>
            <p:spPr>
              <a:xfrm>
                <a:off x="12756229" y="10819307"/>
                <a:ext cx="315792" cy="707886"/>
              </a:xfrm>
              <a:prstGeom prst="rect">
                <a:avLst/>
              </a:prstGeom>
              <a:blipFill rotWithShape="0">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 name="TextBox 255"/>
              <p:cNvSpPr txBox="1"/>
              <p:nvPr/>
            </p:nvSpPr>
            <p:spPr>
              <a:xfrm>
                <a:off x="11690232" y="1081930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256" name="TextBox 255"/>
              <p:cNvSpPr txBox="1">
                <a:spLocks noRot="1" noChangeAspect="1" noMove="1" noResize="1" noEditPoints="1" noAdjustHandles="1" noChangeArrowheads="1" noChangeShapeType="1" noTextEdit="1"/>
              </p:cNvSpPr>
              <p:nvPr/>
            </p:nvSpPr>
            <p:spPr>
              <a:xfrm>
                <a:off x="11690232" y="10819307"/>
                <a:ext cx="315792" cy="707886"/>
              </a:xfrm>
              <a:prstGeom prst="rect">
                <a:avLst/>
              </a:prstGeom>
              <a:blipFill rotWithShape="0">
                <a:blip r:embed="rId36"/>
                <a:stretch>
                  <a:fillRect/>
                </a:stretch>
              </a:blipFill>
            </p:spPr>
            <p:txBody>
              <a:bodyPr/>
              <a:lstStyle/>
              <a:p>
                <a:r>
                  <a:rPr lang="en-US">
                    <a:noFill/>
                  </a:rPr>
                  <a:t> </a:t>
                </a:r>
              </a:p>
            </p:txBody>
          </p:sp>
        </mc:Fallback>
      </mc:AlternateContent>
      <p:sp>
        <p:nvSpPr>
          <p:cNvPr id="257" name="TextBox 256"/>
          <p:cNvSpPr txBox="1"/>
          <p:nvPr/>
        </p:nvSpPr>
        <p:spPr>
          <a:xfrm>
            <a:off x="11505726" y="9316226"/>
            <a:ext cx="684804"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0/0</a:t>
            </a:r>
            <a:endParaRPr lang="en-US" sz="2800" dirty="0">
              <a:latin typeface="Arial" panose="020B0604020202020204" pitchFamily="34" charset="0"/>
              <a:cs typeface="Arial" panose="020B0604020202020204" pitchFamily="34" charset="0"/>
            </a:endParaRPr>
          </a:p>
        </p:txBody>
      </p:sp>
      <p:sp>
        <p:nvSpPr>
          <p:cNvPr id="258" name="TextBox 257"/>
          <p:cNvSpPr txBox="1"/>
          <p:nvPr/>
        </p:nvSpPr>
        <p:spPr>
          <a:xfrm>
            <a:off x="12511294" y="9316226"/>
            <a:ext cx="684804"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1/0</a:t>
            </a:r>
            <a:endParaRPr lang="en-US" sz="2800" dirty="0">
              <a:latin typeface="Arial" panose="020B0604020202020204" pitchFamily="34" charset="0"/>
              <a:cs typeface="Arial" panose="020B0604020202020204" pitchFamily="34" charset="0"/>
            </a:endParaRPr>
          </a:p>
        </p:txBody>
      </p:sp>
      <p:sp>
        <p:nvSpPr>
          <p:cNvPr id="259" name="TextBox 258"/>
          <p:cNvSpPr txBox="1"/>
          <p:nvPr/>
        </p:nvSpPr>
        <p:spPr>
          <a:xfrm>
            <a:off x="14436251" y="9316226"/>
            <a:ext cx="684804"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0/2</a:t>
            </a:r>
            <a:endParaRPr lang="en-US" sz="2800" dirty="0">
              <a:latin typeface="Arial" panose="020B0604020202020204" pitchFamily="34" charset="0"/>
              <a:cs typeface="Arial" panose="020B0604020202020204" pitchFamily="34" charset="0"/>
            </a:endParaRPr>
          </a:p>
        </p:txBody>
      </p:sp>
      <p:sp>
        <p:nvSpPr>
          <p:cNvPr id="260" name="TextBox 259"/>
          <p:cNvSpPr txBox="1"/>
          <p:nvPr/>
        </p:nvSpPr>
        <p:spPr>
          <a:xfrm>
            <a:off x="11505726" y="10002376"/>
            <a:ext cx="684804"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0/2</a:t>
            </a:r>
            <a:endParaRPr lang="en-US" sz="2800" dirty="0">
              <a:latin typeface="Arial" panose="020B0604020202020204" pitchFamily="34" charset="0"/>
              <a:cs typeface="Arial" panose="020B0604020202020204" pitchFamily="34" charset="0"/>
            </a:endParaRPr>
          </a:p>
        </p:txBody>
      </p:sp>
      <p:sp>
        <p:nvSpPr>
          <p:cNvPr id="265" name="TextBox 264"/>
          <p:cNvSpPr txBox="1"/>
          <p:nvPr/>
        </p:nvSpPr>
        <p:spPr>
          <a:xfrm>
            <a:off x="12523994" y="10002376"/>
            <a:ext cx="684804"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1/0</a:t>
            </a:r>
            <a:endParaRPr lang="en-US" sz="2800" dirty="0">
              <a:latin typeface="Arial" panose="020B0604020202020204" pitchFamily="34" charset="0"/>
              <a:cs typeface="Arial" panose="020B0604020202020204" pitchFamily="34" charset="0"/>
            </a:endParaRPr>
          </a:p>
        </p:txBody>
      </p:sp>
      <p:sp>
        <p:nvSpPr>
          <p:cNvPr id="267" name="TextBox 266"/>
          <p:cNvSpPr txBox="1"/>
          <p:nvPr/>
        </p:nvSpPr>
        <p:spPr>
          <a:xfrm>
            <a:off x="14448951" y="10002376"/>
            <a:ext cx="684804"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0/0</a:t>
            </a:r>
            <a:endParaRPr lang="en-US" sz="2800" dirty="0">
              <a:latin typeface="Arial" panose="020B0604020202020204" pitchFamily="34" charset="0"/>
              <a:cs typeface="Arial" panose="020B0604020202020204" pitchFamily="34" charset="0"/>
            </a:endParaRPr>
          </a:p>
        </p:txBody>
      </p:sp>
      <p:sp>
        <p:nvSpPr>
          <p:cNvPr id="302" name="TextBox 301"/>
          <p:cNvSpPr txBox="1"/>
          <p:nvPr/>
        </p:nvSpPr>
        <p:spPr>
          <a:xfrm>
            <a:off x="11505726" y="11840278"/>
            <a:ext cx="684804"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0/0</a:t>
            </a:r>
            <a:endParaRPr lang="en-US" sz="2800" b="1" dirty="0">
              <a:latin typeface="Arial" panose="020B0604020202020204" pitchFamily="34" charset="0"/>
              <a:cs typeface="Arial" panose="020B0604020202020204" pitchFamily="34" charset="0"/>
            </a:endParaRPr>
          </a:p>
        </p:txBody>
      </p:sp>
      <p:sp>
        <p:nvSpPr>
          <p:cNvPr id="304" name="TextBox 303"/>
          <p:cNvSpPr txBox="1"/>
          <p:nvPr/>
        </p:nvSpPr>
        <p:spPr>
          <a:xfrm>
            <a:off x="12466658" y="11840278"/>
            <a:ext cx="723276"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1/</a:t>
            </a:r>
            <a:r>
              <a:rPr lang="en-US" sz="2800" b="1" dirty="0" smtClean="0">
                <a:latin typeface="Arial" panose="020B0604020202020204" pitchFamily="34" charset="0"/>
                <a:cs typeface="Arial" panose="020B0604020202020204" pitchFamily="34" charset="0"/>
              </a:rPr>
              <a:t>X</a:t>
            </a:r>
            <a:endParaRPr lang="en-US" sz="2800" b="1" dirty="0">
              <a:latin typeface="Arial" panose="020B0604020202020204" pitchFamily="34" charset="0"/>
              <a:cs typeface="Arial" panose="020B0604020202020204" pitchFamily="34" charset="0"/>
            </a:endParaRPr>
          </a:p>
        </p:txBody>
      </p:sp>
      <p:sp>
        <p:nvSpPr>
          <p:cNvPr id="305" name="TextBox 304"/>
          <p:cNvSpPr txBox="1"/>
          <p:nvPr/>
        </p:nvSpPr>
        <p:spPr>
          <a:xfrm>
            <a:off x="14410851" y="11840278"/>
            <a:ext cx="684804" cy="523220"/>
          </a:xfrm>
          <a:prstGeom prst="rect">
            <a:avLst/>
          </a:prstGeom>
          <a:noFill/>
        </p:spPr>
        <p:txBody>
          <a:bodyPr wrap="none" rtlCol="0">
            <a:spAutoFit/>
          </a:bodyPr>
          <a:lstStyle/>
          <a:p>
            <a:pPr algn="ctr"/>
            <a:r>
              <a:rPr lang="en-US" sz="2800" dirty="0" smtClean="0">
                <a:latin typeface="Arial" panose="020B0604020202020204" pitchFamily="34" charset="0"/>
                <a:cs typeface="Arial" panose="020B0604020202020204" pitchFamily="34" charset="0"/>
              </a:rPr>
              <a:t>0/0</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6" name="TextBox 315"/>
              <p:cNvSpPr txBox="1"/>
              <p:nvPr/>
            </p:nvSpPr>
            <p:spPr>
              <a:xfrm>
                <a:off x="7716186" y="10819307"/>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16" name="TextBox 315"/>
              <p:cNvSpPr txBox="1">
                <a:spLocks noRot="1" noChangeAspect="1" noMove="1" noResize="1" noEditPoints="1" noAdjustHandles="1" noChangeArrowheads="1" noChangeShapeType="1" noTextEdit="1"/>
              </p:cNvSpPr>
              <p:nvPr/>
            </p:nvSpPr>
            <p:spPr>
              <a:xfrm>
                <a:off x="7716186" y="10819307"/>
                <a:ext cx="315792" cy="707886"/>
              </a:xfrm>
              <a:prstGeom prst="rect">
                <a:avLst/>
              </a:prstGeom>
              <a:blipFill rotWithShape="0">
                <a:blip r:embed="rId37"/>
                <a:stretch>
                  <a:fillRect/>
                </a:stretch>
              </a:blipFill>
            </p:spPr>
            <p:txBody>
              <a:bodyPr/>
              <a:lstStyle/>
              <a:p>
                <a:r>
                  <a:rPr lang="en-US">
                    <a:noFill/>
                  </a:rPr>
                  <a:t> </a:t>
                </a:r>
              </a:p>
            </p:txBody>
          </p:sp>
        </mc:Fallback>
      </mc:AlternateContent>
      <p:grpSp>
        <p:nvGrpSpPr>
          <p:cNvPr id="317" name="Group 316"/>
          <p:cNvGrpSpPr/>
          <p:nvPr/>
        </p:nvGrpSpPr>
        <p:grpSpPr>
          <a:xfrm>
            <a:off x="10034612" y="8561666"/>
            <a:ext cx="1338828" cy="3806922"/>
            <a:chOff x="13253943" y="9407858"/>
            <a:chExt cx="1338828" cy="3806922"/>
          </a:xfrm>
        </p:grpSpPr>
        <mc:AlternateContent xmlns:mc="http://schemas.openxmlformats.org/markup-compatibility/2006" xmlns:a14="http://schemas.microsoft.com/office/drawing/2010/main">
          <mc:Choice Requires="a14">
            <p:sp>
              <p:nvSpPr>
                <p:cNvPr id="349" name="TextBox 348"/>
                <p:cNvSpPr txBox="1"/>
                <p:nvPr/>
              </p:nvSpPr>
              <p:spPr>
                <a:xfrm>
                  <a:off x="13759397" y="11665499"/>
                  <a:ext cx="31579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600" i="1" smtClean="0">
                            <a:latin typeface="Cambria Math" panose="02040503050406030204" pitchFamily="18" charset="0"/>
                            <a:ea typeface="Cambria Math" panose="02040503050406030204" pitchFamily="18" charset="0"/>
                          </a:rPr>
                          <m:t>⋮</m:t>
                        </m:r>
                      </m:oMath>
                    </m:oMathPara>
                  </a14:m>
                  <a:endParaRPr lang="en-US" sz="4600" dirty="0"/>
                </a:p>
              </p:txBody>
            </p:sp>
          </mc:Choice>
          <mc:Fallback xmlns="">
            <p:sp>
              <p:nvSpPr>
                <p:cNvPr id="349" name="TextBox 348"/>
                <p:cNvSpPr txBox="1">
                  <a:spLocks noRot="1" noChangeAspect="1" noMove="1" noResize="1" noEditPoints="1" noAdjustHandles="1" noChangeArrowheads="1" noChangeShapeType="1" noTextEdit="1"/>
                </p:cNvSpPr>
                <p:nvPr/>
              </p:nvSpPr>
              <p:spPr>
                <a:xfrm>
                  <a:off x="13759397" y="11665499"/>
                  <a:ext cx="315792" cy="707886"/>
                </a:xfrm>
                <a:prstGeom prst="rect">
                  <a:avLst/>
                </a:prstGeom>
                <a:blipFill rotWithShape="0">
                  <a:blip r:embed="rId38"/>
                  <a:stretch>
                    <a:fillRect/>
                  </a:stretch>
                </a:blipFill>
              </p:spPr>
              <p:txBody>
                <a:bodyPr/>
                <a:lstStyle/>
                <a:p>
                  <a:r>
                    <a:rPr lang="en-US">
                      <a:noFill/>
                    </a:rPr>
                    <a:t> </a:t>
                  </a:r>
                </a:p>
              </p:txBody>
            </p:sp>
          </mc:Fallback>
        </mc:AlternateContent>
        <p:sp>
          <p:nvSpPr>
            <p:cNvPr id="350" name="TextBox 349"/>
            <p:cNvSpPr txBox="1"/>
            <p:nvPr/>
          </p:nvSpPr>
          <p:spPr>
            <a:xfrm>
              <a:off x="13253943" y="9407858"/>
              <a:ext cx="1338828" cy="369332"/>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HIV Status</a:t>
              </a:r>
              <a:endParaRPr lang="en-US" b="1" dirty="0">
                <a:latin typeface="Arial" panose="020B0604020202020204" pitchFamily="34" charset="0"/>
                <a:cs typeface="Arial" panose="020B0604020202020204" pitchFamily="34" charset="0"/>
              </a:endParaRPr>
            </a:p>
          </p:txBody>
        </p:sp>
        <p:sp>
          <p:nvSpPr>
            <p:cNvPr id="352" name="Cross 351"/>
            <p:cNvSpPr/>
            <p:nvPr/>
          </p:nvSpPr>
          <p:spPr>
            <a:xfrm>
              <a:off x="13650593" y="10157328"/>
              <a:ext cx="533400" cy="533400"/>
            </a:xfrm>
            <a:prstGeom prst="plus">
              <a:avLst>
                <a:gd name="adj" fmla="val 39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ross 353"/>
            <p:cNvSpPr/>
            <p:nvPr/>
          </p:nvSpPr>
          <p:spPr>
            <a:xfrm>
              <a:off x="13650593" y="12681380"/>
              <a:ext cx="533400" cy="533400"/>
            </a:xfrm>
            <a:prstGeom prst="plus">
              <a:avLst>
                <a:gd name="adj" fmla="val 39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13627972" y="11043503"/>
              <a:ext cx="578643" cy="1333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8683218" y="8322128"/>
            <a:ext cx="2711245" cy="4110547"/>
            <a:chOff x="8683218" y="8291610"/>
            <a:chExt cx="2711245" cy="4788766"/>
          </a:xfrm>
        </p:grpSpPr>
        <p:cxnSp>
          <p:nvCxnSpPr>
            <p:cNvPr id="235" name="Straight Connector 234"/>
            <p:cNvCxnSpPr/>
            <p:nvPr/>
          </p:nvCxnSpPr>
          <p:spPr>
            <a:xfrm>
              <a:off x="11394463" y="8291610"/>
              <a:ext cx="0" cy="476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9946663" y="8310660"/>
              <a:ext cx="0" cy="476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8683218" y="8315576"/>
              <a:ext cx="0" cy="476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1" name="Group 320"/>
          <p:cNvGrpSpPr/>
          <p:nvPr/>
        </p:nvGrpSpPr>
        <p:grpSpPr>
          <a:xfrm>
            <a:off x="7392319" y="9408559"/>
            <a:ext cx="1109599" cy="2954939"/>
            <a:chOff x="243284" y="10072854"/>
            <a:chExt cx="1109599" cy="2954939"/>
          </a:xfrm>
        </p:grpSpPr>
        <p:sp>
          <p:nvSpPr>
            <p:cNvPr id="333" name="TextBox 332"/>
            <p:cNvSpPr txBox="1"/>
            <p:nvPr/>
          </p:nvSpPr>
          <p:spPr>
            <a:xfrm>
              <a:off x="243284" y="10072854"/>
              <a:ext cx="110959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SIND-1</a:t>
              </a:r>
              <a:endParaRPr lang="en-US" sz="2200" i="1" dirty="0">
                <a:latin typeface="Arial" panose="020B0604020202020204" pitchFamily="34" charset="0"/>
                <a:cs typeface="Arial" panose="020B0604020202020204" pitchFamily="34" charset="0"/>
              </a:endParaRPr>
            </a:p>
          </p:txBody>
        </p:sp>
        <p:sp>
          <p:nvSpPr>
            <p:cNvPr id="346" name="TextBox 345"/>
            <p:cNvSpPr txBox="1"/>
            <p:nvPr/>
          </p:nvSpPr>
          <p:spPr>
            <a:xfrm>
              <a:off x="243284" y="10759004"/>
              <a:ext cx="110959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SIND-2</a:t>
              </a:r>
              <a:endParaRPr lang="en-US" sz="2200" i="1" dirty="0">
                <a:latin typeface="Arial" panose="020B0604020202020204" pitchFamily="34" charset="0"/>
                <a:cs typeface="Arial" panose="020B0604020202020204" pitchFamily="34" charset="0"/>
              </a:endParaRPr>
            </a:p>
          </p:txBody>
        </p:sp>
        <p:sp>
          <p:nvSpPr>
            <p:cNvPr id="348" name="TextBox 347"/>
            <p:cNvSpPr txBox="1"/>
            <p:nvPr/>
          </p:nvSpPr>
          <p:spPr>
            <a:xfrm>
              <a:off x="243284" y="12596906"/>
              <a:ext cx="1109599" cy="430887"/>
            </a:xfrm>
            <a:prstGeom prst="rect">
              <a:avLst/>
            </a:prstGeom>
            <a:noFill/>
          </p:spPr>
          <p:txBody>
            <a:bodyPr wrap="none" rtlCol="0">
              <a:spAutoFit/>
            </a:bodyPr>
            <a:lstStyle/>
            <a:p>
              <a:r>
                <a:rPr lang="en-US" sz="2200" i="1" dirty="0">
                  <a:latin typeface="Arial" panose="020B0604020202020204" pitchFamily="34" charset="0"/>
                  <a:cs typeface="Arial" panose="020B0604020202020204" pitchFamily="34" charset="0"/>
                </a:rPr>
                <a:t>S</a:t>
              </a:r>
              <a:r>
                <a:rPr lang="en-US" sz="2200" i="1" dirty="0" smtClean="0">
                  <a:latin typeface="Arial" panose="020B0604020202020204" pitchFamily="34" charset="0"/>
                  <a:cs typeface="Arial" panose="020B0604020202020204" pitchFamily="34" charset="0"/>
                </a:rPr>
                <a:t>IND-n</a:t>
              </a:r>
              <a:endParaRPr lang="en-US" sz="2200" i="1" dirty="0">
                <a:latin typeface="Arial" panose="020B0604020202020204" pitchFamily="34" charset="0"/>
                <a:cs typeface="Arial" panose="020B0604020202020204" pitchFamily="34" charset="0"/>
              </a:endParaRPr>
            </a:p>
          </p:txBody>
        </p:sp>
      </p:grpSp>
      <p:sp>
        <p:nvSpPr>
          <p:cNvPr id="322" name="TextBox 321"/>
          <p:cNvSpPr txBox="1"/>
          <p:nvPr/>
        </p:nvSpPr>
        <p:spPr>
          <a:xfrm>
            <a:off x="8797352" y="9408559"/>
            <a:ext cx="114165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GIND-2</a:t>
            </a:r>
            <a:endParaRPr lang="en-US" sz="2200" i="1" dirty="0">
              <a:latin typeface="Arial" panose="020B0604020202020204" pitchFamily="34" charset="0"/>
              <a:cs typeface="Arial" panose="020B0604020202020204" pitchFamily="34" charset="0"/>
            </a:endParaRPr>
          </a:p>
        </p:txBody>
      </p:sp>
      <p:sp>
        <p:nvSpPr>
          <p:cNvPr id="324" name="TextBox 323"/>
          <p:cNvSpPr txBox="1"/>
          <p:nvPr/>
        </p:nvSpPr>
        <p:spPr>
          <a:xfrm>
            <a:off x="8797352" y="10094709"/>
            <a:ext cx="114165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GIND-1</a:t>
            </a:r>
            <a:endParaRPr lang="en-US" sz="2200" i="1" dirty="0">
              <a:latin typeface="Arial" panose="020B0604020202020204" pitchFamily="34" charset="0"/>
              <a:cs typeface="Arial" panose="020B0604020202020204" pitchFamily="34" charset="0"/>
            </a:endParaRPr>
          </a:p>
        </p:txBody>
      </p:sp>
      <p:sp>
        <p:nvSpPr>
          <p:cNvPr id="332" name="TextBox 331"/>
          <p:cNvSpPr txBox="1"/>
          <p:nvPr/>
        </p:nvSpPr>
        <p:spPr>
          <a:xfrm>
            <a:off x="8797352" y="11932611"/>
            <a:ext cx="1141659" cy="430887"/>
          </a:xfrm>
          <a:prstGeom prst="rect">
            <a:avLst/>
          </a:prstGeom>
          <a:noFill/>
        </p:spPr>
        <p:txBody>
          <a:bodyPr wrap="none" rtlCol="0">
            <a:spAutoFit/>
          </a:bodyPr>
          <a:lstStyle/>
          <a:p>
            <a:r>
              <a:rPr lang="en-US" sz="2200" i="1" dirty="0" smtClean="0">
                <a:latin typeface="Arial" panose="020B0604020202020204" pitchFamily="34" charset="0"/>
                <a:cs typeface="Arial" panose="020B0604020202020204" pitchFamily="34" charset="0"/>
              </a:rPr>
              <a:t>GIND-3</a:t>
            </a:r>
            <a:endParaRPr lang="en-US" sz="2200"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1" name="Rectangle 360"/>
              <p:cNvSpPr/>
              <p:nvPr/>
            </p:nvSpPr>
            <p:spPr>
              <a:xfrm>
                <a:off x="5487241" y="7591807"/>
                <a:ext cx="1248868" cy="849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0" i="0" smtClean="0">
                          <a:latin typeface="Cambria Math" panose="02040503050406030204" pitchFamily="18" charset="0"/>
                        </a:rPr>
                        <m:t>(</m:t>
                      </m:r>
                      <m:acc>
                        <m:accPr>
                          <m:chr m:val="̃"/>
                          <m:ctrlPr>
                            <a:rPr lang="en-US" sz="4800" i="1" smtClean="0">
                              <a:latin typeface="Cambria Math" panose="02040503050406030204" pitchFamily="18" charset="0"/>
                            </a:rPr>
                          </m:ctrlPr>
                        </m:accPr>
                        <m:e>
                          <m:r>
                            <a:rPr lang="en-US" sz="4800" i="1">
                              <a:latin typeface="Cambria Math" panose="02040503050406030204" pitchFamily="18" charset="0"/>
                            </a:rPr>
                            <m:t>𝐺</m:t>
                          </m:r>
                        </m:e>
                      </m:acc>
                      <m:r>
                        <a:rPr lang="en-US" sz="4800" b="0" i="1" smtClean="0">
                          <a:latin typeface="Cambria Math" panose="02040503050406030204" pitchFamily="18" charset="0"/>
                        </a:rPr>
                        <m:t>)</m:t>
                      </m:r>
                    </m:oMath>
                  </m:oMathPara>
                </a14:m>
                <a:endParaRPr lang="en-US" sz="4800" dirty="0"/>
              </a:p>
            </p:txBody>
          </p:sp>
        </mc:Choice>
        <mc:Fallback xmlns="">
          <p:sp>
            <p:nvSpPr>
              <p:cNvPr id="361" name="Rectangle 360"/>
              <p:cNvSpPr>
                <a:spLocks noRot="1" noChangeAspect="1" noMove="1" noResize="1" noEditPoints="1" noAdjustHandles="1" noChangeArrowheads="1" noChangeShapeType="1" noTextEdit="1"/>
              </p:cNvSpPr>
              <p:nvPr/>
            </p:nvSpPr>
            <p:spPr>
              <a:xfrm>
                <a:off x="5487241" y="7591807"/>
                <a:ext cx="1248868" cy="849143"/>
              </a:xfrm>
              <a:prstGeom prst="rect">
                <a:avLst/>
              </a:prstGeom>
              <a:blipFill rotWithShape="0">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0241642" y="8192329"/>
                <a:ext cx="1288055"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m:t>
                      </m:r>
                      <m:r>
                        <a:rPr lang="en-US" sz="4800" i="1" smtClean="0">
                          <a:latin typeface="Cambria Math" panose="02040503050406030204" pitchFamily="18" charset="0"/>
                        </a:rPr>
                        <m:t>𝐺</m:t>
                      </m:r>
                      <m:r>
                        <a:rPr lang="en-US" sz="4800" b="0" i="1" smtClean="0">
                          <a:latin typeface="Cambria Math" panose="02040503050406030204" pitchFamily="18" charset="0"/>
                        </a:rPr>
                        <m:t>)</m:t>
                      </m:r>
                    </m:oMath>
                  </m:oMathPara>
                </a14:m>
                <a:endParaRPr lang="en-US" sz="4800" dirty="0"/>
              </a:p>
            </p:txBody>
          </p:sp>
        </mc:Choice>
        <mc:Fallback xmlns="">
          <p:sp>
            <p:nvSpPr>
              <p:cNvPr id="19" name="Rectangle 18"/>
              <p:cNvSpPr>
                <a:spLocks noRot="1" noChangeAspect="1" noMove="1" noResize="1" noEditPoints="1" noAdjustHandles="1" noChangeArrowheads="1" noChangeShapeType="1" noTextEdit="1"/>
              </p:cNvSpPr>
              <p:nvPr/>
            </p:nvSpPr>
            <p:spPr>
              <a:xfrm>
                <a:off x="20241642" y="8192329"/>
                <a:ext cx="1288055" cy="830997"/>
              </a:xfrm>
              <a:prstGeom prst="rect">
                <a:avLst/>
              </a:prstGeom>
              <a:blipFill rotWithShape="0">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3" name="Rectangle 362"/>
              <p:cNvSpPr/>
              <p:nvPr/>
            </p:nvSpPr>
            <p:spPr>
              <a:xfrm>
                <a:off x="20309921" y="213540"/>
                <a:ext cx="127855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m:t>
                          </m:r>
                          <m:r>
                            <a:rPr lang="en-US" sz="4000" i="1">
                              <a:latin typeface="Cambria Math" panose="02040503050406030204" pitchFamily="18" charset="0"/>
                            </a:rPr>
                            <m:t>𝑝</m:t>
                          </m:r>
                        </m:e>
                        <m:sub>
                          <m:r>
                            <a:rPr lang="en-US" sz="4000" b="0" i="1" smtClean="0">
                              <a:latin typeface="Cambria Math" panose="02040503050406030204" pitchFamily="18" charset="0"/>
                            </a:rPr>
                            <m:t>𝐺</m:t>
                          </m:r>
                        </m:sub>
                      </m:sSub>
                      <m:r>
                        <a:rPr lang="en-US" sz="4000" b="0" i="1" smtClean="0">
                          <a:latin typeface="Cambria Math" panose="02040503050406030204" pitchFamily="18" charset="0"/>
                        </a:rPr>
                        <m:t>)</m:t>
                      </m:r>
                    </m:oMath>
                  </m:oMathPara>
                </a14:m>
                <a:endParaRPr lang="en-US" sz="4000" dirty="0"/>
              </a:p>
            </p:txBody>
          </p:sp>
        </mc:Choice>
        <mc:Fallback xmlns="">
          <p:sp>
            <p:nvSpPr>
              <p:cNvPr id="363" name="Rectangle 362"/>
              <p:cNvSpPr>
                <a:spLocks noRot="1" noChangeAspect="1" noMove="1" noResize="1" noEditPoints="1" noAdjustHandles="1" noChangeArrowheads="1" noChangeShapeType="1" noTextEdit="1"/>
              </p:cNvSpPr>
              <p:nvPr/>
            </p:nvSpPr>
            <p:spPr>
              <a:xfrm>
                <a:off x="20309921" y="213540"/>
                <a:ext cx="1278555" cy="707886"/>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5" name="Rectangle 364"/>
              <p:cNvSpPr/>
              <p:nvPr/>
            </p:nvSpPr>
            <p:spPr>
              <a:xfrm>
                <a:off x="6003001" y="243038"/>
                <a:ext cx="122719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m:t>
                          </m:r>
                          <m:r>
                            <a:rPr lang="en-US" sz="4000" i="1">
                              <a:latin typeface="Cambria Math" panose="02040503050406030204" pitchFamily="18" charset="0"/>
                            </a:rPr>
                            <m:t>𝑝</m:t>
                          </m:r>
                        </m:e>
                        <m:sub>
                          <m:r>
                            <a:rPr lang="en-US" sz="4000" b="0" i="1" smtClean="0">
                              <a:latin typeface="Cambria Math" panose="02040503050406030204" pitchFamily="18" charset="0"/>
                            </a:rPr>
                            <m:t>𝑆</m:t>
                          </m:r>
                        </m:sub>
                      </m:sSub>
                      <m:r>
                        <a:rPr lang="en-US" sz="4000" b="0" i="1" smtClean="0">
                          <a:latin typeface="Cambria Math" panose="02040503050406030204" pitchFamily="18" charset="0"/>
                        </a:rPr>
                        <m:t>)</m:t>
                      </m:r>
                    </m:oMath>
                  </m:oMathPara>
                </a14:m>
                <a:endParaRPr lang="en-US" sz="4000" dirty="0"/>
              </a:p>
            </p:txBody>
          </p:sp>
        </mc:Choice>
        <mc:Fallback xmlns="">
          <p:sp>
            <p:nvSpPr>
              <p:cNvPr id="365" name="Rectangle 364"/>
              <p:cNvSpPr>
                <a:spLocks noRot="1" noChangeAspect="1" noMove="1" noResize="1" noEditPoints="1" noAdjustHandles="1" noChangeArrowheads="1" noChangeShapeType="1" noTextEdit="1"/>
              </p:cNvSpPr>
              <p:nvPr/>
            </p:nvSpPr>
            <p:spPr>
              <a:xfrm>
                <a:off x="6003001" y="243038"/>
                <a:ext cx="1227195" cy="707886"/>
              </a:xfrm>
              <a:prstGeom prst="rect">
                <a:avLst/>
              </a:prstGeom>
              <a:blipFill rotWithShape="0">
                <a:blip r:embed="rId42"/>
                <a:stretch>
                  <a:fillRect/>
                </a:stretch>
              </a:blipFill>
            </p:spPr>
            <p:txBody>
              <a:bodyPr/>
              <a:lstStyle/>
              <a:p>
                <a:r>
                  <a:rPr lang="en-US">
                    <a:noFill/>
                  </a:rPr>
                  <a:t> </a:t>
                </a:r>
              </a:p>
            </p:txBody>
          </p:sp>
        </mc:Fallback>
      </mc:AlternateContent>
      <p:sp>
        <p:nvSpPr>
          <p:cNvPr id="222" name="TextBox 221"/>
          <p:cNvSpPr txBox="1"/>
          <p:nvPr/>
        </p:nvSpPr>
        <p:spPr>
          <a:xfrm>
            <a:off x="18319915" y="9992192"/>
            <a:ext cx="1082349" cy="646331"/>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0 / 2</a:t>
            </a:r>
            <a:endParaRPr lang="en-US" sz="3600" dirty="0">
              <a:latin typeface="Arial" panose="020B0604020202020204" pitchFamily="34" charset="0"/>
              <a:cs typeface="Arial" panose="020B0604020202020204" pitchFamily="34" charset="0"/>
            </a:endParaRPr>
          </a:p>
        </p:txBody>
      </p:sp>
      <p:sp>
        <p:nvSpPr>
          <p:cNvPr id="22" name="Rectangle 21"/>
          <p:cNvSpPr/>
          <p:nvPr/>
        </p:nvSpPr>
        <p:spPr>
          <a:xfrm>
            <a:off x="18094386" y="9816281"/>
            <a:ext cx="1474839" cy="973393"/>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6945415">
            <a:off x="16058215" y="8340758"/>
            <a:ext cx="940105" cy="3115130"/>
          </a:xfrm>
          <a:custGeom>
            <a:avLst/>
            <a:gdLst>
              <a:gd name="connsiteX0" fmla="*/ 0 w 1032387"/>
              <a:gd name="connsiteY0" fmla="*/ 1165123 h 1681316"/>
              <a:gd name="connsiteX1" fmla="*/ 258097 w 1032387"/>
              <a:gd name="connsiteY1" fmla="*/ 1165123 h 1681316"/>
              <a:gd name="connsiteX2" fmla="*/ 258097 w 1032387"/>
              <a:gd name="connsiteY2" fmla="*/ 0 h 1681316"/>
              <a:gd name="connsiteX3" fmla="*/ 774290 w 1032387"/>
              <a:gd name="connsiteY3" fmla="*/ 0 h 1681316"/>
              <a:gd name="connsiteX4" fmla="*/ 774290 w 1032387"/>
              <a:gd name="connsiteY4" fmla="*/ 1165123 h 1681316"/>
              <a:gd name="connsiteX5" fmla="*/ 1032387 w 1032387"/>
              <a:gd name="connsiteY5" fmla="*/ 1165123 h 1681316"/>
              <a:gd name="connsiteX6" fmla="*/ 516194 w 1032387"/>
              <a:gd name="connsiteY6" fmla="*/ 1681316 h 1681316"/>
              <a:gd name="connsiteX7" fmla="*/ 0 w 1032387"/>
              <a:gd name="connsiteY7" fmla="*/ 1165123 h 1681316"/>
              <a:gd name="connsiteX0" fmla="*/ 0 w 1032387"/>
              <a:gd name="connsiteY0" fmla="*/ 1165123 h 1681316"/>
              <a:gd name="connsiteX1" fmla="*/ 258097 w 1032387"/>
              <a:gd name="connsiteY1" fmla="*/ 1165123 h 1681316"/>
              <a:gd name="connsiteX2" fmla="*/ 774290 w 1032387"/>
              <a:gd name="connsiteY2" fmla="*/ 0 h 1681316"/>
              <a:gd name="connsiteX3" fmla="*/ 774290 w 1032387"/>
              <a:gd name="connsiteY3" fmla="*/ 1165123 h 1681316"/>
              <a:gd name="connsiteX4" fmla="*/ 1032387 w 1032387"/>
              <a:gd name="connsiteY4" fmla="*/ 1165123 h 1681316"/>
              <a:gd name="connsiteX5" fmla="*/ 516194 w 1032387"/>
              <a:gd name="connsiteY5" fmla="*/ 1681316 h 1681316"/>
              <a:gd name="connsiteX6" fmla="*/ 0 w 1032387"/>
              <a:gd name="connsiteY6" fmla="*/ 1165123 h 1681316"/>
              <a:gd name="connsiteX0" fmla="*/ 0 w 1032387"/>
              <a:gd name="connsiteY0" fmla="*/ 1650047 h 2166240"/>
              <a:gd name="connsiteX1" fmla="*/ 258097 w 1032387"/>
              <a:gd name="connsiteY1" fmla="*/ 1650047 h 2166240"/>
              <a:gd name="connsiteX2" fmla="*/ 510614 w 1032387"/>
              <a:gd name="connsiteY2" fmla="*/ 0 h 2166240"/>
              <a:gd name="connsiteX3" fmla="*/ 774290 w 1032387"/>
              <a:gd name="connsiteY3" fmla="*/ 1650047 h 2166240"/>
              <a:gd name="connsiteX4" fmla="*/ 1032387 w 1032387"/>
              <a:gd name="connsiteY4" fmla="*/ 1650047 h 2166240"/>
              <a:gd name="connsiteX5" fmla="*/ 516194 w 1032387"/>
              <a:gd name="connsiteY5" fmla="*/ 2166240 h 2166240"/>
              <a:gd name="connsiteX6" fmla="*/ 0 w 1032387"/>
              <a:gd name="connsiteY6" fmla="*/ 1650047 h 2166240"/>
              <a:gd name="connsiteX0" fmla="*/ 0 w 1032387"/>
              <a:gd name="connsiteY0" fmla="*/ 1650047 h 2334232"/>
              <a:gd name="connsiteX1" fmla="*/ 258097 w 1032387"/>
              <a:gd name="connsiteY1" fmla="*/ 1650047 h 2334232"/>
              <a:gd name="connsiteX2" fmla="*/ 510614 w 1032387"/>
              <a:gd name="connsiteY2" fmla="*/ 0 h 2334232"/>
              <a:gd name="connsiteX3" fmla="*/ 774290 w 1032387"/>
              <a:gd name="connsiteY3" fmla="*/ 1650047 h 2334232"/>
              <a:gd name="connsiteX4" fmla="*/ 1032387 w 1032387"/>
              <a:gd name="connsiteY4" fmla="*/ 1650047 h 2334232"/>
              <a:gd name="connsiteX5" fmla="*/ 494121 w 1032387"/>
              <a:gd name="connsiteY5" fmla="*/ 2334232 h 2334232"/>
              <a:gd name="connsiteX6" fmla="*/ 0 w 1032387"/>
              <a:gd name="connsiteY6" fmla="*/ 1650047 h 2334232"/>
              <a:gd name="connsiteX0" fmla="*/ 0 w 1032387"/>
              <a:gd name="connsiteY0" fmla="*/ 1650047 h 2334232"/>
              <a:gd name="connsiteX1" fmla="*/ 388940 w 1032387"/>
              <a:gd name="connsiteY1" fmla="*/ 1816052 h 2334232"/>
              <a:gd name="connsiteX2" fmla="*/ 510614 w 1032387"/>
              <a:gd name="connsiteY2" fmla="*/ 0 h 2334232"/>
              <a:gd name="connsiteX3" fmla="*/ 774290 w 1032387"/>
              <a:gd name="connsiteY3" fmla="*/ 1650047 h 2334232"/>
              <a:gd name="connsiteX4" fmla="*/ 1032387 w 1032387"/>
              <a:gd name="connsiteY4" fmla="*/ 1650047 h 2334232"/>
              <a:gd name="connsiteX5" fmla="*/ 494121 w 1032387"/>
              <a:gd name="connsiteY5" fmla="*/ 2334232 h 2334232"/>
              <a:gd name="connsiteX6" fmla="*/ 0 w 1032387"/>
              <a:gd name="connsiteY6" fmla="*/ 1650047 h 2334232"/>
              <a:gd name="connsiteX0" fmla="*/ 0 w 1032387"/>
              <a:gd name="connsiteY0" fmla="*/ 1650047 h 2334232"/>
              <a:gd name="connsiteX1" fmla="*/ 388940 w 1032387"/>
              <a:gd name="connsiteY1" fmla="*/ 1816052 h 2334232"/>
              <a:gd name="connsiteX2" fmla="*/ 510614 w 1032387"/>
              <a:gd name="connsiteY2" fmla="*/ 0 h 2334232"/>
              <a:gd name="connsiteX3" fmla="*/ 628243 w 1032387"/>
              <a:gd name="connsiteY3" fmla="*/ 1855519 h 2334232"/>
              <a:gd name="connsiteX4" fmla="*/ 1032387 w 1032387"/>
              <a:gd name="connsiteY4" fmla="*/ 1650047 h 2334232"/>
              <a:gd name="connsiteX5" fmla="*/ 494121 w 1032387"/>
              <a:gd name="connsiteY5" fmla="*/ 2334232 h 2334232"/>
              <a:gd name="connsiteX6" fmla="*/ 0 w 1032387"/>
              <a:gd name="connsiteY6" fmla="*/ 1650047 h 2334232"/>
              <a:gd name="connsiteX0" fmla="*/ 0 w 920282"/>
              <a:gd name="connsiteY0" fmla="*/ 1754064 h 2334232"/>
              <a:gd name="connsiteX1" fmla="*/ 276835 w 920282"/>
              <a:gd name="connsiteY1" fmla="*/ 1816052 h 2334232"/>
              <a:gd name="connsiteX2" fmla="*/ 398509 w 920282"/>
              <a:gd name="connsiteY2" fmla="*/ 0 h 2334232"/>
              <a:gd name="connsiteX3" fmla="*/ 516138 w 920282"/>
              <a:gd name="connsiteY3" fmla="*/ 1855519 h 2334232"/>
              <a:gd name="connsiteX4" fmla="*/ 920282 w 920282"/>
              <a:gd name="connsiteY4" fmla="*/ 1650047 h 2334232"/>
              <a:gd name="connsiteX5" fmla="*/ 382016 w 920282"/>
              <a:gd name="connsiteY5" fmla="*/ 2334232 h 2334232"/>
              <a:gd name="connsiteX6" fmla="*/ 0 w 920282"/>
              <a:gd name="connsiteY6" fmla="*/ 1754064 h 2334232"/>
              <a:gd name="connsiteX0" fmla="*/ 0 w 770577"/>
              <a:gd name="connsiteY0" fmla="*/ 1754064 h 2334232"/>
              <a:gd name="connsiteX1" fmla="*/ 276835 w 770577"/>
              <a:gd name="connsiteY1" fmla="*/ 1816052 h 2334232"/>
              <a:gd name="connsiteX2" fmla="*/ 398509 w 770577"/>
              <a:gd name="connsiteY2" fmla="*/ 0 h 2334232"/>
              <a:gd name="connsiteX3" fmla="*/ 516138 w 770577"/>
              <a:gd name="connsiteY3" fmla="*/ 1855519 h 2334232"/>
              <a:gd name="connsiteX4" fmla="*/ 770577 w 770577"/>
              <a:gd name="connsiteY4" fmla="*/ 1817594 h 2334232"/>
              <a:gd name="connsiteX5" fmla="*/ 382016 w 770577"/>
              <a:gd name="connsiteY5" fmla="*/ 2334232 h 2334232"/>
              <a:gd name="connsiteX6" fmla="*/ 0 w 770577"/>
              <a:gd name="connsiteY6" fmla="*/ 1754064 h 2334232"/>
              <a:gd name="connsiteX0" fmla="*/ 0 w 765090"/>
              <a:gd name="connsiteY0" fmla="*/ 1810950 h 2334232"/>
              <a:gd name="connsiteX1" fmla="*/ 271348 w 765090"/>
              <a:gd name="connsiteY1" fmla="*/ 1816052 h 2334232"/>
              <a:gd name="connsiteX2" fmla="*/ 393022 w 765090"/>
              <a:gd name="connsiteY2" fmla="*/ 0 h 2334232"/>
              <a:gd name="connsiteX3" fmla="*/ 510651 w 765090"/>
              <a:gd name="connsiteY3" fmla="*/ 1855519 h 2334232"/>
              <a:gd name="connsiteX4" fmla="*/ 765090 w 765090"/>
              <a:gd name="connsiteY4" fmla="*/ 1817594 h 2334232"/>
              <a:gd name="connsiteX5" fmla="*/ 376529 w 765090"/>
              <a:gd name="connsiteY5" fmla="*/ 2334232 h 2334232"/>
              <a:gd name="connsiteX6" fmla="*/ 0 w 765090"/>
              <a:gd name="connsiteY6" fmla="*/ 1810950 h 2334232"/>
              <a:gd name="connsiteX0" fmla="*/ 0 w 725722"/>
              <a:gd name="connsiteY0" fmla="*/ 1810950 h 2334232"/>
              <a:gd name="connsiteX1" fmla="*/ 271348 w 725722"/>
              <a:gd name="connsiteY1" fmla="*/ 1816052 h 2334232"/>
              <a:gd name="connsiteX2" fmla="*/ 393022 w 725722"/>
              <a:gd name="connsiteY2" fmla="*/ 0 h 2334232"/>
              <a:gd name="connsiteX3" fmla="*/ 510651 w 725722"/>
              <a:gd name="connsiteY3" fmla="*/ 1855519 h 2334232"/>
              <a:gd name="connsiteX4" fmla="*/ 725722 w 725722"/>
              <a:gd name="connsiteY4" fmla="*/ 1872427 h 2334232"/>
              <a:gd name="connsiteX5" fmla="*/ 376529 w 725722"/>
              <a:gd name="connsiteY5" fmla="*/ 2334232 h 2334232"/>
              <a:gd name="connsiteX6" fmla="*/ 0 w 725722"/>
              <a:gd name="connsiteY6" fmla="*/ 1810950 h 2334232"/>
              <a:gd name="connsiteX0" fmla="*/ 0 w 725722"/>
              <a:gd name="connsiteY0" fmla="*/ 1810950 h 2375204"/>
              <a:gd name="connsiteX1" fmla="*/ 271348 w 725722"/>
              <a:gd name="connsiteY1" fmla="*/ 1816052 h 2375204"/>
              <a:gd name="connsiteX2" fmla="*/ 393022 w 725722"/>
              <a:gd name="connsiteY2" fmla="*/ 0 h 2375204"/>
              <a:gd name="connsiteX3" fmla="*/ 510651 w 725722"/>
              <a:gd name="connsiteY3" fmla="*/ 1855519 h 2375204"/>
              <a:gd name="connsiteX4" fmla="*/ 725722 w 725722"/>
              <a:gd name="connsiteY4" fmla="*/ 1872427 h 2375204"/>
              <a:gd name="connsiteX5" fmla="*/ 348584 w 725722"/>
              <a:gd name="connsiteY5" fmla="*/ 2375204 h 2375204"/>
              <a:gd name="connsiteX6" fmla="*/ 0 w 725722"/>
              <a:gd name="connsiteY6" fmla="*/ 1810950 h 2375204"/>
              <a:gd name="connsiteX0" fmla="*/ 0 w 725722"/>
              <a:gd name="connsiteY0" fmla="*/ 1810950 h 2375204"/>
              <a:gd name="connsiteX1" fmla="*/ 240964 w 725722"/>
              <a:gd name="connsiteY1" fmla="*/ 1831741 h 2375204"/>
              <a:gd name="connsiteX2" fmla="*/ 393022 w 725722"/>
              <a:gd name="connsiteY2" fmla="*/ 0 h 2375204"/>
              <a:gd name="connsiteX3" fmla="*/ 510651 w 725722"/>
              <a:gd name="connsiteY3" fmla="*/ 1855519 h 2375204"/>
              <a:gd name="connsiteX4" fmla="*/ 725722 w 725722"/>
              <a:gd name="connsiteY4" fmla="*/ 1872427 h 2375204"/>
              <a:gd name="connsiteX5" fmla="*/ 348584 w 725722"/>
              <a:gd name="connsiteY5" fmla="*/ 2375204 h 2375204"/>
              <a:gd name="connsiteX6" fmla="*/ 0 w 725722"/>
              <a:gd name="connsiteY6" fmla="*/ 1810950 h 2375204"/>
              <a:gd name="connsiteX0" fmla="*/ 0 w 725722"/>
              <a:gd name="connsiteY0" fmla="*/ 1810950 h 2375204"/>
              <a:gd name="connsiteX1" fmla="*/ 240964 w 725722"/>
              <a:gd name="connsiteY1" fmla="*/ 1831741 h 2375204"/>
              <a:gd name="connsiteX2" fmla="*/ 393022 w 725722"/>
              <a:gd name="connsiteY2" fmla="*/ 0 h 2375204"/>
              <a:gd name="connsiteX3" fmla="*/ 470898 w 725722"/>
              <a:gd name="connsiteY3" fmla="*/ 1840216 h 2375204"/>
              <a:gd name="connsiteX4" fmla="*/ 725722 w 725722"/>
              <a:gd name="connsiteY4" fmla="*/ 1872427 h 2375204"/>
              <a:gd name="connsiteX5" fmla="*/ 348584 w 725722"/>
              <a:gd name="connsiteY5" fmla="*/ 2375204 h 2375204"/>
              <a:gd name="connsiteX6" fmla="*/ 0 w 725722"/>
              <a:gd name="connsiteY6" fmla="*/ 1810950 h 2375204"/>
              <a:gd name="connsiteX0" fmla="*/ 0 w 615222"/>
              <a:gd name="connsiteY0" fmla="*/ 1810950 h 2375204"/>
              <a:gd name="connsiteX1" fmla="*/ 240964 w 615222"/>
              <a:gd name="connsiteY1" fmla="*/ 1831741 h 2375204"/>
              <a:gd name="connsiteX2" fmla="*/ 393022 w 615222"/>
              <a:gd name="connsiteY2" fmla="*/ 0 h 2375204"/>
              <a:gd name="connsiteX3" fmla="*/ 470898 w 615222"/>
              <a:gd name="connsiteY3" fmla="*/ 1840216 h 2375204"/>
              <a:gd name="connsiteX4" fmla="*/ 615222 w 615222"/>
              <a:gd name="connsiteY4" fmla="*/ 1851188 h 2375204"/>
              <a:gd name="connsiteX5" fmla="*/ 348584 w 615222"/>
              <a:gd name="connsiteY5" fmla="*/ 2375204 h 2375204"/>
              <a:gd name="connsiteX6" fmla="*/ 0 w 615222"/>
              <a:gd name="connsiteY6" fmla="*/ 1810950 h 2375204"/>
              <a:gd name="connsiteX0" fmla="*/ 0 w 513482"/>
              <a:gd name="connsiteY0" fmla="*/ 1807516 h 2375204"/>
              <a:gd name="connsiteX1" fmla="*/ 139224 w 513482"/>
              <a:gd name="connsiteY1" fmla="*/ 1831741 h 2375204"/>
              <a:gd name="connsiteX2" fmla="*/ 291282 w 513482"/>
              <a:gd name="connsiteY2" fmla="*/ 0 h 2375204"/>
              <a:gd name="connsiteX3" fmla="*/ 369158 w 513482"/>
              <a:gd name="connsiteY3" fmla="*/ 1840216 h 2375204"/>
              <a:gd name="connsiteX4" fmla="*/ 513482 w 513482"/>
              <a:gd name="connsiteY4" fmla="*/ 1851188 h 2375204"/>
              <a:gd name="connsiteX5" fmla="*/ 246844 w 513482"/>
              <a:gd name="connsiteY5" fmla="*/ 2375204 h 2375204"/>
              <a:gd name="connsiteX6" fmla="*/ 0 w 513482"/>
              <a:gd name="connsiteY6" fmla="*/ 1807516 h 2375204"/>
              <a:gd name="connsiteX0" fmla="*/ 0 w 513482"/>
              <a:gd name="connsiteY0" fmla="*/ 1807516 h 2375204"/>
              <a:gd name="connsiteX1" fmla="*/ 180421 w 513482"/>
              <a:gd name="connsiteY1" fmla="*/ 1795870 h 2375204"/>
              <a:gd name="connsiteX2" fmla="*/ 291282 w 513482"/>
              <a:gd name="connsiteY2" fmla="*/ 0 h 2375204"/>
              <a:gd name="connsiteX3" fmla="*/ 369158 w 513482"/>
              <a:gd name="connsiteY3" fmla="*/ 1840216 h 2375204"/>
              <a:gd name="connsiteX4" fmla="*/ 513482 w 513482"/>
              <a:gd name="connsiteY4" fmla="*/ 1851188 h 2375204"/>
              <a:gd name="connsiteX5" fmla="*/ 246844 w 513482"/>
              <a:gd name="connsiteY5" fmla="*/ 2375204 h 2375204"/>
              <a:gd name="connsiteX6" fmla="*/ 0 w 513482"/>
              <a:gd name="connsiteY6" fmla="*/ 1807516 h 2375204"/>
              <a:gd name="connsiteX0" fmla="*/ 0 w 513482"/>
              <a:gd name="connsiteY0" fmla="*/ 1807516 h 2375204"/>
              <a:gd name="connsiteX1" fmla="*/ 177148 w 513482"/>
              <a:gd name="connsiteY1" fmla="*/ 1828083 h 2375204"/>
              <a:gd name="connsiteX2" fmla="*/ 291282 w 513482"/>
              <a:gd name="connsiteY2" fmla="*/ 0 h 2375204"/>
              <a:gd name="connsiteX3" fmla="*/ 369158 w 513482"/>
              <a:gd name="connsiteY3" fmla="*/ 1840216 h 2375204"/>
              <a:gd name="connsiteX4" fmla="*/ 513482 w 513482"/>
              <a:gd name="connsiteY4" fmla="*/ 1851188 h 2375204"/>
              <a:gd name="connsiteX5" fmla="*/ 246844 w 513482"/>
              <a:gd name="connsiteY5" fmla="*/ 2375204 h 2375204"/>
              <a:gd name="connsiteX6" fmla="*/ 0 w 513482"/>
              <a:gd name="connsiteY6" fmla="*/ 1807516 h 2375204"/>
              <a:gd name="connsiteX0" fmla="*/ 0 w 513482"/>
              <a:gd name="connsiteY0" fmla="*/ 1807516 h 2375204"/>
              <a:gd name="connsiteX1" fmla="*/ 177917 w 513482"/>
              <a:gd name="connsiteY1" fmla="*/ 1811262 h 2375204"/>
              <a:gd name="connsiteX2" fmla="*/ 291282 w 513482"/>
              <a:gd name="connsiteY2" fmla="*/ 0 h 2375204"/>
              <a:gd name="connsiteX3" fmla="*/ 369158 w 513482"/>
              <a:gd name="connsiteY3" fmla="*/ 1840216 h 2375204"/>
              <a:gd name="connsiteX4" fmla="*/ 513482 w 513482"/>
              <a:gd name="connsiteY4" fmla="*/ 1851188 h 2375204"/>
              <a:gd name="connsiteX5" fmla="*/ 246844 w 513482"/>
              <a:gd name="connsiteY5" fmla="*/ 2375204 h 2375204"/>
              <a:gd name="connsiteX6" fmla="*/ 0 w 513482"/>
              <a:gd name="connsiteY6" fmla="*/ 1807516 h 2375204"/>
              <a:gd name="connsiteX0" fmla="*/ 0 w 513482"/>
              <a:gd name="connsiteY0" fmla="*/ 1807516 h 2375204"/>
              <a:gd name="connsiteX1" fmla="*/ 177917 w 513482"/>
              <a:gd name="connsiteY1" fmla="*/ 1811262 h 2375204"/>
              <a:gd name="connsiteX2" fmla="*/ 291282 w 513482"/>
              <a:gd name="connsiteY2" fmla="*/ 0 h 2375204"/>
              <a:gd name="connsiteX3" fmla="*/ 353794 w 513482"/>
              <a:gd name="connsiteY3" fmla="*/ 1829736 h 2375204"/>
              <a:gd name="connsiteX4" fmla="*/ 513482 w 513482"/>
              <a:gd name="connsiteY4" fmla="*/ 1851188 h 2375204"/>
              <a:gd name="connsiteX5" fmla="*/ 246844 w 513482"/>
              <a:gd name="connsiteY5" fmla="*/ 2375204 h 2375204"/>
              <a:gd name="connsiteX6" fmla="*/ 0 w 513482"/>
              <a:gd name="connsiteY6" fmla="*/ 1807516 h 2375204"/>
              <a:gd name="connsiteX0" fmla="*/ 0 w 513482"/>
              <a:gd name="connsiteY0" fmla="*/ 1807516 h 2375204"/>
              <a:gd name="connsiteX1" fmla="*/ 186171 w 513482"/>
              <a:gd name="connsiteY1" fmla="*/ 1822427 h 2375204"/>
              <a:gd name="connsiteX2" fmla="*/ 291282 w 513482"/>
              <a:gd name="connsiteY2" fmla="*/ 0 h 2375204"/>
              <a:gd name="connsiteX3" fmla="*/ 353794 w 513482"/>
              <a:gd name="connsiteY3" fmla="*/ 1829736 h 2375204"/>
              <a:gd name="connsiteX4" fmla="*/ 513482 w 513482"/>
              <a:gd name="connsiteY4" fmla="*/ 1851188 h 2375204"/>
              <a:gd name="connsiteX5" fmla="*/ 246844 w 513482"/>
              <a:gd name="connsiteY5" fmla="*/ 2375204 h 2375204"/>
              <a:gd name="connsiteX6" fmla="*/ 0 w 513482"/>
              <a:gd name="connsiteY6" fmla="*/ 1807516 h 2375204"/>
              <a:gd name="connsiteX0" fmla="*/ 0 w 513482"/>
              <a:gd name="connsiteY0" fmla="*/ 1807516 h 2374434"/>
              <a:gd name="connsiteX1" fmla="*/ 186171 w 513482"/>
              <a:gd name="connsiteY1" fmla="*/ 1822427 h 2374434"/>
              <a:gd name="connsiteX2" fmla="*/ 291282 w 513482"/>
              <a:gd name="connsiteY2" fmla="*/ 0 h 2374434"/>
              <a:gd name="connsiteX3" fmla="*/ 353794 w 513482"/>
              <a:gd name="connsiteY3" fmla="*/ 1829736 h 2374434"/>
              <a:gd name="connsiteX4" fmla="*/ 513482 w 513482"/>
              <a:gd name="connsiteY4" fmla="*/ 1851188 h 2374434"/>
              <a:gd name="connsiteX5" fmla="*/ 230023 w 513482"/>
              <a:gd name="connsiteY5" fmla="*/ 2374434 h 2374434"/>
              <a:gd name="connsiteX6" fmla="*/ 0 w 513482"/>
              <a:gd name="connsiteY6" fmla="*/ 1807516 h 2374434"/>
              <a:gd name="connsiteX0" fmla="*/ 0 w 513482"/>
              <a:gd name="connsiteY0" fmla="*/ 1807516 h 2374434"/>
              <a:gd name="connsiteX1" fmla="*/ 186171 w 513482"/>
              <a:gd name="connsiteY1" fmla="*/ 1822427 h 2374434"/>
              <a:gd name="connsiteX2" fmla="*/ 291282 w 513482"/>
              <a:gd name="connsiteY2" fmla="*/ 0 h 2374434"/>
              <a:gd name="connsiteX3" fmla="*/ 313826 w 513482"/>
              <a:gd name="connsiteY3" fmla="*/ 2010622 h 2374434"/>
              <a:gd name="connsiteX4" fmla="*/ 513482 w 513482"/>
              <a:gd name="connsiteY4" fmla="*/ 1851188 h 2374434"/>
              <a:gd name="connsiteX5" fmla="*/ 230023 w 513482"/>
              <a:gd name="connsiteY5" fmla="*/ 2374434 h 2374434"/>
              <a:gd name="connsiteX6" fmla="*/ 0 w 513482"/>
              <a:gd name="connsiteY6" fmla="*/ 1807516 h 2374434"/>
              <a:gd name="connsiteX0" fmla="*/ 0 w 513482"/>
              <a:gd name="connsiteY0" fmla="*/ 1807516 h 2374434"/>
              <a:gd name="connsiteX1" fmla="*/ 194980 w 513482"/>
              <a:gd name="connsiteY1" fmla="*/ 2012962 h 2374434"/>
              <a:gd name="connsiteX2" fmla="*/ 291282 w 513482"/>
              <a:gd name="connsiteY2" fmla="*/ 0 h 2374434"/>
              <a:gd name="connsiteX3" fmla="*/ 313826 w 513482"/>
              <a:gd name="connsiteY3" fmla="*/ 2010622 h 2374434"/>
              <a:gd name="connsiteX4" fmla="*/ 513482 w 513482"/>
              <a:gd name="connsiteY4" fmla="*/ 1851188 h 2374434"/>
              <a:gd name="connsiteX5" fmla="*/ 230023 w 513482"/>
              <a:gd name="connsiteY5" fmla="*/ 2374434 h 2374434"/>
              <a:gd name="connsiteX6" fmla="*/ 0 w 513482"/>
              <a:gd name="connsiteY6" fmla="*/ 1807516 h 2374434"/>
              <a:gd name="connsiteX0" fmla="*/ 0 w 513482"/>
              <a:gd name="connsiteY0" fmla="*/ 2386125 h 2953043"/>
              <a:gd name="connsiteX1" fmla="*/ 194980 w 513482"/>
              <a:gd name="connsiteY1" fmla="*/ 2591571 h 2953043"/>
              <a:gd name="connsiteX2" fmla="*/ 261351 w 513482"/>
              <a:gd name="connsiteY2" fmla="*/ 0 h 2953043"/>
              <a:gd name="connsiteX3" fmla="*/ 313826 w 513482"/>
              <a:gd name="connsiteY3" fmla="*/ 2589231 h 2953043"/>
              <a:gd name="connsiteX4" fmla="*/ 513482 w 513482"/>
              <a:gd name="connsiteY4" fmla="*/ 2429797 h 2953043"/>
              <a:gd name="connsiteX5" fmla="*/ 230023 w 513482"/>
              <a:gd name="connsiteY5" fmla="*/ 2953043 h 2953043"/>
              <a:gd name="connsiteX6" fmla="*/ 0 w 513482"/>
              <a:gd name="connsiteY6" fmla="*/ 2386125 h 2953043"/>
              <a:gd name="connsiteX0" fmla="*/ 0 w 710711"/>
              <a:gd name="connsiteY0" fmla="*/ 2332040 h 2953043"/>
              <a:gd name="connsiteX1" fmla="*/ 392209 w 710711"/>
              <a:gd name="connsiteY1" fmla="*/ 2591571 h 2953043"/>
              <a:gd name="connsiteX2" fmla="*/ 458580 w 710711"/>
              <a:gd name="connsiteY2" fmla="*/ 0 h 2953043"/>
              <a:gd name="connsiteX3" fmla="*/ 511055 w 710711"/>
              <a:gd name="connsiteY3" fmla="*/ 2589231 h 2953043"/>
              <a:gd name="connsiteX4" fmla="*/ 710711 w 710711"/>
              <a:gd name="connsiteY4" fmla="*/ 2429797 h 2953043"/>
              <a:gd name="connsiteX5" fmla="*/ 427252 w 710711"/>
              <a:gd name="connsiteY5" fmla="*/ 2953043 h 2953043"/>
              <a:gd name="connsiteX6" fmla="*/ 0 w 710711"/>
              <a:gd name="connsiteY6" fmla="*/ 2332040 h 2953043"/>
              <a:gd name="connsiteX0" fmla="*/ 0 w 940105"/>
              <a:gd name="connsiteY0" fmla="*/ 2332040 h 2953043"/>
              <a:gd name="connsiteX1" fmla="*/ 392209 w 940105"/>
              <a:gd name="connsiteY1" fmla="*/ 2591571 h 2953043"/>
              <a:gd name="connsiteX2" fmla="*/ 458580 w 940105"/>
              <a:gd name="connsiteY2" fmla="*/ 0 h 2953043"/>
              <a:gd name="connsiteX3" fmla="*/ 511055 w 940105"/>
              <a:gd name="connsiteY3" fmla="*/ 2589231 h 2953043"/>
              <a:gd name="connsiteX4" fmla="*/ 940105 w 940105"/>
              <a:gd name="connsiteY4" fmla="*/ 2408523 h 2953043"/>
              <a:gd name="connsiteX5" fmla="*/ 427252 w 940105"/>
              <a:gd name="connsiteY5" fmla="*/ 2953043 h 2953043"/>
              <a:gd name="connsiteX6" fmla="*/ 0 w 940105"/>
              <a:gd name="connsiteY6" fmla="*/ 2332040 h 2953043"/>
              <a:gd name="connsiteX0" fmla="*/ 0 w 940105"/>
              <a:gd name="connsiteY0" fmla="*/ 2332040 h 2953043"/>
              <a:gd name="connsiteX1" fmla="*/ 392209 w 940105"/>
              <a:gd name="connsiteY1" fmla="*/ 2591571 h 2953043"/>
              <a:gd name="connsiteX2" fmla="*/ 458580 w 940105"/>
              <a:gd name="connsiteY2" fmla="*/ 0 h 2953043"/>
              <a:gd name="connsiteX3" fmla="*/ 570182 w 940105"/>
              <a:gd name="connsiteY3" fmla="*/ 2459164 h 2953043"/>
              <a:gd name="connsiteX4" fmla="*/ 940105 w 940105"/>
              <a:gd name="connsiteY4" fmla="*/ 2408523 h 2953043"/>
              <a:gd name="connsiteX5" fmla="*/ 427252 w 940105"/>
              <a:gd name="connsiteY5" fmla="*/ 2953043 h 2953043"/>
              <a:gd name="connsiteX6" fmla="*/ 0 w 940105"/>
              <a:gd name="connsiteY6" fmla="*/ 2332040 h 2953043"/>
              <a:gd name="connsiteX0" fmla="*/ 0 w 940105"/>
              <a:gd name="connsiteY0" fmla="*/ 2332040 h 2953043"/>
              <a:gd name="connsiteX1" fmla="*/ 340818 w 940105"/>
              <a:gd name="connsiteY1" fmla="*/ 2446838 h 2953043"/>
              <a:gd name="connsiteX2" fmla="*/ 458580 w 940105"/>
              <a:gd name="connsiteY2" fmla="*/ 0 h 2953043"/>
              <a:gd name="connsiteX3" fmla="*/ 570182 w 940105"/>
              <a:gd name="connsiteY3" fmla="*/ 2459164 h 2953043"/>
              <a:gd name="connsiteX4" fmla="*/ 940105 w 940105"/>
              <a:gd name="connsiteY4" fmla="*/ 2408523 h 2953043"/>
              <a:gd name="connsiteX5" fmla="*/ 427252 w 940105"/>
              <a:gd name="connsiteY5" fmla="*/ 2953043 h 2953043"/>
              <a:gd name="connsiteX6" fmla="*/ 0 w 940105"/>
              <a:gd name="connsiteY6" fmla="*/ 2332040 h 2953043"/>
              <a:gd name="connsiteX0" fmla="*/ 0 w 940105"/>
              <a:gd name="connsiteY0" fmla="*/ 2332040 h 3008855"/>
              <a:gd name="connsiteX1" fmla="*/ 340818 w 940105"/>
              <a:gd name="connsiteY1" fmla="*/ 2446838 h 3008855"/>
              <a:gd name="connsiteX2" fmla="*/ 458580 w 940105"/>
              <a:gd name="connsiteY2" fmla="*/ 0 h 3008855"/>
              <a:gd name="connsiteX3" fmla="*/ 570182 w 940105"/>
              <a:gd name="connsiteY3" fmla="*/ 2459164 h 3008855"/>
              <a:gd name="connsiteX4" fmla="*/ 940105 w 940105"/>
              <a:gd name="connsiteY4" fmla="*/ 2408523 h 3008855"/>
              <a:gd name="connsiteX5" fmla="*/ 439547 w 940105"/>
              <a:gd name="connsiteY5" fmla="*/ 3008855 h 3008855"/>
              <a:gd name="connsiteX6" fmla="*/ 0 w 940105"/>
              <a:gd name="connsiteY6" fmla="*/ 2332040 h 3008855"/>
              <a:gd name="connsiteX0" fmla="*/ 0 w 940105"/>
              <a:gd name="connsiteY0" fmla="*/ 2332040 h 3008855"/>
              <a:gd name="connsiteX1" fmla="*/ 340818 w 940105"/>
              <a:gd name="connsiteY1" fmla="*/ 2446838 h 3008855"/>
              <a:gd name="connsiteX2" fmla="*/ 458580 w 940105"/>
              <a:gd name="connsiteY2" fmla="*/ 0 h 3008855"/>
              <a:gd name="connsiteX3" fmla="*/ 667300 w 940105"/>
              <a:gd name="connsiteY3" fmla="*/ 2457276 h 3008855"/>
              <a:gd name="connsiteX4" fmla="*/ 940105 w 940105"/>
              <a:gd name="connsiteY4" fmla="*/ 2408523 h 3008855"/>
              <a:gd name="connsiteX5" fmla="*/ 439547 w 940105"/>
              <a:gd name="connsiteY5" fmla="*/ 3008855 h 3008855"/>
              <a:gd name="connsiteX6" fmla="*/ 0 w 940105"/>
              <a:gd name="connsiteY6" fmla="*/ 2332040 h 3008855"/>
              <a:gd name="connsiteX0" fmla="*/ 0 w 940105"/>
              <a:gd name="connsiteY0" fmla="*/ 2332040 h 3008855"/>
              <a:gd name="connsiteX1" fmla="*/ 281645 w 940105"/>
              <a:gd name="connsiteY1" fmla="*/ 2414358 h 3008855"/>
              <a:gd name="connsiteX2" fmla="*/ 458580 w 940105"/>
              <a:gd name="connsiteY2" fmla="*/ 0 h 3008855"/>
              <a:gd name="connsiteX3" fmla="*/ 667300 w 940105"/>
              <a:gd name="connsiteY3" fmla="*/ 2457276 h 3008855"/>
              <a:gd name="connsiteX4" fmla="*/ 940105 w 940105"/>
              <a:gd name="connsiteY4" fmla="*/ 2408523 h 3008855"/>
              <a:gd name="connsiteX5" fmla="*/ 439547 w 940105"/>
              <a:gd name="connsiteY5" fmla="*/ 3008855 h 3008855"/>
              <a:gd name="connsiteX6" fmla="*/ 0 w 940105"/>
              <a:gd name="connsiteY6" fmla="*/ 2332040 h 3008855"/>
              <a:gd name="connsiteX0" fmla="*/ 0 w 940105"/>
              <a:gd name="connsiteY0" fmla="*/ 2332040 h 3002610"/>
              <a:gd name="connsiteX1" fmla="*/ 281645 w 940105"/>
              <a:gd name="connsiteY1" fmla="*/ 2414358 h 3002610"/>
              <a:gd name="connsiteX2" fmla="*/ 458580 w 940105"/>
              <a:gd name="connsiteY2" fmla="*/ 0 h 3002610"/>
              <a:gd name="connsiteX3" fmla="*/ 667300 w 940105"/>
              <a:gd name="connsiteY3" fmla="*/ 2457276 h 3002610"/>
              <a:gd name="connsiteX4" fmla="*/ 940105 w 940105"/>
              <a:gd name="connsiteY4" fmla="*/ 2408523 h 3002610"/>
              <a:gd name="connsiteX5" fmla="*/ 467896 w 940105"/>
              <a:gd name="connsiteY5" fmla="*/ 3002610 h 3002610"/>
              <a:gd name="connsiteX6" fmla="*/ 0 w 940105"/>
              <a:gd name="connsiteY6" fmla="*/ 2332040 h 300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105" h="3002610">
                <a:moveTo>
                  <a:pt x="0" y="2332040"/>
                </a:moveTo>
                <a:lnTo>
                  <a:pt x="281645" y="2414358"/>
                </a:lnTo>
                <a:lnTo>
                  <a:pt x="458580" y="0"/>
                </a:lnTo>
                <a:lnTo>
                  <a:pt x="667300" y="2457276"/>
                </a:lnTo>
                <a:lnTo>
                  <a:pt x="940105" y="2408523"/>
                </a:lnTo>
                <a:lnTo>
                  <a:pt x="467896" y="3002610"/>
                </a:lnTo>
                <a:lnTo>
                  <a:pt x="0" y="233204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8" idx="0"/>
          </p:cNvCxnSpPr>
          <p:nvPr/>
        </p:nvCxnSpPr>
        <p:spPr>
          <a:xfrm flipV="1">
            <a:off x="17377969" y="10507980"/>
            <a:ext cx="1039571" cy="1560630"/>
          </a:xfrm>
          <a:prstGeom prst="straightConnector1">
            <a:avLst/>
          </a:prstGeom>
          <a:ln w="4762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62" idx="0"/>
          </p:cNvCxnSpPr>
          <p:nvPr/>
        </p:nvCxnSpPr>
        <p:spPr>
          <a:xfrm flipH="1" flipV="1">
            <a:off x="19347544" y="10580914"/>
            <a:ext cx="1519892" cy="1478912"/>
          </a:xfrm>
          <a:prstGeom prst="straightConnector1">
            <a:avLst/>
          </a:prstGeom>
          <a:ln w="4762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18129702" y="9196736"/>
            <a:ext cx="1262077" cy="646331"/>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SV-</a:t>
            </a:r>
            <a:r>
              <a:rPr lang="en-US" sz="3600" i="1" dirty="0" smtClean="0">
                <a:latin typeface="Arial" panose="020B0604020202020204" pitchFamily="34" charset="0"/>
                <a:cs typeface="Arial" panose="020B0604020202020204" pitchFamily="34" charset="0"/>
              </a:rPr>
              <a:t>N</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15999002" y="12068610"/>
                <a:ext cx="2757934" cy="1130246"/>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Genotype of SV-</a:t>
                </a:r>
                <a:r>
                  <a:rPr lang="en-US" sz="2200" i="1" dirty="0" smtClean="0">
                    <a:latin typeface="Arial" panose="020B0604020202020204" pitchFamily="34" charset="0"/>
                    <a:cs typeface="Arial" panose="020B0604020202020204" pitchFamily="34" charset="0"/>
                  </a:rPr>
                  <a:t>N</a:t>
                </a:r>
                <a:r>
                  <a:rPr lang="en-US" sz="2200" dirty="0" smtClean="0">
                    <a:latin typeface="Arial" panose="020B0604020202020204" pitchFamily="34" charset="0"/>
                    <a:cs typeface="Arial" panose="020B0604020202020204" pitchFamily="34" charset="0"/>
                  </a:rPr>
                  <a:t> in</a:t>
                </a:r>
              </a:p>
              <a:p>
                <a:pPr algn="ctr"/>
                <a:r>
                  <a:rPr lang="en-US" sz="2200" dirty="0" smtClean="0">
                    <a:latin typeface="Arial" panose="020B0604020202020204" pitchFamily="34" charset="0"/>
                    <a:cs typeface="Arial" panose="020B0604020202020204" pitchFamily="34" charset="0"/>
                  </a:rPr>
                  <a:t>SV Genotype</a:t>
                </a:r>
              </a:p>
              <a:p>
                <a:pPr algn="ctr"/>
                <a:r>
                  <a:rPr lang="en-US" sz="2200" dirty="0" smtClean="0">
                    <a:latin typeface="Arial" panose="020B0604020202020204" pitchFamily="34" charset="0"/>
                    <a:cs typeface="Arial" panose="020B0604020202020204" pitchFamily="34" charset="0"/>
                  </a:rPr>
                  <a:t>Dataset (</a:t>
                </a:r>
                <a14:m>
                  <m:oMath xmlns:m="http://schemas.openxmlformats.org/officeDocument/2006/math">
                    <m:r>
                      <a:rPr lang="en-US" sz="2400" i="1">
                        <a:latin typeface="Cambria Math" panose="02040503050406030204" pitchFamily="18" charset="0"/>
                      </a:rPr>
                      <m:t>𝐺</m:t>
                    </m:r>
                  </m:oMath>
                </a14:m>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5999002" y="12068610"/>
                <a:ext cx="2757934" cy="1130246"/>
              </a:xfrm>
              <a:prstGeom prst="rect">
                <a:avLst/>
              </a:prstGeom>
              <a:blipFill rotWithShape="0">
                <a:blip r:embed="rId43"/>
                <a:stretch>
                  <a:fillRect l="-2434" t="-3243" r="-2434" b="-10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p:cNvSpPr txBox="1"/>
              <p:nvPr/>
            </p:nvSpPr>
            <p:spPr>
              <a:xfrm>
                <a:off x="19488469" y="12059826"/>
                <a:ext cx="2757934" cy="1147815"/>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Genotype of SV-</a:t>
                </a:r>
                <a:r>
                  <a:rPr lang="en-US" sz="2200" i="1" dirty="0" smtClean="0">
                    <a:latin typeface="Arial" panose="020B0604020202020204" pitchFamily="34" charset="0"/>
                    <a:cs typeface="Arial" panose="020B0604020202020204" pitchFamily="34" charset="0"/>
                  </a:rPr>
                  <a:t>N</a:t>
                </a:r>
                <a:r>
                  <a:rPr lang="en-US" sz="2200" dirty="0" smtClean="0">
                    <a:latin typeface="Arial" panose="020B0604020202020204" pitchFamily="34" charset="0"/>
                    <a:cs typeface="Arial" panose="020B0604020202020204" pitchFamily="34" charset="0"/>
                  </a:rPr>
                  <a:t> in</a:t>
                </a:r>
              </a:p>
              <a:p>
                <a:pPr algn="ctr"/>
                <a:r>
                  <a:rPr lang="en-US" sz="2200" dirty="0" smtClean="0">
                    <a:latin typeface="Arial" panose="020B0604020202020204" pitchFamily="34" charset="0"/>
                    <a:cs typeface="Arial" panose="020B0604020202020204" pitchFamily="34" charset="0"/>
                  </a:rPr>
                  <a:t>Predicted Genotype</a:t>
                </a:r>
              </a:p>
              <a:p>
                <a:pPr algn="ctr"/>
                <a:r>
                  <a:rPr lang="en-US" sz="2200" dirty="0" smtClean="0">
                    <a:latin typeface="Arial" panose="020B0604020202020204" pitchFamily="34" charset="0"/>
                    <a:cs typeface="Arial" panose="020B0604020202020204" pitchFamily="34" charset="0"/>
                  </a:rPr>
                  <a:t>Dataset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𝐺</m:t>
                        </m:r>
                      </m:e>
                    </m:acc>
                  </m:oMath>
                </a14:m>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mc:Choice>
        <mc:Fallback xmlns="">
          <p:sp>
            <p:nvSpPr>
              <p:cNvPr id="262" name="TextBox 261"/>
              <p:cNvSpPr txBox="1">
                <a:spLocks noRot="1" noChangeAspect="1" noMove="1" noResize="1" noEditPoints="1" noAdjustHandles="1" noChangeArrowheads="1" noChangeShapeType="1" noTextEdit="1"/>
              </p:cNvSpPr>
              <p:nvPr/>
            </p:nvSpPr>
            <p:spPr>
              <a:xfrm>
                <a:off x="19488469" y="12059826"/>
                <a:ext cx="2757934" cy="1147815"/>
              </a:xfrm>
              <a:prstGeom prst="rect">
                <a:avLst/>
              </a:prstGeom>
              <a:blipFill rotWithShape="0">
                <a:blip r:embed="rId44"/>
                <a:stretch>
                  <a:fillRect l="-2434" t="-2646" r="-2434" b="-9524"/>
                </a:stretch>
              </a:blipFill>
            </p:spPr>
            <p:txBody>
              <a:bodyPr/>
              <a:lstStyle/>
              <a:p>
                <a:r>
                  <a:rPr lang="en-US">
                    <a:noFill/>
                  </a:rPr>
                  <a:t> </a:t>
                </a:r>
              </a:p>
            </p:txBody>
          </p:sp>
        </mc:Fallback>
      </mc:AlternateContent>
      <p:sp>
        <p:nvSpPr>
          <p:cNvPr id="215" name="TextBox 214"/>
          <p:cNvSpPr txBox="1"/>
          <p:nvPr/>
        </p:nvSpPr>
        <p:spPr>
          <a:xfrm>
            <a:off x="1185748" y="2767908"/>
            <a:ext cx="140294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Anonymized</a:t>
            </a:r>
          </a:p>
          <a:p>
            <a:pPr algn="ctr"/>
            <a:r>
              <a:rPr lang="en-US" sz="1600" b="1" dirty="0" smtClean="0">
                <a:latin typeface="Arial" panose="020B0604020202020204" pitchFamily="34" charset="0"/>
                <a:cs typeface="Arial" panose="020B0604020202020204" pitchFamily="34" charset="0"/>
              </a:rPr>
              <a:t>Sample ID</a:t>
            </a:r>
            <a:endParaRPr lang="en-US" sz="1600" b="1" dirty="0">
              <a:latin typeface="Arial" panose="020B0604020202020204" pitchFamily="34" charset="0"/>
              <a:cs typeface="Arial" panose="020B0604020202020204" pitchFamily="34" charset="0"/>
            </a:endParaRPr>
          </a:p>
        </p:txBody>
      </p:sp>
      <p:sp>
        <p:nvSpPr>
          <p:cNvPr id="216" name="TextBox 215"/>
          <p:cNvSpPr txBox="1"/>
          <p:nvPr/>
        </p:nvSpPr>
        <p:spPr>
          <a:xfrm>
            <a:off x="7203090" y="8519780"/>
            <a:ext cx="140294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Anonymized</a:t>
            </a:r>
          </a:p>
          <a:p>
            <a:pPr algn="ctr"/>
            <a:r>
              <a:rPr lang="en-US" sz="1600" b="1" dirty="0" smtClean="0">
                <a:latin typeface="Arial" panose="020B0604020202020204" pitchFamily="34" charset="0"/>
                <a:cs typeface="Arial" panose="020B0604020202020204" pitchFamily="34" charset="0"/>
              </a:rPr>
              <a:t>Sample ID</a:t>
            </a:r>
            <a:endParaRPr lang="en-US" sz="1600" b="1" dirty="0">
              <a:latin typeface="Arial" panose="020B0604020202020204" pitchFamily="34" charset="0"/>
              <a:cs typeface="Arial" panose="020B0604020202020204" pitchFamily="34" charset="0"/>
            </a:endParaRPr>
          </a:p>
        </p:txBody>
      </p:sp>
      <p:sp>
        <p:nvSpPr>
          <p:cNvPr id="218" name="TextBox 217"/>
          <p:cNvSpPr txBox="1"/>
          <p:nvPr/>
        </p:nvSpPr>
        <p:spPr>
          <a:xfrm>
            <a:off x="8827014" y="8488237"/>
            <a:ext cx="1018227"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Patient </a:t>
            </a:r>
          </a:p>
          <a:p>
            <a:pPr algn="ctr"/>
            <a:r>
              <a:rPr lang="en-US" b="1" dirty="0" smtClean="0">
                <a:latin typeface="Arial" panose="020B0604020202020204" pitchFamily="34" charset="0"/>
                <a:cs typeface="Arial" panose="020B0604020202020204" pitchFamily="34" charset="0"/>
              </a:rPr>
              <a:t>Name</a:t>
            </a:r>
            <a:endParaRPr lang="en-US" b="1" dirty="0">
              <a:latin typeface="Arial" panose="020B0604020202020204" pitchFamily="34" charset="0"/>
              <a:cs typeface="Arial" panose="020B0604020202020204" pitchFamily="34" charset="0"/>
            </a:endParaRPr>
          </a:p>
        </p:txBody>
      </p:sp>
      <p:sp>
        <p:nvSpPr>
          <p:cNvPr id="219" name="Rectangle 218"/>
          <p:cNvSpPr/>
          <p:nvPr/>
        </p:nvSpPr>
        <p:spPr>
          <a:xfrm>
            <a:off x="8694420" y="8328660"/>
            <a:ext cx="2691335" cy="4101465"/>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908050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062"/>
            <a:ext cx="2321469" cy="1169551"/>
          </a:xfrm>
          <a:prstGeom prst="rect">
            <a:avLst/>
          </a:prstGeom>
        </p:spPr>
        <p:txBody>
          <a:bodyPr wrap="none">
            <a:spAutoFit/>
          </a:bodyPr>
          <a:lstStyle/>
          <a:p>
            <a:r>
              <a:rPr lang="en-US" sz="7000" b="1" i="1" dirty="0"/>
              <a:t>Fig </a:t>
            </a:r>
            <a:r>
              <a:rPr lang="en-US" sz="7000" b="1" i="1" dirty="0" smtClean="0"/>
              <a:t>1c</a:t>
            </a:r>
            <a:endParaRPr lang="en-US" sz="70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93" y="1982719"/>
            <a:ext cx="23448231" cy="7069841"/>
          </a:xfrm>
          <a:prstGeom prst="rect">
            <a:avLst/>
          </a:prstGeom>
        </p:spPr>
      </p:pic>
    </p:spTree>
    <p:extLst>
      <p:ext uri="{BB962C8B-B14F-4D97-AF65-F5344CB8AC3E}">
        <p14:creationId xmlns:p14="http://schemas.microsoft.com/office/powerpoint/2010/main" val="2715382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062"/>
            <a:ext cx="2425664" cy="1169551"/>
          </a:xfrm>
          <a:prstGeom prst="rect">
            <a:avLst/>
          </a:prstGeom>
        </p:spPr>
        <p:txBody>
          <a:bodyPr wrap="none">
            <a:spAutoFit/>
          </a:bodyPr>
          <a:lstStyle/>
          <a:p>
            <a:r>
              <a:rPr lang="en-US" sz="7000" b="1" i="1" dirty="0"/>
              <a:t>Fig </a:t>
            </a:r>
            <a:r>
              <a:rPr lang="en-US" sz="7000" b="1" i="1" dirty="0" smtClean="0"/>
              <a:t>1d</a:t>
            </a:r>
            <a:endParaRPr lang="en-US" sz="7000" b="1" i="1" dirty="0"/>
          </a:p>
        </p:txBody>
      </p:sp>
      <p:sp>
        <p:nvSpPr>
          <p:cNvPr id="154" name="Title 1"/>
          <p:cNvSpPr txBox="1">
            <a:spLocks/>
          </p:cNvSpPr>
          <p:nvPr/>
        </p:nvSpPr>
        <p:spPr>
          <a:xfrm>
            <a:off x="3260885" y="2165062"/>
            <a:ext cx="17353209" cy="1503643"/>
          </a:xfrm>
          <a:prstGeom prst="rect">
            <a:avLst/>
          </a:prstGeom>
        </p:spPr>
        <p:txBody>
          <a:bodyPr vert="horz" lIns="91440" tIns="45720" rIns="91440" bIns="45720" rtlCol="0" anchor="ctr">
            <a:noAutofit/>
          </a:bodyPr>
          <a:lstStyle>
            <a:lvl1pPr algn="l" defTabSz="1783080" rtl="0" eaLnBrk="1" latinLnBrk="0" hangingPunct="1">
              <a:lnSpc>
                <a:spcPct val="90000"/>
              </a:lnSpc>
              <a:spcBef>
                <a:spcPct val="0"/>
              </a:spcBef>
              <a:buNone/>
              <a:defRPr sz="8580" kern="1200">
                <a:solidFill>
                  <a:schemeClr val="tx1"/>
                </a:solidFill>
                <a:latin typeface="+mj-lt"/>
                <a:ea typeface="+mj-ea"/>
                <a:cs typeface="+mj-cs"/>
              </a:defRPr>
            </a:lvl1pPr>
          </a:lstStyle>
          <a:p>
            <a:pPr algn="ctr"/>
            <a:r>
              <a:rPr lang="en-US" sz="3600" dirty="0" smtClean="0">
                <a:latin typeface="Arial" panose="020B0604020202020204" pitchFamily="34" charset="0"/>
                <a:cs typeface="Arial" panose="020B0604020202020204" pitchFamily="34" charset="0"/>
              </a:rPr>
              <a:t>Detection and Genotyping of small and large deletions from signal profiles</a:t>
            </a:r>
            <a:endParaRPr lang="en-US" sz="3600" dirty="0">
              <a:latin typeface="Arial" panose="020B0604020202020204" pitchFamily="34" charset="0"/>
              <a:cs typeface="Arial" panose="020B0604020202020204" pitchFamily="34" charset="0"/>
            </a:endParaRPr>
          </a:p>
        </p:txBody>
      </p:sp>
      <p:grpSp>
        <p:nvGrpSpPr>
          <p:cNvPr id="3" name="Group 2"/>
          <p:cNvGrpSpPr/>
          <p:nvPr/>
        </p:nvGrpSpPr>
        <p:grpSpPr>
          <a:xfrm>
            <a:off x="12373557" y="3770838"/>
            <a:ext cx="10679167" cy="7651903"/>
            <a:chOff x="1223776" y="2876682"/>
            <a:chExt cx="10679167" cy="7651903"/>
          </a:xfrm>
        </p:grpSpPr>
        <p:sp>
          <p:nvSpPr>
            <p:cNvPr id="155" name="Freeform 154"/>
            <p:cNvSpPr/>
            <p:nvPr/>
          </p:nvSpPr>
          <p:spPr>
            <a:xfrm>
              <a:off x="3290729" y="3481268"/>
              <a:ext cx="6874782" cy="1288394"/>
            </a:xfrm>
            <a:custGeom>
              <a:avLst/>
              <a:gdLst>
                <a:gd name="connsiteX0" fmla="*/ 0 w 2545080"/>
                <a:gd name="connsiteY0" fmla="*/ 710148 h 711137"/>
                <a:gd name="connsiteX1" fmla="*/ 194310 w 2545080"/>
                <a:gd name="connsiteY1" fmla="*/ 630138 h 711137"/>
                <a:gd name="connsiteX2" fmla="*/ 445770 w 2545080"/>
                <a:gd name="connsiteY2" fmla="*/ 48154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3013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83030 w 2545080"/>
                <a:gd name="connsiteY12" fmla="*/ 45868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3830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61160 w 2545080"/>
                <a:gd name="connsiteY14" fmla="*/ 58822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1637 h 711637"/>
                <a:gd name="connsiteX1" fmla="*/ 194310 w 2545080"/>
                <a:gd name="connsiteY1" fmla="*/ 662107 h 711637"/>
                <a:gd name="connsiteX2" fmla="*/ 354330 w 2545080"/>
                <a:gd name="connsiteY2" fmla="*/ 585907 h 711637"/>
                <a:gd name="connsiteX3" fmla="*/ 464820 w 2545080"/>
                <a:gd name="connsiteY3" fmla="*/ 418267 h 711637"/>
                <a:gd name="connsiteX4" fmla="*/ 590550 w 2545080"/>
                <a:gd name="connsiteY4" fmla="*/ 601147 h 711637"/>
                <a:gd name="connsiteX5" fmla="*/ 739140 w 2545080"/>
                <a:gd name="connsiteY5" fmla="*/ 338257 h 711637"/>
                <a:gd name="connsiteX6" fmla="*/ 834390 w 2545080"/>
                <a:gd name="connsiteY6" fmla="*/ 551617 h 711637"/>
                <a:gd name="connsiteX7" fmla="*/ 880110 w 2545080"/>
                <a:gd name="connsiteY7" fmla="*/ 650677 h 711637"/>
                <a:gd name="connsiteX8" fmla="*/ 990600 w 2545080"/>
                <a:gd name="connsiteY8" fmla="*/ 688777 h 711637"/>
                <a:gd name="connsiteX9" fmla="*/ 1162050 w 2545080"/>
                <a:gd name="connsiteY9" fmla="*/ 688777 h 711637"/>
                <a:gd name="connsiteX10" fmla="*/ 1268730 w 2545080"/>
                <a:gd name="connsiteY10" fmla="*/ 646867 h 711637"/>
                <a:gd name="connsiteX11" fmla="*/ 1329690 w 2545080"/>
                <a:gd name="connsiteY11" fmla="*/ 643057 h 711637"/>
                <a:gd name="connsiteX12" fmla="*/ 1421130 w 2545080"/>
                <a:gd name="connsiteY12" fmla="*/ 460177 h 711637"/>
                <a:gd name="connsiteX13" fmla="*/ 1485900 w 2545080"/>
                <a:gd name="connsiteY13" fmla="*/ 631627 h 711637"/>
                <a:gd name="connsiteX14" fmla="*/ 1661160 w 2545080"/>
                <a:gd name="connsiteY14" fmla="*/ 589717 h 711637"/>
                <a:gd name="connsiteX15" fmla="*/ 1779270 w 2545080"/>
                <a:gd name="connsiteY15" fmla="*/ 681157 h 711637"/>
                <a:gd name="connsiteX16" fmla="*/ 1962150 w 2545080"/>
                <a:gd name="connsiteY16" fmla="*/ 303967 h 711637"/>
                <a:gd name="connsiteX17" fmla="*/ 2026920 w 2545080"/>
                <a:gd name="connsiteY17" fmla="*/ 56317 h 711637"/>
                <a:gd name="connsiteX18" fmla="*/ 2152650 w 2545080"/>
                <a:gd name="connsiteY18" fmla="*/ 10597 h 711637"/>
                <a:gd name="connsiteX19" fmla="*/ 2217420 w 2545080"/>
                <a:gd name="connsiteY19" fmla="*/ 208717 h 711637"/>
                <a:gd name="connsiteX20" fmla="*/ 2289810 w 2545080"/>
                <a:gd name="connsiteY20" fmla="*/ 574477 h 711637"/>
                <a:gd name="connsiteX21" fmla="*/ 2316480 w 2545080"/>
                <a:gd name="connsiteY21" fmla="*/ 696397 h 711637"/>
                <a:gd name="connsiteX22" fmla="*/ 2385060 w 2545080"/>
                <a:gd name="connsiteY22" fmla="*/ 696397 h 711637"/>
                <a:gd name="connsiteX23" fmla="*/ 2545080 w 2545080"/>
                <a:gd name="connsiteY23" fmla="*/ 696397 h 711637"/>
                <a:gd name="connsiteX0" fmla="*/ 0 w 2545080"/>
                <a:gd name="connsiteY0" fmla="*/ 668578 h 668578"/>
                <a:gd name="connsiteX1" fmla="*/ 194310 w 2545080"/>
                <a:gd name="connsiteY1" fmla="*/ 619048 h 668578"/>
                <a:gd name="connsiteX2" fmla="*/ 354330 w 2545080"/>
                <a:gd name="connsiteY2" fmla="*/ 542848 h 668578"/>
                <a:gd name="connsiteX3" fmla="*/ 464820 w 2545080"/>
                <a:gd name="connsiteY3" fmla="*/ 375208 h 668578"/>
                <a:gd name="connsiteX4" fmla="*/ 590550 w 2545080"/>
                <a:gd name="connsiteY4" fmla="*/ 558088 h 668578"/>
                <a:gd name="connsiteX5" fmla="*/ 739140 w 2545080"/>
                <a:gd name="connsiteY5" fmla="*/ 295198 h 668578"/>
                <a:gd name="connsiteX6" fmla="*/ 834390 w 2545080"/>
                <a:gd name="connsiteY6" fmla="*/ 508558 h 668578"/>
                <a:gd name="connsiteX7" fmla="*/ 880110 w 2545080"/>
                <a:gd name="connsiteY7" fmla="*/ 607618 h 668578"/>
                <a:gd name="connsiteX8" fmla="*/ 990600 w 2545080"/>
                <a:gd name="connsiteY8" fmla="*/ 645718 h 668578"/>
                <a:gd name="connsiteX9" fmla="*/ 1162050 w 2545080"/>
                <a:gd name="connsiteY9" fmla="*/ 645718 h 668578"/>
                <a:gd name="connsiteX10" fmla="*/ 1268730 w 2545080"/>
                <a:gd name="connsiteY10" fmla="*/ 603808 h 668578"/>
                <a:gd name="connsiteX11" fmla="*/ 1329690 w 2545080"/>
                <a:gd name="connsiteY11" fmla="*/ 599998 h 668578"/>
                <a:gd name="connsiteX12" fmla="*/ 1421130 w 2545080"/>
                <a:gd name="connsiteY12" fmla="*/ 417118 h 668578"/>
                <a:gd name="connsiteX13" fmla="*/ 1485900 w 2545080"/>
                <a:gd name="connsiteY13" fmla="*/ 588568 h 668578"/>
                <a:gd name="connsiteX14" fmla="*/ 1661160 w 2545080"/>
                <a:gd name="connsiteY14" fmla="*/ 546658 h 668578"/>
                <a:gd name="connsiteX15" fmla="*/ 1779270 w 2545080"/>
                <a:gd name="connsiteY15" fmla="*/ 638098 h 668578"/>
                <a:gd name="connsiteX16" fmla="*/ 1962150 w 2545080"/>
                <a:gd name="connsiteY16" fmla="*/ 260908 h 668578"/>
                <a:gd name="connsiteX17" fmla="*/ 2026920 w 2545080"/>
                <a:gd name="connsiteY17" fmla="*/ 13258 h 668578"/>
                <a:gd name="connsiteX18" fmla="*/ 2148840 w 2545080"/>
                <a:gd name="connsiteY18" fmla="*/ 47548 h 668578"/>
                <a:gd name="connsiteX19" fmla="*/ 2217420 w 2545080"/>
                <a:gd name="connsiteY19" fmla="*/ 165658 h 668578"/>
                <a:gd name="connsiteX20" fmla="*/ 2289810 w 2545080"/>
                <a:gd name="connsiteY20" fmla="*/ 531418 h 668578"/>
                <a:gd name="connsiteX21" fmla="*/ 2316480 w 2545080"/>
                <a:gd name="connsiteY21" fmla="*/ 653338 h 668578"/>
                <a:gd name="connsiteX22" fmla="*/ 2385060 w 2545080"/>
                <a:gd name="connsiteY22" fmla="*/ 653338 h 668578"/>
                <a:gd name="connsiteX23" fmla="*/ 2545080 w 2545080"/>
                <a:gd name="connsiteY23" fmla="*/ 653338 h 668578"/>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16480 w 2545080"/>
                <a:gd name="connsiteY21" fmla="*/ 65416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2786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4456 h 664456"/>
                <a:gd name="connsiteX1" fmla="*/ 194310 w 2545080"/>
                <a:gd name="connsiteY1" fmla="*/ 614926 h 664456"/>
                <a:gd name="connsiteX2" fmla="*/ 354330 w 2545080"/>
                <a:gd name="connsiteY2" fmla="*/ 538726 h 664456"/>
                <a:gd name="connsiteX3" fmla="*/ 464820 w 2545080"/>
                <a:gd name="connsiteY3" fmla="*/ 371086 h 664456"/>
                <a:gd name="connsiteX4" fmla="*/ 590550 w 2545080"/>
                <a:gd name="connsiteY4" fmla="*/ 553966 h 664456"/>
                <a:gd name="connsiteX5" fmla="*/ 739140 w 2545080"/>
                <a:gd name="connsiteY5" fmla="*/ 291076 h 664456"/>
                <a:gd name="connsiteX6" fmla="*/ 834390 w 2545080"/>
                <a:gd name="connsiteY6" fmla="*/ 504436 h 664456"/>
                <a:gd name="connsiteX7" fmla="*/ 880110 w 2545080"/>
                <a:gd name="connsiteY7" fmla="*/ 603496 h 664456"/>
                <a:gd name="connsiteX8" fmla="*/ 990600 w 2545080"/>
                <a:gd name="connsiteY8" fmla="*/ 641596 h 664456"/>
                <a:gd name="connsiteX9" fmla="*/ 1162050 w 2545080"/>
                <a:gd name="connsiteY9" fmla="*/ 641596 h 664456"/>
                <a:gd name="connsiteX10" fmla="*/ 1268730 w 2545080"/>
                <a:gd name="connsiteY10" fmla="*/ 599686 h 664456"/>
                <a:gd name="connsiteX11" fmla="*/ 1329690 w 2545080"/>
                <a:gd name="connsiteY11" fmla="*/ 595876 h 664456"/>
                <a:gd name="connsiteX12" fmla="*/ 1421130 w 2545080"/>
                <a:gd name="connsiteY12" fmla="*/ 412996 h 664456"/>
                <a:gd name="connsiteX13" fmla="*/ 1485900 w 2545080"/>
                <a:gd name="connsiteY13" fmla="*/ 584446 h 664456"/>
                <a:gd name="connsiteX14" fmla="*/ 1661160 w 2545080"/>
                <a:gd name="connsiteY14" fmla="*/ 542536 h 664456"/>
                <a:gd name="connsiteX15" fmla="*/ 1779270 w 2545080"/>
                <a:gd name="connsiteY15" fmla="*/ 633976 h 664456"/>
                <a:gd name="connsiteX16" fmla="*/ 1927860 w 2545080"/>
                <a:gd name="connsiteY16" fmla="*/ 256786 h 664456"/>
                <a:gd name="connsiteX17" fmla="*/ 2026920 w 2545080"/>
                <a:gd name="connsiteY17" fmla="*/ 9136 h 664456"/>
                <a:gd name="connsiteX18" fmla="*/ 2148840 w 2545080"/>
                <a:gd name="connsiteY18" fmla="*/ 43426 h 664456"/>
                <a:gd name="connsiteX19" fmla="*/ 2217420 w 2545080"/>
                <a:gd name="connsiteY19" fmla="*/ 192016 h 664456"/>
                <a:gd name="connsiteX20" fmla="*/ 2301240 w 2545080"/>
                <a:gd name="connsiteY20" fmla="*/ 393946 h 664456"/>
                <a:gd name="connsiteX21" fmla="*/ 2350770 w 2545080"/>
                <a:gd name="connsiteY21" fmla="*/ 553966 h 664456"/>
                <a:gd name="connsiteX22" fmla="*/ 2423160 w 2545080"/>
                <a:gd name="connsiteY22" fmla="*/ 637786 h 664456"/>
                <a:gd name="connsiteX23" fmla="*/ 2545080 w 2545080"/>
                <a:gd name="connsiteY23" fmla="*/ 649216 h 66445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631225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631225 h 677086"/>
                <a:gd name="connsiteX13" fmla="*/ 1485900 w 2545080"/>
                <a:gd name="connsiteY13" fmla="*/ 597076 h 677086"/>
                <a:gd name="connsiteX14" fmla="*/ 1641605 w 2545080"/>
                <a:gd name="connsiteY14" fmla="*/ 61563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64874 h 664874"/>
                <a:gd name="connsiteX1" fmla="*/ 194310 w 2545080"/>
                <a:gd name="connsiteY1" fmla="*/ 615344 h 664874"/>
                <a:gd name="connsiteX2" fmla="*/ 354330 w 2545080"/>
                <a:gd name="connsiteY2" fmla="*/ 539144 h 664874"/>
                <a:gd name="connsiteX3" fmla="*/ 464820 w 2545080"/>
                <a:gd name="connsiteY3" fmla="*/ 371504 h 664874"/>
                <a:gd name="connsiteX4" fmla="*/ 590550 w 2545080"/>
                <a:gd name="connsiteY4" fmla="*/ 554384 h 664874"/>
                <a:gd name="connsiteX5" fmla="*/ 739140 w 2545080"/>
                <a:gd name="connsiteY5" fmla="*/ 291494 h 664874"/>
                <a:gd name="connsiteX6" fmla="*/ 834390 w 2545080"/>
                <a:gd name="connsiteY6" fmla="*/ 504854 h 664874"/>
                <a:gd name="connsiteX7" fmla="*/ 880110 w 2545080"/>
                <a:gd name="connsiteY7" fmla="*/ 603914 h 664874"/>
                <a:gd name="connsiteX8" fmla="*/ 990600 w 2545080"/>
                <a:gd name="connsiteY8" fmla="*/ 642014 h 664874"/>
                <a:gd name="connsiteX9" fmla="*/ 1162050 w 2545080"/>
                <a:gd name="connsiteY9" fmla="*/ 642014 h 664874"/>
                <a:gd name="connsiteX10" fmla="*/ 1268730 w 2545080"/>
                <a:gd name="connsiteY10" fmla="*/ 600104 h 664874"/>
                <a:gd name="connsiteX11" fmla="*/ 1329690 w 2545080"/>
                <a:gd name="connsiteY11" fmla="*/ 596294 h 664874"/>
                <a:gd name="connsiteX12" fmla="*/ 1421130 w 2545080"/>
                <a:gd name="connsiteY12" fmla="*/ 619013 h 664874"/>
                <a:gd name="connsiteX13" fmla="*/ 1485900 w 2545080"/>
                <a:gd name="connsiteY13" fmla="*/ 584864 h 664874"/>
                <a:gd name="connsiteX14" fmla="*/ 1641605 w 2545080"/>
                <a:gd name="connsiteY14" fmla="*/ 603424 h 664874"/>
                <a:gd name="connsiteX15" fmla="*/ 1779270 w 2545080"/>
                <a:gd name="connsiteY15" fmla="*/ 634394 h 664874"/>
                <a:gd name="connsiteX16" fmla="*/ 1927860 w 2545080"/>
                <a:gd name="connsiteY16" fmla="*/ 257204 h 664874"/>
                <a:gd name="connsiteX17" fmla="*/ 2026920 w 2545080"/>
                <a:gd name="connsiteY17" fmla="*/ 9554 h 664874"/>
                <a:gd name="connsiteX18" fmla="*/ 2155359 w 2545080"/>
                <a:gd name="connsiteY18" fmla="*/ 589404 h 664874"/>
                <a:gd name="connsiteX19" fmla="*/ 2217420 w 2545080"/>
                <a:gd name="connsiteY19" fmla="*/ 192434 h 664874"/>
                <a:gd name="connsiteX20" fmla="*/ 2301240 w 2545080"/>
                <a:gd name="connsiteY20" fmla="*/ 394364 h 664874"/>
                <a:gd name="connsiteX21" fmla="*/ 2350770 w 2545080"/>
                <a:gd name="connsiteY21" fmla="*/ 554384 h 664874"/>
                <a:gd name="connsiteX22" fmla="*/ 2423160 w 2545080"/>
                <a:gd name="connsiteY22" fmla="*/ 638204 h 664874"/>
                <a:gd name="connsiteX23" fmla="*/ 2545080 w 2545080"/>
                <a:gd name="connsiteY23" fmla="*/ 649634 h 664874"/>
                <a:gd name="connsiteX0" fmla="*/ 0 w 2545080"/>
                <a:gd name="connsiteY0" fmla="*/ 476448 h 476448"/>
                <a:gd name="connsiteX1" fmla="*/ 194310 w 2545080"/>
                <a:gd name="connsiteY1" fmla="*/ 426918 h 476448"/>
                <a:gd name="connsiteX2" fmla="*/ 354330 w 2545080"/>
                <a:gd name="connsiteY2" fmla="*/ 350718 h 476448"/>
                <a:gd name="connsiteX3" fmla="*/ 464820 w 2545080"/>
                <a:gd name="connsiteY3" fmla="*/ 183078 h 476448"/>
                <a:gd name="connsiteX4" fmla="*/ 590550 w 2545080"/>
                <a:gd name="connsiteY4" fmla="*/ 365958 h 476448"/>
                <a:gd name="connsiteX5" fmla="*/ 739140 w 2545080"/>
                <a:gd name="connsiteY5" fmla="*/ 103068 h 476448"/>
                <a:gd name="connsiteX6" fmla="*/ 834390 w 2545080"/>
                <a:gd name="connsiteY6" fmla="*/ 316428 h 476448"/>
                <a:gd name="connsiteX7" fmla="*/ 880110 w 2545080"/>
                <a:gd name="connsiteY7" fmla="*/ 415488 h 476448"/>
                <a:gd name="connsiteX8" fmla="*/ 990600 w 2545080"/>
                <a:gd name="connsiteY8" fmla="*/ 453588 h 476448"/>
                <a:gd name="connsiteX9" fmla="*/ 1162050 w 2545080"/>
                <a:gd name="connsiteY9" fmla="*/ 453588 h 476448"/>
                <a:gd name="connsiteX10" fmla="*/ 1268730 w 2545080"/>
                <a:gd name="connsiteY10" fmla="*/ 411678 h 476448"/>
                <a:gd name="connsiteX11" fmla="*/ 1329690 w 2545080"/>
                <a:gd name="connsiteY11" fmla="*/ 407868 h 476448"/>
                <a:gd name="connsiteX12" fmla="*/ 1421130 w 2545080"/>
                <a:gd name="connsiteY12" fmla="*/ 430587 h 476448"/>
                <a:gd name="connsiteX13" fmla="*/ 1485900 w 2545080"/>
                <a:gd name="connsiteY13" fmla="*/ 396438 h 476448"/>
                <a:gd name="connsiteX14" fmla="*/ 1641605 w 2545080"/>
                <a:gd name="connsiteY14" fmla="*/ 414998 h 476448"/>
                <a:gd name="connsiteX15" fmla="*/ 1779270 w 2545080"/>
                <a:gd name="connsiteY15" fmla="*/ 445968 h 476448"/>
                <a:gd name="connsiteX16" fmla="*/ 1927860 w 2545080"/>
                <a:gd name="connsiteY16" fmla="*/ 68778 h 476448"/>
                <a:gd name="connsiteX17" fmla="*/ 2155359 w 2545080"/>
                <a:gd name="connsiteY17" fmla="*/ 400978 h 476448"/>
                <a:gd name="connsiteX18" fmla="*/ 2217420 w 2545080"/>
                <a:gd name="connsiteY18" fmla="*/ 4008 h 476448"/>
                <a:gd name="connsiteX19" fmla="*/ 2301240 w 2545080"/>
                <a:gd name="connsiteY19" fmla="*/ 205938 h 476448"/>
                <a:gd name="connsiteX20" fmla="*/ 2350770 w 2545080"/>
                <a:gd name="connsiteY20" fmla="*/ 365958 h 476448"/>
                <a:gd name="connsiteX21" fmla="*/ 2423160 w 2545080"/>
                <a:gd name="connsiteY21" fmla="*/ 449778 h 476448"/>
                <a:gd name="connsiteX22" fmla="*/ 2545080 w 2545080"/>
                <a:gd name="connsiteY22" fmla="*/ 461208 h 476448"/>
                <a:gd name="connsiteX0" fmla="*/ 0 w 2545080"/>
                <a:gd name="connsiteY0" fmla="*/ 476448 h 476448"/>
                <a:gd name="connsiteX1" fmla="*/ 194310 w 2545080"/>
                <a:gd name="connsiteY1" fmla="*/ 426918 h 476448"/>
                <a:gd name="connsiteX2" fmla="*/ 354330 w 2545080"/>
                <a:gd name="connsiteY2" fmla="*/ 350718 h 476448"/>
                <a:gd name="connsiteX3" fmla="*/ 464820 w 2545080"/>
                <a:gd name="connsiteY3" fmla="*/ 183078 h 476448"/>
                <a:gd name="connsiteX4" fmla="*/ 590550 w 2545080"/>
                <a:gd name="connsiteY4" fmla="*/ 365958 h 476448"/>
                <a:gd name="connsiteX5" fmla="*/ 739140 w 2545080"/>
                <a:gd name="connsiteY5" fmla="*/ 103068 h 476448"/>
                <a:gd name="connsiteX6" fmla="*/ 834390 w 2545080"/>
                <a:gd name="connsiteY6" fmla="*/ 316428 h 476448"/>
                <a:gd name="connsiteX7" fmla="*/ 880110 w 2545080"/>
                <a:gd name="connsiteY7" fmla="*/ 415488 h 476448"/>
                <a:gd name="connsiteX8" fmla="*/ 990600 w 2545080"/>
                <a:gd name="connsiteY8" fmla="*/ 453588 h 476448"/>
                <a:gd name="connsiteX9" fmla="*/ 1162050 w 2545080"/>
                <a:gd name="connsiteY9" fmla="*/ 453588 h 476448"/>
                <a:gd name="connsiteX10" fmla="*/ 1268730 w 2545080"/>
                <a:gd name="connsiteY10" fmla="*/ 411678 h 476448"/>
                <a:gd name="connsiteX11" fmla="*/ 1329690 w 2545080"/>
                <a:gd name="connsiteY11" fmla="*/ 407868 h 476448"/>
                <a:gd name="connsiteX12" fmla="*/ 1421130 w 2545080"/>
                <a:gd name="connsiteY12" fmla="*/ 430587 h 476448"/>
                <a:gd name="connsiteX13" fmla="*/ 1485900 w 2545080"/>
                <a:gd name="connsiteY13" fmla="*/ 396438 h 476448"/>
                <a:gd name="connsiteX14" fmla="*/ 1641605 w 2545080"/>
                <a:gd name="connsiteY14" fmla="*/ 414998 h 476448"/>
                <a:gd name="connsiteX15" fmla="*/ 1779270 w 2545080"/>
                <a:gd name="connsiteY15" fmla="*/ 445968 h 476448"/>
                <a:gd name="connsiteX16" fmla="*/ 2155359 w 2545080"/>
                <a:gd name="connsiteY16" fmla="*/ 400978 h 476448"/>
                <a:gd name="connsiteX17" fmla="*/ 2217420 w 2545080"/>
                <a:gd name="connsiteY17" fmla="*/ 4008 h 476448"/>
                <a:gd name="connsiteX18" fmla="*/ 2301240 w 2545080"/>
                <a:gd name="connsiteY18" fmla="*/ 205938 h 476448"/>
                <a:gd name="connsiteX19" fmla="*/ 2350770 w 2545080"/>
                <a:gd name="connsiteY19" fmla="*/ 365958 h 476448"/>
                <a:gd name="connsiteX20" fmla="*/ 2423160 w 2545080"/>
                <a:gd name="connsiteY20" fmla="*/ 449778 h 476448"/>
                <a:gd name="connsiteX21" fmla="*/ 2545080 w 2545080"/>
                <a:gd name="connsiteY21" fmla="*/ 461208 h 476448"/>
                <a:gd name="connsiteX0" fmla="*/ 0 w 2545080"/>
                <a:gd name="connsiteY0" fmla="*/ 475826 h 475826"/>
                <a:gd name="connsiteX1" fmla="*/ 194310 w 2545080"/>
                <a:gd name="connsiteY1" fmla="*/ 426296 h 475826"/>
                <a:gd name="connsiteX2" fmla="*/ 354330 w 2545080"/>
                <a:gd name="connsiteY2" fmla="*/ 350096 h 475826"/>
                <a:gd name="connsiteX3" fmla="*/ 464820 w 2545080"/>
                <a:gd name="connsiteY3" fmla="*/ 182456 h 475826"/>
                <a:gd name="connsiteX4" fmla="*/ 590550 w 2545080"/>
                <a:gd name="connsiteY4" fmla="*/ 365336 h 475826"/>
                <a:gd name="connsiteX5" fmla="*/ 739140 w 2545080"/>
                <a:gd name="connsiteY5" fmla="*/ 102446 h 475826"/>
                <a:gd name="connsiteX6" fmla="*/ 834390 w 2545080"/>
                <a:gd name="connsiteY6" fmla="*/ 315806 h 475826"/>
                <a:gd name="connsiteX7" fmla="*/ 880110 w 2545080"/>
                <a:gd name="connsiteY7" fmla="*/ 414866 h 475826"/>
                <a:gd name="connsiteX8" fmla="*/ 990600 w 2545080"/>
                <a:gd name="connsiteY8" fmla="*/ 452966 h 475826"/>
                <a:gd name="connsiteX9" fmla="*/ 1162050 w 2545080"/>
                <a:gd name="connsiteY9" fmla="*/ 452966 h 475826"/>
                <a:gd name="connsiteX10" fmla="*/ 1268730 w 2545080"/>
                <a:gd name="connsiteY10" fmla="*/ 411056 h 475826"/>
                <a:gd name="connsiteX11" fmla="*/ 1329690 w 2545080"/>
                <a:gd name="connsiteY11" fmla="*/ 407246 h 475826"/>
                <a:gd name="connsiteX12" fmla="*/ 1421130 w 2545080"/>
                <a:gd name="connsiteY12" fmla="*/ 429965 h 475826"/>
                <a:gd name="connsiteX13" fmla="*/ 1485900 w 2545080"/>
                <a:gd name="connsiteY13" fmla="*/ 395816 h 475826"/>
                <a:gd name="connsiteX14" fmla="*/ 1641605 w 2545080"/>
                <a:gd name="connsiteY14" fmla="*/ 414376 h 475826"/>
                <a:gd name="connsiteX15" fmla="*/ 1779270 w 2545080"/>
                <a:gd name="connsiteY15" fmla="*/ 445346 h 475826"/>
                <a:gd name="connsiteX16" fmla="*/ 2018471 w 2545080"/>
                <a:gd name="connsiteY16" fmla="*/ 382215 h 475826"/>
                <a:gd name="connsiteX17" fmla="*/ 2217420 w 2545080"/>
                <a:gd name="connsiteY17" fmla="*/ 3386 h 475826"/>
                <a:gd name="connsiteX18" fmla="*/ 2301240 w 2545080"/>
                <a:gd name="connsiteY18" fmla="*/ 205316 h 475826"/>
                <a:gd name="connsiteX19" fmla="*/ 2350770 w 2545080"/>
                <a:gd name="connsiteY19" fmla="*/ 365336 h 475826"/>
                <a:gd name="connsiteX20" fmla="*/ 2423160 w 2545080"/>
                <a:gd name="connsiteY20" fmla="*/ 449156 h 475826"/>
                <a:gd name="connsiteX21" fmla="*/ 2545080 w 2545080"/>
                <a:gd name="connsiteY21" fmla="*/ 460586 h 475826"/>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162050 w 2545080"/>
                <a:gd name="connsiteY9" fmla="*/ 350812 h 373672"/>
                <a:gd name="connsiteX10" fmla="*/ 1268730 w 2545080"/>
                <a:gd name="connsiteY10" fmla="*/ 308902 h 373672"/>
                <a:gd name="connsiteX11" fmla="*/ 1329690 w 2545080"/>
                <a:gd name="connsiteY11" fmla="*/ 305092 h 373672"/>
                <a:gd name="connsiteX12" fmla="*/ 1421130 w 2545080"/>
                <a:gd name="connsiteY12" fmla="*/ 327811 h 373672"/>
                <a:gd name="connsiteX13" fmla="*/ 1485900 w 2545080"/>
                <a:gd name="connsiteY13" fmla="*/ 293662 h 373672"/>
                <a:gd name="connsiteX14" fmla="*/ 1641605 w 2545080"/>
                <a:gd name="connsiteY14" fmla="*/ 312222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301240 w 2545080"/>
                <a:gd name="connsiteY18" fmla="*/ 103162 h 373672"/>
                <a:gd name="connsiteX19" fmla="*/ 2350770 w 2545080"/>
                <a:gd name="connsiteY19" fmla="*/ 263182 h 373672"/>
                <a:gd name="connsiteX20" fmla="*/ 2423160 w 2545080"/>
                <a:gd name="connsiteY20" fmla="*/ 347002 h 373672"/>
                <a:gd name="connsiteX21" fmla="*/ 2545080 w 2545080"/>
                <a:gd name="connsiteY21"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162050 w 2545080"/>
                <a:gd name="connsiteY9" fmla="*/ 350812 h 373672"/>
                <a:gd name="connsiteX10" fmla="*/ 1268730 w 2545080"/>
                <a:gd name="connsiteY10" fmla="*/ 308902 h 373672"/>
                <a:gd name="connsiteX11" fmla="*/ 1329690 w 2545080"/>
                <a:gd name="connsiteY11" fmla="*/ 305092 h 373672"/>
                <a:gd name="connsiteX12" fmla="*/ 1421130 w 2545080"/>
                <a:gd name="connsiteY12" fmla="*/ 327811 h 373672"/>
                <a:gd name="connsiteX13" fmla="*/ 1485900 w 2545080"/>
                <a:gd name="connsiteY13" fmla="*/ 293662 h 373672"/>
                <a:gd name="connsiteX14" fmla="*/ 1641605 w 2545080"/>
                <a:gd name="connsiteY14" fmla="*/ 312222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242574 w 2545080"/>
                <a:gd name="connsiteY18" fmla="*/ 326901 h 373672"/>
                <a:gd name="connsiteX19" fmla="*/ 2350770 w 2545080"/>
                <a:gd name="connsiteY19" fmla="*/ 263182 h 373672"/>
                <a:gd name="connsiteX20" fmla="*/ 2423160 w 2545080"/>
                <a:gd name="connsiteY20" fmla="*/ 347002 h 373672"/>
                <a:gd name="connsiteX21" fmla="*/ 2545080 w 2545080"/>
                <a:gd name="connsiteY21"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162050 w 2545080"/>
                <a:gd name="connsiteY9" fmla="*/ 350812 h 373672"/>
                <a:gd name="connsiteX10" fmla="*/ 1340433 w 2545080"/>
                <a:gd name="connsiteY10" fmla="*/ 351231 h 373672"/>
                <a:gd name="connsiteX11" fmla="*/ 1329690 w 2545080"/>
                <a:gd name="connsiteY11" fmla="*/ 305092 h 373672"/>
                <a:gd name="connsiteX12" fmla="*/ 1421130 w 2545080"/>
                <a:gd name="connsiteY12" fmla="*/ 327811 h 373672"/>
                <a:gd name="connsiteX13" fmla="*/ 1485900 w 2545080"/>
                <a:gd name="connsiteY13" fmla="*/ 293662 h 373672"/>
                <a:gd name="connsiteX14" fmla="*/ 1641605 w 2545080"/>
                <a:gd name="connsiteY14" fmla="*/ 312222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242574 w 2545080"/>
                <a:gd name="connsiteY18" fmla="*/ 326901 h 373672"/>
                <a:gd name="connsiteX19" fmla="*/ 2350770 w 2545080"/>
                <a:gd name="connsiteY19" fmla="*/ 263182 h 373672"/>
                <a:gd name="connsiteX20" fmla="*/ 2423160 w 2545080"/>
                <a:gd name="connsiteY20" fmla="*/ 347002 h 373672"/>
                <a:gd name="connsiteX21" fmla="*/ 2545080 w 2545080"/>
                <a:gd name="connsiteY21"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162050 w 2545080"/>
                <a:gd name="connsiteY9" fmla="*/ 350812 h 373672"/>
                <a:gd name="connsiteX10" fmla="*/ 1340433 w 2545080"/>
                <a:gd name="connsiteY10" fmla="*/ 351231 h 373672"/>
                <a:gd name="connsiteX11" fmla="*/ 1329690 w 2545080"/>
                <a:gd name="connsiteY11" fmla="*/ 305092 h 373672"/>
                <a:gd name="connsiteX12" fmla="*/ 1421130 w 2545080"/>
                <a:gd name="connsiteY12" fmla="*/ 327811 h 373672"/>
                <a:gd name="connsiteX13" fmla="*/ 1544566 w 2545080"/>
                <a:gd name="connsiteY13" fmla="*/ 342038 h 373672"/>
                <a:gd name="connsiteX14" fmla="*/ 1641605 w 2545080"/>
                <a:gd name="connsiteY14" fmla="*/ 312222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242574 w 2545080"/>
                <a:gd name="connsiteY18" fmla="*/ 326901 h 373672"/>
                <a:gd name="connsiteX19" fmla="*/ 2350770 w 2545080"/>
                <a:gd name="connsiteY19" fmla="*/ 263182 h 373672"/>
                <a:gd name="connsiteX20" fmla="*/ 2423160 w 2545080"/>
                <a:gd name="connsiteY20" fmla="*/ 347002 h 373672"/>
                <a:gd name="connsiteX21" fmla="*/ 2545080 w 2545080"/>
                <a:gd name="connsiteY21"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162050 w 2545080"/>
                <a:gd name="connsiteY9" fmla="*/ 350812 h 373672"/>
                <a:gd name="connsiteX10" fmla="*/ 1340433 w 2545080"/>
                <a:gd name="connsiteY10" fmla="*/ 351231 h 373672"/>
                <a:gd name="connsiteX11" fmla="*/ 1453540 w 2545080"/>
                <a:gd name="connsiteY11" fmla="*/ 335327 h 373672"/>
                <a:gd name="connsiteX12" fmla="*/ 1421130 w 2545080"/>
                <a:gd name="connsiteY12" fmla="*/ 327811 h 373672"/>
                <a:gd name="connsiteX13" fmla="*/ 1544566 w 2545080"/>
                <a:gd name="connsiteY13" fmla="*/ 342038 h 373672"/>
                <a:gd name="connsiteX14" fmla="*/ 1641605 w 2545080"/>
                <a:gd name="connsiteY14" fmla="*/ 312222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242574 w 2545080"/>
                <a:gd name="connsiteY18" fmla="*/ 326901 h 373672"/>
                <a:gd name="connsiteX19" fmla="*/ 2350770 w 2545080"/>
                <a:gd name="connsiteY19" fmla="*/ 263182 h 373672"/>
                <a:gd name="connsiteX20" fmla="*/ 2423160 w 2545080"/>
                <a:gd name="connsiteY20" fmla="*/ 347002 h 373672"/>
                <a:gd name="connsiteX21" fmla="*/ 2545080 w 2545080"/>
                <a:gd name="connsiteY21"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162050 w 2545080"/>
                <a:gd name="connsiteY9" fmla="*/ 350812 h 373672"/>
                <a:gd name="connsiteX10" fmla="*/ 1340433 w 2545080"/>
                <a:gd name="connsiteY10" fmla="*/ 351231 h 373672"/>
                <a:gd name="connsiteX11" fmla="*/ 1453540 w 2545080"/>
                <a:gd name="connsiteY11" fmla="*/ 335327 h 373672"/>
                <a:gd name="connsiteX12" fmla="*/ 1544566 w 2545080"/>
                <a:gd name="connsiteY12" fmla="*/ 342038 h 373672"/>
                <a:gd name="connsiteX13" fmla="*/ 1641605 w 2545080"/>
                <a:gd name="connsiteY13" fmla="*/ 312222 h 373672"/>
                <a:gd name="connsiteX14" fmla="*/ 1779270 w 2545080"/>
                <a:gd name="connsiteY14" fmla="*/ 343192 h 373672"/>
                <a:gd name="connsiteX15" fmla="*/ 2018471 w 2545080"/>
                <a:gd name="connsiteY15" fmla="*/ 280061 h 373672"/>
                <a:gd name="connsiteX16" fmla="*/ 2145717 w 2545080"/>
                <a:gd name="connsiteY16" fmla="*/ 282194 h 373672"/>
                <a:gd name="connsiteX17" fmla="*/ 2242574 w 2545080"/>
                <a:gd name="connsiteY17" fmla="*/ 326901 h 373672"/>
                <a:gd name="connsiteX18" fmla="*/ 2350770 w 2545080"/>
                <a:gd name="connsiteY18" fmla="*/ 263182 h 373672"/>
                <a:gd name="connsiteX19" fmla="*/ 2423160 w 2545080"/>
                <a:gd name="connsiteY19" fmla="*/ 347002 h 373672"/>
                <a:gd name="connsiteX20" fmla="*/ 2545080 w 2545080"/>
                <a:gd name="connsiteY20"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162050 w 2545080"/>
                <a:gd name="connsiteY9" fmla="*/ 350812 h 373672"/>
                <a:gd name="connsiteX10" fmla="*/ 1340433 w 2545080"/>
                <a:gd name="connsiteY10" fmla="*/ 351231 h 373672"/>
                <a:gd name="connsiteX11" fmla="*/ 1453540 w 2545080"/>
                <a:gd name="connsiteY11" fmla="*/ 335327 h 373672"/>
                <a:gd name="connsiteX12" fmla="*/ 1544566 w 2545080"/>
                <a:gd name="connsiteY12" fmla="*/ 342038 h 373672"/>
                <a:gd name="connsiteX13" fmla="*/ 1667679 w 2545080"/>
                <a:gd name="connsiteY13" fmla="*/ 342457 h 373672"/>
                <a:gd name="connsiteX14" fmla="*/ 1779270 w 2545080"/>
                <a:gd name="connsiteY14" fmla="*/ 343192 h 373672"/>
                <a:gd name="connsiteX15" fmla="*/ 2018471 w 2545080"/>
                <a:gd name="connsiteY15" fmla="*/ 280061 h 373672"/>
                <a:gd name="connsiteX16" fmla="*/ 2145717 w 2545080"/>
                <a:gd name="connsiteY16" fmla="*/ 282194 h 373672"/>
                <a:gd name="connsiteX17" fmla="*/ 2242574 w 2545080"/>
                <a:gd name="connsiteY17" fmla="*/ 326901 h 373672"/>
                <a:gd name="connsiteX18" fmla="*/ 2350770 w 2545080"/>
                <a:gd name="connsiteY18" fmla="*/ 263182 h 373672"/>
                <a:gd name="connsiteX19" fmla="*/ 2423160 w 2545080"/>
                <a:gd name="connsiteY19" fmla="*/ 347002 h 373672"/>
                <a:gd name="connsiteX20" fmla="*/ 2545080 w 2545080"/>
                <a:gd name="connsiteY20"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019513 w 2545080"/>
                <a:gd name="connsiteY9" fmla="*/ 373388 h 373672"/>
                <a:gd name="connsiteX10" fmla="*/ 1340433 w 2545080"/>
                <a:gd name="connsiteY10" fmla="*/ 351231 h 373672"/>
                <a:gd name="connsiteX11" fmla="*/ 1453540 w 2545080"/>
                <a:gd name="connsiteY11" fmla="*/ 335327 h 373672"/>
                <a:gd name="connsiteX12" fmla="*/ 1544566 w 2545080"/>
                <a:gd name="connsiteY12" fmla="*/ 342038 h 373672"/>
                <a:gd name="connsiteX13" fmla="*/ 1667679 w 2545080"/>
                <a:gd name="connsiteY13" fmla="*/ 342457 h 373672"/>
                <a:gd name="connsiteX14" fmla="*/ 1779270 w 2545080"/>
                <a:gd name="connsiteY14" fmla="*/ 343192 h 373672"/>
                <a:gd name="connsiteX15" fmla="*/ 2018471 w 2545080"/>
                <a:gd name="connsiteY15" fmla="*/ 280061 h 373672"/>
                <a:gd name="connsiteX16" fmla="*/ 2145717 w 2545080"/>
                <a:gd name="connsiteY16" fmla="*/ 282194 h 373672"/>
                <a:gd name="connsiteX17" fmla="*/ 2242574 w 2545080"/>
                <a:gd name="connsiteY17" fmla="*/ 326901 h 373672"/>
                <a:gd name="connsiteX18" fmla="*/ 2350770 w 2545080"/>
                <a:gd name="connsiteY18" fmla="*/ 263182 h 373672"/>
                <a:gd name="connsiteX19" fmla="*/ 2423160 w 2545080"/>
                <a:gd name="connsiteY19" fmla="*/ 347002 h 373672"/>
                <a:gd name="connsiteX20" fmla="*/ 2545080 w 2545080"/>
                <a:gd name="connsiteY20"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019513 w 2545080"/>
                <a:gd name="connsiteY9" fmla="*/ 373388 h 373672"/>
                <a:gd name="connsiteX10" fmla="*/ 1340433 w 2545080"/>
                <a:gd name="connsiteY10" fmla="*/ 351231 h 373672"/>
                <a:gd name="connsiteX11" fmla="*/ 1453540 w 2545080"/>
                <a:gd name="connsiteY11" fmla="*/ 335327 h 373672"/>
                <a:gd name="connsiteX12" fmla="*/ 1544566 w 2545080"/>
                <a:gd name="connsiteY12" fmla="*/ 342038 h 373672"/>
                <a:gd name="connsiteX13" fmla="*/ 1667679 w 2545080"/>
                <a:gd name="connsiteY13" fmla="*/ 342457 h 373672"/>
                <a:gd name="connsiteX14" fmla="*/ 1779270 w 2545080"/>
                <a:gd name="connsiteY14" fmla="*/ 343192 h 373672"/>
                <a:gd name="connsiteX15" fmla="*/ 2018471 w 2545080"/>
                <a:gd name="connsiteY15" fmla="*/ 280061 h 373672"/>
                <a:gd name="connsiteX16" fmla="*/ 2145717 w 2545080"/>
                <a:gd name="connsiteY16" fmla="*/ 282194 h 373672"/>
                <a:gd name="connsiteX17" fmla="*/ 2242574 w 2545080"/>
                <a:gd name="connsiteY17" fmla="*/ 326901 h 373672"/>
                <a:gd name="connsiteX18" fmla="*/ 2350770 w 2545080"/>
                <a:gd name="connsiteY18" fmla="*/ 263182 h 373672"/>
                <a:gd name="connsiteX19" fmla="*/ 2423160 w 2545080"/>
                <a:gd name="connsiteY19" fmla="*/ 347002 h 373672"/>
                <a:gd name="connsiteX20" fmla="*/ 2545080 w 2545080"/>
                <a:gd name="connsiteY20"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990600 w 2545080"/>
                <a:gd name="connsiteY8" fmla="*/ 350812 h 373672"/>
                <a:gd name="connsiteX9" fmla="*/ 1036895 w 2545080"/>
                <a:gd name="connsiteY9" fmla="*/ 373388 h 373672"/>
                <a:gd name="connsiteX10" fmla="*/ 1340433 w 2545080"/>
                <a:gd name="connsiteY10" fmla="*/ 351231 h 373672"/>
                <a:gd name="connsiteX11" fmla="*/ 1453540 w 2545080"/>
                <a:gd name="connsiteY11" fmla="*/ 335327 h 373672"/>
                <a:gd name="connsiteX12" fmla="*/ 1544566 w 2545080"/>
                <a:gd name="connsiteY12" fmla="*/ 342038 h 373672"/>
                <a:gd name="connsiteX13" fmla="*/ 1667679 w 2545080"/>
                <a:gd name="connsiteY13" fmla="*/ 342457 h 373672"/>
                <a:gd name="connsiteX14" fmla="*/ 1779270 w 2545080"/>
                <a:gd name="connsiteY14" fmla="*/ 343192 h 373672"/>
                <a:gd name="connsiteX15" fmla="*/ 2018471 w 2545080"/>
                <a:gd name="connsiteY15" fmla="*/ 280061 h 373672"/>
                <a:gd name="connsiteX16" fmla="*/ 2145717 w 2545080"/>
                <a:gd name="connsiteY16" fmla="*/ 282194 h 373672"/>
                <a:gd name="connsiteX17" fmla="*/ 2242574 w 2545080"/>
                <a:gd name="connsiteY17" fmla="*/ 326901 h 373672"/>
                <a:gd name="connsiteX18" fmla="*/ 2350770 w 2545080"/>
                <a:gd name="connsiteY18" fmla="*/ 263182 h 373672"/>
                <a:gd name="connsiteX19" fmla="*/ 2423160 w 2545080"/>
                <a:gd name="connsiteY19" fmla="*/ 347002 h 373672"/>
                <a:gd name="connsiteX20" fmla="*/ 2545080 w 2545080"/>
                <a:gd name="connsiteY20" fmla="*/ 358432 h 373672"/>
                <a:gd name="connsiteX0" fmla="*/ 0 w 2545080"/>
                <a:gd name="connsiteY0" fmla="*/ 373672 h 376507"/>
                <a:gd name="connsiteX1" fmla="*/ 194310 w 2545080"/>
                <a:gd name="connsiteY1" fmla="*/ 324142 h 376507"/>
                <a:gd name="connsiteX2" fmla="*/ 354330 w 2545080"/>
                <a:gd name="connsiteY2" fmla="*/ 247942 h 376507"/>
                <a:gd name="connsiteX3" fmla="*/ 464820 w 2545080"/>
                <a:gd name="connsiteY3" fmla="*/ 80302 h 376507"/>
                <a:gd name="connsiteX4" fmla="*/ 590550 w 2545080"/>
                <a:gd name="connsiteY4" fmla="*/ 263182 h 376507"/>
                <a:gd name="connsiteX5" fmla="*/ 739140 w 2545080"/>
                <a:gd name="connsiteY5" fmla="*/ 292 h 376507"/>
                <a:gd name="connsiteX6" fmla="*/ 834390 w 2545080"/>
                <a:gd name="connsiteY6" fmla="*/ 213652 h 376507"/>
                <a:gd name="connsiteX7" fmla="*/ 880110 w 2545080"/>
                <a:gd name="connsiteY7" fmla="*/ 312712 h 376507"/>
                <a:gd name="connsiteX8" fmla="*/ 990600 w 2545080"/>
                <a:gd name="connsiteY8" fmla="*/ 350812 h 376507"/>
                <a:gd name="connsiteX9" fmla="*/ 1036895 w 2545080"/>
                <a:gd name="connsiteY9" fmla="*/ 373388 h 376507"/>
                <a:gd name="connsiteX10" fmla="*/ 1401272 w 2545080"/>
                <a:gd name="connsiteY10" fmla="*/ 372194 h 376507"/>
                <a:gd name="connsiteX11" fmla="*/ 1453540 w 2545080"/>
                <a:gd name="connsiteY11" fmla="*/ 335327 h 376507"/>
                <a:gd name="connsiteX12" fmla="*/ 1544566 w 2545080"/>
                <a:gd name="connsiteY12" fmla="*/ 342038 h 376507"/>
                <a:gd name="connsiteX13" fmla="*/ 1667679 w 2545080"/>
                <a:gd name="connsiteY13" fmla="*/ 342457 h 376507"/>
                <a:gd name="connsiteX14" fmla="*/ 1779270 w 2545080"/>
                <a:gd name="connsiteY14" fmla="*/ 343192 h 376507"/>
                <a:gd name="connsiteX15" fmla="*/ 2018471 w 2545080"/>
                <a:gd name="connsiteY15" fmla="*/ 280061 h 376507"/>
                <a:gd name="connsiteX16" fmla="*/ 2145717 w 2545080"/>
                <a:gd name="connsiteY16" fmla="*/ 282194 h 376507"/>
                <a:gd name="connsiteX17" fmla="*/ 2242574 w 2545080"/>
                <a:gd name="connsiteY17" fmla="*/ 326901 h 376507"/>
                <a:gd name="connsiteX18" fmla="*/ 2350770 w 2545080"/>
                <a:gd name="connsiteY18" fmla="*/ 263182 h 376507"/>
                <a:gd name="connsiteX19" fmla="*/ 2423160 w 2545080"/>
                <a:gd name="connsiteY19" fmla="*/ 347002 h 376507"/>
                <a:gd name="connsiteX20" fmla="*/ 2545080 w 2545080"/>
                <a:gd name="connsiteY20" fmla="*/ 358432 h 376507"/>
                <a:gd name="connsiteX0" fmla="*/ 0 w 2545080"/>
                <a:gd name="connsiteY0" fmla="*/ 373672 h 374695"/>
                <a:gd name="connsiteX1" fmla="*/ 194310 w 2545080"/>
                <a:gd name="connsiteY1" fmla="*/ 324142 h 374695"/>
                <a:gd name="connsiteX2" fmla="*/ 354330 w 2545080"/>
                <a:gd name="connsiteY2" fmla="*/ 247942 h 374695"/>
                <a:gd name="connsiteX3" fmla="*/ 464820 w 2545080"/>
                <a:gd name="connsiteY3" fmla="*/ 80302 h 374695"/>
                <a:gd name="connsiteX4" fmla="*/ 590550 w 2545080"/>
                <a:gd name="connsiteY4" fmla="*/ 263182 h 374695"/>
                <a:gd name="connsiteX5" fmla="*/ 739140 w 2545080"/>
                <a:gd name="connsiteY5" fmla="*/ 292 h 374695"/>
                <a:gd name="connsiteX6" fmla="*/ 834390 w 2545080"/>
                <a:gd name="connsiteY6" fmla="*/ 213652 h 374695"/>
                <a:gd name="connsiteX7" fmla="*/ 880110 w 2545080"/>
                <a:gd name="connsiteY7" fmla="*/ 312712 h 374695"/>
                <a:gd name="connsiteX8" fmla="*/ 990600 w 2545080"/>
                <a:gd name="connsiteY8" fmla="*/ 350812 h 374695"/>
                <a:gd name="connsiteX9" fmla="*/ 1036895 w 2545080"/>
                <a:gd name="connsiteY9" fmla="*/ 373388 h 374695"/>
                <a:gd name="connsiteX10" fmla="*/ 1401272 w 2545080"/>
                <a:gd name="connsiteY10" fmla="*/ 372194 h 374695"/>
                <a:gd name="connsiteX11" fmla="*/ 1453540 w 2545080"/>
                <a:gd name="connsiteY11" fmla="*/ 335327 h 374695"/>
                <a:gd name="connsiteX12" fmla="*/ 1544566 w 2545080"/>
                <a:gd name="connsiteY12" fmla="*/ 342038 h 374695"/>
                <a:gd name="connsiteX13" fmla="*/ 1667679 w 2545080"/>
                <a:gd name="connsiteY13" fmla="*/ 342457 h 374695"/>
                <a:gd name="connsiteX14" fmla="*/ 1779270 w 2545080"/>
                <a:gd name="connsiteY14" fmla="*/ 343192 h 374695"/>
                <a:gd name="connsiteX15" fmla="*/ 2018471 w 2545080"/>
                <a:gd name="connsiteY15" fmla="*/ 280061 h 374695"/>
                <a:gd name="connsiteX16" fmla="*/ 2145717 w 2545080"/>
                <a:gd name="connsiteY16" fmla="*/ 282194 h 374695"/>
                <a:gd name="connsiteX17" fmla="*/ 2242574 w 2545080"/>
                <a:gd name="connsiteY17" fmla="*/ 326901 h 374695"/>
                <a:gd name="connsiteX18" fmla="*/ 2350770 w 2545080"/>
                <a:gd name="connsiteY18" fmla="*/ 263182 h 374695"/>
                <a:gd name="connsiteX19" fmla="*/ 2423160 w 2545080"/>
                <a:gd name="connsiteY19" fmla="*/ 347002 h 374695"/>
                <a:gd name="connsiteX20" fmla="*/ 2545080 w 2545080"/>
                <a:gd name="connsiteY20" fmla="*/ 358432 h 374695"/>
                <a:gd name="connsiteX0" fmla="*/ 0 w 2545080"/>
                <a:gd name="connsiteY0" fmla="*/ 373672 h 374695"/>
                <a:gd name="connsiteX1" fmla="*/ 194310 w 2545080"/>
                <a:gd name="connsiteY1" fmla="*/ 324142 h 374695"/>
                <a:gd name="connsiteX2" fmla="*/ 354330 w 2545080"/>
                <a:gd name="connsiteY2" fmla="*/ 247942 h 374695"/>
                <a:gd name="connsiteX3" fmla="*/ 464820 w 2545080"/>
                <a:gd name="connsiteY3" fmla="*/ 80302 h 374695"/>
                <a:gd name="connsiteX4" fmla="*/ 590550 w 2545080"/>
                <a:gd name="connsiteY4" fmla="*/ 263182 h 374695"/>
                <a:gd name="connsiteX5" fmla="*/ 739140 w 2545080"/>
                <a:gd name="connsiteY5" fmla="*/ 292 h 374695"/>
                <a:gd name="connsiteX6" fmla="*/ 834390 w 2545080"/>
                <a:gd name="connsiteY6" fmla="*/ 213652 h 374695"/>
                <a:gd name="connsiteX7" fmla="*/ 880110 w 2545080"/>
                <a:gd name="connsiteY7" fmla="*/ 312712 h 374695"/>
                <a:gd name="connsiteX8" fmla="*/ 1040106 w 2545080"/>
                <a:gd name="connsiteY8" fmla="*/ 350812 h 374695"/>
                <a:gd name="connsiteX9" fmla="*/ 1036895 w 2545080"/>
                <a:gd name="connsiteY9" fmla="*/ 373388 h 374695"/>
                <a:gd name="connsiteX10" fmla="*/ 1401272 w 2545080"/>
                <a:gd name="connsiteY10" fmla="*/ 372194 h 374695"/>
                <a:gd name="connsiteX11" fmla="*/ 1453540 w 2545080"/>
                <a:gd name="connsiteY11" fmla="*/ 335327 h 374695"/>
                <a:gd name="connsiteX12" fmla="*/ 1544566 w 2545080"/>
                <a:gd name="connsiteY12" fmla="*/ 342038 h 374695"/>
                <a:gd name="connsiteX13" fmla="*/ 1667679 w 2545080"/>
                <a:gd name="connsiteY13" fmla="*/ 342457 h 374695"/>
                <a:gd name="connsiteX14" fmla="*/ 1779270 w 2545080"/>
                <a:gd name="connsiteY14" fmla="*/ 343192 h 374695"/>
                <a:gd name="connsiteX15" fmla="*/ 2018471 w 2545080"/>
                <a:gd name="connsiteY15" fmla="*/ 280061 h 374695"/>
                <a:gd name="connsiteX16" fmla="*/ 2145717 w 2545080"/>
                <a:gd name="connsiteY16" fmla="*/ 282194 h 374695"/>
                <a:gd name="connsiteX17" fmla="*/ 2242574 w 2545080"/>
                <a:gd name="connsiteY17" fmla="*/ 326901 h 374695"/>
                <a:gd name="connsiteX18" fmla="*/ 2350770 w 2545080"/>
                <a:gd name="connsiteY18" fmla="*/ 263182 h 374695"/>
                <a:gd name="connsiteX19" fmla="*/ 2423160 w 2545080"/>
                <a:gd name="connsiteY19" fmla="*/ 347002 h 374695"/>
                <a:gd name="connsiteX20" fmla="*/ 2545080 w 2545080"/>
                <a:gd name="connsiteY20" fmla="*/ 358432 h 374695"/>
                <a:gd name="connsiteX0" fmla="*/ 0 w 2545080"/>
                <a:gd name="connsiteY0" fmla="*/ 373672 h 377409"/>
                <a:gd name="connsiteX1" fmla="*/ 194310 w 2545080"/>
                <a:gd name="connsiteY1" fmla="*/ 324142 h 377409"/>
                <a:gd name="connsiteX2" fmla="*/ 354330 w 2545080"/>
                <a:gd name="connsiteY2" fmla="*/ 247942 h 377409"/>
                <a:gd name="connsiteX3" fmla="*/ 464820 w 2545080"/>
                <a:gd name="connsiteY3" fmla="*/ 80302 h 377409"/>
                <a:gd name="connsiteX4" fmla="*/ 590550 w 2545080"/>
                <a:gd name="connsiteY4" fmla="*/ 263182 h 377409"/>
                <a:gd name="connsiteX5" fmla="*/ 739140 w 2545080"/>
                <a:gd name="connsiteY5" fmla="*/ 292 h 377409"/>
                <a:gd name="connsiteX6" fmla="*/ 834390 w 2545080"/>
                <a:gd name="connsiteY6" fmla="*/ 213652 h 377409"/>
                <a:gd name="connsiteX7" fmla="*/ 880110 w 2545080"/>
                <a:gd name="connsiteY7" fmla="*/ 312712 h 377409"/>
                <a:gd name="connsiteX8" fmla="*/ 1040106 w 2545080"/>
                <a:gd name="connsiteY8" fmla="*/ 350812 h 377409"/>
                <a:gd name="connsiteX9" fmla="*/ 1082524 w 2545080"/>
                <a:gd name="connsiteY9" fmla="*/ 374899 h 377409"/>
                <a:gd name="connsiteX10" fmla="*/ 1401272 w 2545080"/>
                <a:gd name="connsiteY10" fmla="*/ 372194 h 377409"/>
                <a:gd name="connsiteX11" fmla="*/ 1453540 w 2545080"/>
                <a:gd name="connsiteY11" fmla="*/ 335327 h 377409"/>
                <a:gd name="connsiteX12" fmla="*/ 1544566 w 2545080"/>
                <a:gd name="connsiteY12" fmla="*/ 342038 h 377409"/>
                <a:gd name="connsiteX13" fmla="*/ 1667679 w 2545080"/>
                <a:gd name="connsiteY13" fmla="*/ 342457 h 377409"/>
                <a:gd name="connsiteX14" fmla="*/ 1779270 w 2545080"/>
                <a:gd name="connsiteY14" fmla="*/ 343192 h 377409"/>
                <a:gd name="connsiteX15" fmla="*/ 2018471 w 2545080"/>
                <a:gd name="connsiteY15" fmla="*/ 280061 h 377409"/>
                <a:gd name="connsiteX16" fmla="*/ 2145717 w 2545080"/>
                <a:gd name="connsiteY16" fmla="*/ 282194 h 377409"/>
                <a:gd name="connsiteX17" fmla="*/ 2242574 w 2545080"/>
                <a:gd name="connsiteY17" fmla="*/ 326901 h 377409"/>
                <a:gd name="connsiteX18" fmla="*/ 2350770 w 2545080"/>
                <a:gd name="connsiteY18" fmla="*/ 263182 h 377409"/>
                <a:gd name="connsiteX19" fmla="*/ 2423160 w 2545080"/>
                <a:gd name="connsiteY19" fmla="*/ 347002 h 377409"/>
                <a:gd name="connsiteX20" fmla="*/ 2545080 w 2545080"/>
                <a:gd name="connsiteY20" fmla="*/ 358432 h 377409"/>
                <a:gd name="connsiteX0" fmla="*/ 0 w 2545080"/>
                <a:gd name="connsiteY0" fmla="*/ 373672 h 377409"/>
                <a:gd name="connsiteX1" fmla="*/ 194310 w 2545080"/>
                <a:gd name="connsiteY1" fmla="*/ 324142 h 377409"/>
                <a:gd name="connsiteX2" fmla="*/ 354330 w 2545080"/>
                <a:gd name="connsiteY2" fmla="*/ 247942 h 377409"/>
                <a:gd name="connsiteX3" fmla="*/ 464820 w 2545080"/>
                <a:gd name="connsiteY3" fmla="*/ 80302 h 377409"/>
                <a:gd name="connsiteX4" fmla="*/ 590550 w 2545080"/>
                <a:gd name="connsiteY4" fmla="*/ 263182 h 377409"/>
                <a:gd name="connsiteX5" fmla="*/ 739140 w 2545080"/>
                <a:gd name="connsiteY5" fmla="*/ 292 h 377409"/>
                <a:gd name="connsiteX6" fmla="*/ 834390 w 2545080"/>
                <a:gd name="connsiteY6" fmla="*/ 213652 h 377409"/>
                <a:gd name="connsiteX7" fmla="*/ 880110 w 2545080"/>
                <a:gd name="connsiteY7" fmla="*/ 312712 h 377409"/>
                <a:gd name="connsiteX8" fmla="*/ 1040106 w 2545080"/>
                <a:gd name="connsiteY8" fmla="*/ 350812 h 377409"/>
                <a:gd name="connsiteX9" fmla="*/ 1082524 w 2545080"/>
                <a:gd name="connsiteY9" fmla="*/ 374899 h 377409"/>
                <a:gd name="connsiteX10" fmla="*/ 1367051 w 2545080"/>
                <a:gd name="connsiteY10" fmla="*/ 372194 h 377409"/>
                <a:gd name="connsiteX11" fmla="*/ 1453540 w 2545080"/>
                <a:gd name="connsiteY11" fmla="*/ 335327 h 377409"/>
                <a:gd name="connsiteX12" fmla="*/ 1544566 w 2545080"/>
                <a:gd name="connsiteY12" fmla="*/ 342038 h 377409"/>
                <a:gd name="connsiteX13" fmla="*/ 1667679 w 2545080"/>
                <a:gd name="connsiteY13" fmla="*/ 342457 h 377409"/>
                <a:gd name="connsiteX14" fmla="*/ 1779270 w 2545080"/>
                <a:gd name="connsiteY14" fmla="*/ 343192 h 377409"/>
                <a:gd name="connsiteX15" fmla="*/ 2018471 w 2545080"/>
                <a:gd name="connsiteY15" fmla="*/ 280061 h 377409"/>
                <a:gd name="connsiteX16" fmla="*/ 2145717 w 2545080"/>
                <a:gd name="connsiteY16" fmla="*/ 282194 h 377409"/>
                <a:gd name="connsiteX17" fmla="*/ 2242574 w 2545080"/>
                <a:gd name="connsiteY17" fmla="*/ 326901 h 377409"/>
                <a:gd name="connsiteX18" fmla="*/ 2350770 w 2545080"/>
                <a:gd name="connsiteY18" fmla="*/ 263182 h 377409"/>
                <a:gd name="connsiteX19" fmla="*/ 2423160 w 2545080"/>
                <a:gd name="connsiteY19" fmla="*/ 347002 h 377409"/>
                <a:gd name="connsiteX20" fmla="*/ 2545080 w 2545080"/>
                <a:gd name="connsiteY20" fmla="*/ 358432 h 377409"/>
                <a:gd name="connsiteX0" fmla="*/ 0 w 2545080"/>
                <a:gd name="connsiteY0" fmla="*/ 373672 h 377409"/>
                <a:gd name="connsiteX1" fmla="*/ 194310 w 2545080"/>
                <a:gd name="connsiteY1" fmla="*/ 324142 h 377409"/>
                <a:gd name="connsiteX2" fmla="*/ 354330 w 2545080"/>
                <a:gd name="connsiteY2" fmla="*/ 247942 h 377409"/>
                <a:gd name="connsiteX3" fmla="*/ 464820 w 2545080"/>
                <a:gd name="connsiteY3" fmla="*/ 80302 h 377409"/>
                <a:gd name="connsiteX4" fmla="*/ 590550 w 2545080"/>
                <a:gd name="connsiteY4" fmla="*/ 263182 h 377409"/>
                <a:gd name="connsiteX5" fmla="*/ 739140 w 2545080"/>
                <a:gd name="connsiteY5" fmla="*/ 292 h 377409"/>
                <a:gd name="connsiteX6" fmla="*/ 834390 w 2545080"/>
                <a:gd name="connsiteY6" fmla="*/ 213652 h 377409"/>
                <a:gd name="connsiteX7" fmla="*/ 880110 w 2545080"/>
                <a:gd name="connsiteY7" fmla="*/ 312712 h 377409"/>
                <a:gd name="connsiteX8" fmla="*/ 1040106 w 2545080"/>
                <a:gd name="connsiteY8" fmla="*/ 350812 h 377409"/>
                <a:gd name="connsiteX9" fmla="*/ 1082524 w 2545080"/>
                <a:gd name="connsiteY9" fmla="*/ 374899 h 377409"/>
                <a:gd name="connsiteX10" fmla="*/ 1367051 w 2545080"/>
                <a:gd name="connsiteY10" fmla="*/ 372194 h 377409"/>
                <a:gd name="connsiteX11" fmla="*/ 1414430 w 2545080"/>
                <a:gd name="connsiteY11" fmla="*/ 335327 h 377409"/>
                <a:gd name="connsiteX12" fmla="*/ 1544566 w 2545080"/>
                <a:gd name="connsiteY12" fmla="*/ 342038 h 377409"/>
                <a:gd name="connsiteX13" fmla="*/ 1667679 w 2545080"/>
                <a:gd name="connsiteY13" fmla="*/ 342457 h 377409"/>
                <a:gd name="connsiteX14" fmla="*/ 1779270 w 2545080"/>
                <a:gd name="connsiteY14" fmla="*/ 343192 h 377409"/>
                <a:gd name="connsiteX15" fmla="*/ 2018471 w 2545080"/>
                <a:gd name="connsiteY15" fmla="*/ 280061 h 377409"/>
                <a:gd name="connsiteX16" fmla="*/ 2145717 w 2545080"/>
                <a:gd name="connsiteY16" fmla="*/ 282194 h 377409"/>
                <a:gd name="connsiteX17" fmla="*/ 2242574 w 2545080"/>
                <a:gd name="connsiteY17" fmla="*/ 326901 h 377409"/>
                <a:gd name="connsiteX18" fmla="*/ 2350770 w 2545080"/>
                <a:gd name="connsiteY18" fmla="*/ 263182 h 377409"/>
                <a:gd name="connsiteX19" fmla="*/ 2423160 w 2545080"/>
                <a:gd name="connsiteY19" fmla="*/ 347002 h 377409"/>
                <a:gd name="connsiteX20" fmla="*/ 2545080 w 2545080"/>
                <a:gd name="connsiteY20" fmla="*/ 358432 h 377409"/>
                <a:gd name="connsiteX0" fmla="*/ 0 w 2545080"/>
                <a:gd name="connsiteY0" fmla="*/ 373672 h 376257"/>
                <a:gd name="connsiteX1" fmla="*/ 194310 w 2545080"/>
                <a:gd name="connsiteY1" fmla="*/ 324142 h 376257"/>
                <a:gd name="connsiteX2" fmla="*/ 354330 w 2545080"/>
                <a:gd name="connsiteY2" fmla="*/ 247942 h 376257"/>
                <a:gd name="connsiteX3" fmla="*/ 464820 w 2545080"/>
                <a:gd name="connsiteY3" fmla="*/ 80302 h 376257"/>
                <a:gd name="connsiteX4" fmla="*/ 590550 w 2545080"/>
                <a:gd name="connsiteY4" fmla="*/ 263182 h 376257"/>
                <a:gd name="connsiteX5" fmla="*/ 739140 w 2545080"/>
                <a:gd name="connsiteY5" fmla="*/ 292 h 376257"/>
                <a:gd name="connsiteX6" fmla="*/ 834390 w 2545080"/>
                <a:gd name="connsiteY6" fmla="*/ 213652 h 376257"/>
                <a:gd name="connsiteX7" fmla="*/ 880110 w 2545080"/>
                <a:gd name="connsiteY7" fmla="*/ 312712 h 376257"/>
                <a:gd name="connsiteX8" fmla="*/ 1040106 w 2545080"/>
                <a:gd name="connsiteY8" fmla="*/ 350812 h 376257"/>
                <a:gd name="connsiteX9" fmla="*/ 1082524 w 2545080"/>
                <a:gd name="connsiteY9" fmla="*/ 374899 h 376257"/>
                <a:gd name="connsiteX10" fmla="*/ 1373570 w 2545080"/>
                <a:gd name="connsiteY10" fmla="*/ 369171 h 376257"/>
                <a:gd name="connsiteX11" fmla="*/ 1414430 w 2545080"/>
                <a:gd name="connsiteY11" fmla="*/ 335327 h 376257"/>
                <a:gd name="connsiteX12" fmla="*/ 1544566 w 2545080"/>
                <a:gd name="connsiteY12" fmla="*/ 342038 h 376257"/>
                <a:gd name="connsiteX13" fmla="*/ 1667679 w 2545080"/>
                <a:gd name="connsiteY13" fmla="*/ 342457 h 376257"/>
                <a:gd name="connsiteX14" fmla="*/ 1779270 w 2545080"/>
                <a:gd name="connsiteY14" fmla="*/ 343192 h 376257"/>
                <a:gd name="connsiteX15" fmla="*/ 2018471 w 2545080"/>
                <a:gd name="connsiteY15" fmla="*/ 280061 h 376257"/>
                <a:gd name="connsiteX16" fmla="*/ 2145717 w 2545080"/>
                <a:gd name="connsiteY16" fmla="*/ 282194 h 376257"/>
                <a:gd name="connsiteX17" fmla="*/ 2242574 w 2545080"/>
                <a:gd name="connsiteY17" fmla="*/ 326901 h 376257"/>
                <a:gd name="connsiteX18" fmla="*/ 2350770 w 2545080"/>
                <a:gd name="connsiteY18" fmla="*/ 263182 h 376257"/>
                <a:gd name="connsiteX19" fmla="*/ 2423160 w 2545080"/>
                <a:gd name="connsiteY19" fmla="*/ 347002 h 376257"/>
                <a:gd name="connsiteX20" fmla="*/ 2545080 w 2545080"/>
                <a:gd name="connsiteY20" fmla="*/ 358432 h 376257"/>
                <a:gd name="connsiteX0" fmla="*/ 0 w 2545080"/>
                <a:gd name="connsiteY0" fmla="*/ 373672 h 375684"/>
                <a:gd name="connsiteX1" fmla="*/ 194310 w 2545080"/>
                <a:gd name="connsiteY1" fmla="*/ 324142 h 375684"/>
                <a:gd name="connsiteX2" fmla="*/ 354330 w 2545080"/>
                <a:gd name="connsiteY2" fmla="*/ 247942 h 375684"/>
                <a:gd name="connsiteX3" fmla="*/ 464820 w 2545080"/>
                <a:gd name="connsiteY3" fmla="*/ 80302 h 375684"/>
                <a:gd name="connsiteX4" fmla="*/ 590550 w 2545080"/>
                <a:gd name="connsiteY4" fmla="*/ 263182 h 375684"/>
                <a:gd name="connsiteX5" fmla="*/ 739140 w 2545080"/>
                <a:gd name="connsiteY5" fmla="*/ 292 h 375684"/>
                <a:gd name="connsiteX6" fmla="*/ 834390 w 2545080"/>
                <a:gd name="connsiteY6" fmla="*/ 213652 h 375684"/>
                <a:gd name="connsiteX7" fmla="*/ 880110 w 2545080"/>
                <a:gd name="connsiteY7" fmla="*/ 312712 h 375684"/>
                <a:gd name="connsiteX8" fmla="*/ 1040106 w 2545080"/>
                <a:gd name="connsiteY8" fmla="*/ 350812 h 375684"/>
                <a:gd name="connsiteX9" fmla="*/ 1082524 w 2545080"/>
                <a:gd name="connsiteY9" fmla="*/ 374899 h 375684"/>
                <a:gd name="connsiteX10" fmla="*/ 1373570 w 2545080"/>
                <a:gd name="connsiteY10" fmla="*/ 369171 h 375684"/>
                <a:gd name="connsiteX11" fmla="*/ 1414430 w 2545080"/>
                <a:gd name="connsiteY11" fmla="*/ 335327 h 375684"/>
                <a:gd name="connsiteX12" fmla="*/ 1544566 w 2545080"/>
                <a:gd name="connsiteY12" fmla="*/ 342038 h 375684"/>
                <a:gd name="connsiteX13" fmla="*/ 1667679 w 2545080"/>
                <a:gd name="connsiteY13" fmla="*/ 342457 h 375684"/>
                <a:gd name="connsiteX14" fmla="*/ 1779270 w 2545080"/>
                <a:gd name="connsiteY14" fmla="*/ 343192 h 375684"/>
                <a:gd name="connsiteX15" fmla="*/ 2018471 w 2545080"/>
                <a:gd name="connsiteY15" fmla="*/ 280061 h 375684"/>
                <a:gd name="connsiteX16" fmla="*/ 2145717 w 2545080"/>
                <a:gd name="connsiteY16" fmla="*/ 282194 h 375684"/>
                <a:gd name="connsiteX17" fmla="*/ 2242574 w 2545080"/>
                <a:gd name="connsiteY17" fmla="*/ 326901 h 375684"/>
                <a:gd name="connsiteX18" fmla="*/ 2350770 w 2545080"/>
                <a:gd name="connsiteY18" fmla="*/ 263182 h 375684"/>
                <a:gd name="connsiteX19" fmla="*/ 2423160 w 2545080"/>
                <a:gd name="connsiteY19" fmla="*/ 347002 h 375684"/>
                <a:gd name="connsiteX20" fmla="*/ 2545080 w 2545080"/>
                <a:gd name="connsiteY20" fmla="*/ 358432 h 375684"/>
                <a:gd name="connsiteX0" fmla="*/ 0 w 2545080"/>
                <a:gd name="connsiteY0" fmla="*/ 373672 h 375251"/>
                <a:gd name="connsiteX1" fmla="*/ 194310 w 2545080"/>
                <a:gd name="connsiteY1" fmla="*/ 324142 h 375251"/>
                <a:gd name="connsiteX2" fmla="*/ 354330 w 2545080"/>
                <a:gd name="connsiteY2" fmla="*/ 247942 h 375251"/>
                <a:gd name="connsiteX3" fmla="*/ 464820 w 2545080"/>
                <a:gd name="connsiteY3" fmla="*/ 80302 h 375251"/>
                <a:gd name="connsiteX4" fmla="*/ 590550 w 2545080"/>
                <a:gd name="connsiteY4" fmla="*/ 263182 h 375251"/>
                <a:gd name="connsiteX5" fmla="*/ 739140 w 2545080"/>
                <a:gd name="connsiteY5" fmla="*/ 292 h 375251"/>
                <a:gd name="connsiteX6" fmla="*/ 834390 w 2545080"/>
                <a:gd name="connsiteY6" fmla="*/ 213652 h 375251"/>
                <a:gd name="connsiteX7" fmla="*/ 880110 w 2545080"/>
                <a:gd name="connsiteY7" fmla="*/ 312712 h 375251"/>
                <a:gd name="connsiteX8" fmla="*/ 1040106 w 2545080"/>
                <a:gd name="connsiteY8" fmla="*/ 350812 h 375251"/>
                <a:gd name="connsiteX9" fmla="*/ 1082524 w 2545080"/>
                <a:gd name="connsiteY9" fmla="*/ 374899 h 375251"/>
                <a:gd name="connsiteX10" fmla="*/ 1373570 w 2545080"/>
                <a:gd name="connsiteY10" fmla="*/ 369171 h 375251"/>
                <a:gd name="connsiteX11" fmla="*/ 1414430 w 2545080"/>
                <a:gd name="connsiteY11" fmla="*/ 335327 h 375251"/>
                <a:gd name="connsiteX12" fmla="*/ 1544566 w 2545080"/>
                <a:gd name="connsiteY12" fmla="*/ 342038 h 375251"/>
                <a:gd name="connsiteX13" fmla="*/ 1667679 w 2545080"/>
                <a:gd name="connsiteY13" fmla="*/ 342457 h 375251"/>
                <a:gd name="connsiteX14" fmla="*/ 1779270 w 2545080"/>
                <a:gd name="connsiteY14" fmla="*/ 343192 h 375251"/>
                <a:gd name="connsiteX15" fmla="*/ 2018471 w 2545080"/>
                <a:gd name="connsiteY15" fmla="*/ 280061 h 375251"/>
                <a:gd name="connsiteX16" fmla="*/ 2145717 w 2545080"/>
                <a:gd name="connsiteY16" fmla="*/ 282194 h 375251"/>
                <a:gd name="connsiteX17" fmla="*/ 2242574 w 2545080"/>
                <a:gd name="connsiteY17" fmla="*/ 326901 h 375251"/>
                <a:gd name="connsiteX18" fmla="*/ 2350770 w 2545080"/>
                <a:gd name="connsiteY18" fmla="*/ 263182 h 375251"/>
                <a:gd name="connsiteX19" fmla="*/ 2423160 w 2545080"/>
                <a:gd name="connsiteY19" fmla="*/ 347002 h 375251"/>
                <a:gd name="connsiteX20" fmla="*/ 2545080 w 2545080"/>
                <a:gd name="connsiteY20" fmla="*/ 358432 h 375251"/>
                <a:gd name="connsiteX0" fmla="*/ 0 w 2545080"/>
                <a:gd name="connsiteY0" fmla="*/ 373672 h 376147"/>
                <a:gd name="connsiteX1" fmla="*/ 194310 w 2545080"/>
                <a:gd name="connsiteY1" fmla="*/ 324142 h 376147"/>
                <a:gd name="connsiteX2" fmla="*/ 354330 w 2545080"/>
                <a:gd name="connsiteY2" fmla="*/ 247942 h 376147"/>
                <a:gd name="connsiteX3" fmla="*/ 464820 w 2545080"/>
                <a:gd name="connsiteY3" fmla="*/ 80302 h 376147"/>
                <a:gd name="connsiteX4" fmla="*/ 590550 w 2545080"/>
                <a:gd name="connsiteY4" fmla="*/ 263182 h 376147"/>
                <a:gd name="connsiteX5" fmla="*/ 739140 w 2545080"/>
                <a:gd name="connsiteY5" fmla="*/ 292 h 376147"/>
                <a:gd name="connsiteX6" fmla="*/ 834390 w 2545080"/>
                <a:gd name="connsiteY6" fmla="*/ 213652 h 376147"/>
                <a:gd name="connsiteX7" fmla="*/ 880110 w 2545080"/>
                <a:gd name="connsiteY7" fmla="*/ 312712 h 376147"/>
                <a:gd name="connsiteX8" fmla="*/ 1040106 w 2545080"/>
                <a:gd name="connsiteY8" fmla="*/ 350812 h 376147"/>
                <a:gd name="connsiteX9" fmla="*/ 1082524 w 2545080"/>
                <a:gd name="connsiteY9" fmla="*/ 374899 h 376147"/>
                <a:gd name="connsiteX10" fmla="*/ 1211597 w 2545080"/>
                <a:gd name="connsiteY10" fmla="*/ 372341 h 376147"/>
                <a:gd name="connsiteX11" fmla="*/ 1373570 w 2545080"/>
                <a:gd name="connsiteY11" fmla="*/ 369171 h 376147"/>
                <a:gd name="connsiteX12" fmla="*/ 1414430 w 2545080"/>
                <a:gd name="connsiteY12" fmla="*/ 335327 h 376147"/>
                <a:gd name="connsiteX13" fmla="*/ 1544566 w 2545080"/>
                <a:gd name="connsiteY13" fmla="*/ 342038 h 376147"/>
                <a:gd name="connsiteX14" fmla="*/ 1667679 w 2545080"/>
                <a:gd name="connsiteY14" fmla="*/ 342457 h 376147"/>
                <a:gd name="connsiteX15" fmla="*/ 1779270 w 2545080"/>
                <a:gd name="connsiteY15" fmla="*/ 343192 h 376147"/>
                <a:gd name="connsiteX16" fmla="*/ 2018471 w 2545080"/>
                <a:gd name="connsiteY16" fmla="*/ 280061 h 376147"/>
                <a:gd name="connsiteX17" fmla="*/ 2145717 w 2545080"/>
                <a:gd name="connsiteY17" fmla="*/ 282194 h 376147"/>
                <a:gd name="connsiteX18" fmla="*/ 2242574 w 2545080"/>
                <a:gd name="connsiteY18" fmla="*/ 326901 h 376147"/>
                <a:gd name="connsiteX19" fmla="*/ 2350770 w 2545080"/>
                <a:gd name="connsiteY19" fmla="*/ 263182 h 376147"/>
                <a:gd name="connsiteX20" fmla="*/ 2423160 w 2545080"/>
                <a:gd name="connsiteY20" fmla="*/ 347002 h 376147"/>
                <a:gd name="connsiteX21" fmla="*/ 2545080 w 2545080"/>
                <a:gd name="connsiteY21" fmla="*/ 358432 h 376147"/>
                <a:gd name="connsiteX0" fmla="*/ 0 w 2545080"/>
                <a:gd name="connsiteY0" fmla="*/ 373672 h 375848"/>
                <a:gd name="connsiteX1" fmla="*/ 194310 w 2545080"/>
                <a:gd name="connsiteY1" fmla="*/ 324142 h 375848"/>
                <a:gd name="connsiteX2" fmla="*/ 354330 w 2545080"/>
                <a:gd name="connsiteY2" fmla="*/ 247942 h 375848"/>
                <a:gd name="connsiteX3" fmla="*/ 464820 w 2545080"/>
                <a:gd name="connsiteY3" fmla="*/ 80302 h 375848"/>
                <a:gd name="connsiteX4" fmla="*/ 590550 w 2545080"/>
                <a:gd name="connsiteY4" fmla="*/ 263182 h 375848"/>
                <a:gd name="connsiteX5" fmla="*/ 739140 w 2545080"/>
                <a:gd name="connsiteY5" fmla="*/ 292 h 375848"/>
                <a:gd name="connsiteX6" fmla="*/ 834390 w 2545080"/>
                <a:gd name="connsiteY6" fmla="*/ 213652 h 375848"/>
                <a:gd name="connsiteX7" fmla="*/ 880110 w 2545080"/>
                <a:gd name="connsiteY7" fmla="*/ 312712 h 375848"/>
                <a:gd name="connsiteX8" fmla="*/ 1040106 w 2545080"/>
                <a:gd name="connsiteY8" fmla="*/ 350812 h 375848"/>
                <a:gd name="connsiteX9" fmla="*/ 1082524 w 2545080"/>
                <a:gd name="connsiteY9" fmla="*/ 374899 h 375848"/>
                <a:gd name="connsiteX10" fmla="*/ 1223004 w 2545080"/>
                <a:gd name="connsiteY10" fmla="*/ 370829 h 375848"/>
                <a:gd name="connsiteX11" fmla="*/ 1373570 w 2545080"/>
                <a:gd name="connsiteY11" fmla="*/ 369171 h 375848"/>
                <a:gd name="connsiteX12" fmla="*/ 1414430 w 2545080"/>
                <a:gd name="connsiteY12" fmla="*/ 335327 h 375848"/>
                <a:gd name="connsiteX13" fmla="*/ 1544566 w 2545080"/>
                <a:gd name="connsiteY13" fmla="*/ 342038 h 375848"/>
                <a:gd name="connsiteX14" fmla="*/ 1667679 w 2545080"/>
                <a:gd name="connsiteY14" fmla="*/ 342457 h 375848"/>
                <a:gd name="connsiteX15" fmla="*/ 1779270 w 2545080"/>
                <a:gd name="connsiteY15" fmla="*/ 343192 h 375848"/>
                <a:gd name="connsiteX16" fmla="*/ 2018471 w 2545080"/>
                <a:gd name="connsiteY16" fmla="*/ 280061 h 375848"/>
                <a:gd name="connsiteX17" fmla="*/ 2145717 w 2545080"/>
                <a:gd name="connsiteY17" fmla="*/ 282194 h 375848"/>
                <a:gd name="connsiteX18" fmla="*/ 2242574 w 2545080"/>
                <a:gd name="connsiteY18" fmla="*/ 326901 h 375848"/>
                <a:gd name="connsiteX19" fmla="*/ 2350770 w 2545080"/>
                <a:gd name="connsiteY19" fmla="*/ 263182 h 375848"/>
                <a:gd name="connsiteX20" fmla="*/ 2423160 w 2545080"/>
                <a:gd name="connsiteY20" fmla="*/ 347002 h 375848"/>
                <a:gd name="connsiteX21" fmla="*/ 2545080 w 2545080"/>
                <a:gd name="connsiteY21" fmla="*/ 358432 h 375848"/>
                <a:gd name="connsiteX0" fmla="*/ 0 w 2545080"/>
                <a:gd name="connsiteY0" fmla="*/ 373672 h 375848"/>
                <a:gd name="connsiteX1" fmla="*/ 194310 w 2545080"/>
                <a:gd name="connsiteY1" fmla="*/ 324142 h 375848"/>
                <a:gd name="connsiteX2" fmla="*/ 354330 w 2545080"/>
                <a:gd name="connsiteY2" fmla="*/ 247942 h 375848"/>
                <a:gd name="connsiteX3" fmla="*/ 464820 w 2545080"/>
                <a:gd name="connsiteY3" fmla="*/ 80302 h 375848"/>
                <a:gd name="connsiteX4" fmla="*/ 590550 w 2545080"/>
                <a:gd name="connsiteY4" fmla="*/ 263182 h 375848"/>
                <a:gd name="connsiteX5" fmla="*/ 739140 w 2545080"/>
                <a:gd name="connsiteY5" fmla="*/ 292 h 375848"/>
                <a:gd name="connsiteX6" fmla="*/ 834390 w 2545080"/>
                <a:gd name="connsiteY6" fmla="*/ 213652 h 375848"/>
                <a:gd name="connsiteX7" fmla="*/ 880110 w 2545080"/>
                <a:gd name="connsiteY7" fmla="*/ 312712 h 375848"/>
                <a:gd name="connsiteX8" fmla="*/ 1040106 w 2545080"/>
                <a:gd name="connsiteY8" fmla="*/ 350812 h 375848"/>
                <a:gd name="connsiteX9" fmla="*/ 1082524 w 2545080"/>
                <a:gd name="connsiteY9" fmla="*/ 374899 h 375848"/>
                <a:gd name="connsiteX10" fmla="*/ 1223004 w 2545080"/>
                <a:gd name="connsiteY10" fmla="*/ 370829 h 375848"/>
                <a:gd name="connsiteX11" fmla="*/ 1373570 w 2545080"/>
                <a:gd name="connsiteY11" fmla="*/ 369171 h 375848"/>
                <a:gd name="connsiteX12" fmla="*/ 1414430 w 2545080"/>
                <a:gd name="connsiteY12" fmla="*/ 335327 h 375848"/>
                <a:gd name="connsiteX13" fmla="*/ 1544566 w 2545080"/>
                <a:gd name="connsiteY13" fmla="*/ 342038 h 375848"/>
                <a:gd name="connsiteX14" fmla="*/ 1667679 w 2545080"/>
                <a:gd name="connsiteY14" fmla="*/ 342457 h 375848"/>
                <a:gd name="connsiteX15" fmla="*/ 1779270 w 2545080"/>
                <a:gd name="connsiteY15" fmla="*/ 343192 h 375848"/>
                <a:gd name="connsiteX16" fmla="*/ 2018471 w 2545080"/>
                <a:gd name="connsiteY16" fmla="*/ 280061 h 375848"/>
                <a:gd name="connsiteX17" fmla="*/ 2145717 w 2545080"/>
                <a:gd name="connsiteY17" fmla="*/ 282194 h 375848"/>
                <a:gd name="connsiteX18" fmla="*/ 2242574 w 2545080"/>
                <a:gd name="connsiteY18" fmla="*/ 326901 h 375848"/>
                <a:gd name="connsiteX19" fmla="*/ 2350770 w 2545080"/>
                <a:gd name="connsiteY19" fmla="*/ 263182 h 375848"/>
                <a:gd name="connsiteX20" fmla="*/ 2423160 w 2545080"/>
                <a:gd name="connsiteY20" fmla="*/ 347002 h 375848"/>
                <a:gd name="connsiteX21" fmla="*/ 2545080 w 2545080"/>
                <a:gd name="connsiteY21" fmla="*/ 358432 h 375848"/>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1040106 w 2545080"/>
                <a:gd name="connsiteY8" fmla="*/ 350812 h 373672"/>
                <a:gd name="connsiteX9" fmla="*/ 1076005 w 2545080"/>
                <a:gd name="connsiteY9" fmla="*/ 368852 h 373672"/>
                <a:gd name="connsiteX10" fmla="*/ 1223004 w 2545080"/>
                <a:gd name="connsiteY10" fmla="*/ 370829 h 373672"/>
                <a:gd name="connsiteX11" fmla="*/ 1373570 w 2545080"/>
                <a:gd name="connsiteY11" fmla="*/ 369171 h 373672"/>
                <a:gd name="connsiteX12" fmla="*/ 1414430 w 2545080"/>
                <a:gd name="connsiteY12" fmla="*/ 335327 h 373672"/>
                <a:gd name="connsiteX13" fmla="*/ 1544566 w 2545080"/>
                <a:gd name="connsiteY13" fmla="*/ 342038 h 373672"/>
                <a:gd name="connsiteX14" fmla="*/ 1667679 w 2545080"/>
                <a:gd name="connsiteY14" fmla="*/ 342457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242574 w 2545080"/>
                <a:gd name="connsiteY18" fmla="*/ 326901 h 373672"/>
                <a:gd name="connsiteX19" fmla="*/ 2350770 w 2545080"/>
                <a:gd name="connsiteY19" fmla="*/ 263182 h 373672"/>
                <a:gd name="connsiteX20" fmla="*/ 2423160 w 2545080"/>
                <a:gd name="connsiteY20" fmla="*/ 347002 h 373672"/>
                <a:gd name="connsiteX21" fmla="*/ 2545080 w 2545080"/>
                <a:gd name="connsiteY21"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1040106 w 2545080"/>
                <a:gd name="connsiteY8" fmla="*/ 340230 h 373672"/>
                <a:gd name="connsiteX9" fmla="*/ 1076005 w 2545080"/>
                <a:gd name="connsiteY9" fmla="*/ 368852 h 373672"/>
                <a:gd name="connsiteX10" fmla="*/ 1223004 w 2545080"/>
                <a:gd name="connsiteY10" fmla="*/ 370829 h 373672"/>
                <a:gd name="connsiteX11" fmla="*/ 1373570 w 2545080"/>
                <a:gd name="connsiteY11" fmla="*/ 369171 h 373672"/>
                <a:gd name="connsiteX12" fmla="*/ 1414430 w 2545080"/>
                <a:gd name="connsiteY12" fmla="*/ 335327 h 373672"/>
                <a:gd name="connsiteX13" fmla="*/ 1544566 w 2545080"/>
                <a:gd name="connsiteY13" fmla="*/ 342038 h 373672"/>
                <a:gd name="connsiteX14" fmla="*/ 1667679 w 2545080"/>
                <a:gd name="connsiteY14" fmla="*/ 342457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242574 w 2545080"/>
                <a:gd name="connsiteY18" fmla="*/ 326901 h 373672"/>
                <a:gd name="connsiteX19" fmla="*/ 2350770 w 2545080"/>
                <a:gd name="connsiteY19" fmla="*/ 263182 h 373672"/>
                <a:gd name="connsiteX20" fmla="*/ 2423160 w 2545080"/>
                <a:gd name="connsiteY20" fmla="*/ 347002 h 373672"/>
                <a:gd name="connsiteX21" fmla="*/ 2545080 w 2545080"/>
                <a:gd name="connsiteY21"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1040106 w 2545080"/>
                <a:gd name="connsiteY8" fmla="*/ 340230 h 373672"/>
                <a:gd name="connsiteX9" fmla="*/ 1074375 w 2545080"/>
                <a:gd name="connsiteY9" fmla="*/ 368852 h 373672"/>
                <a:gd name="connsiteX10" fmla="*/ 1223004 w 2545080"/>
                <a:gd name="connsiteY10" fmla="*/ 370829 h 373672"/>
                <a:gd name="connsiteX11" fmla="*/ 1373570 w 2545080"/>
                <a:gd name="connsiteY11" fmla="*/ 369171 h 373672"/>
                <a:gd name="connsiteX12" fmla="*/ 1414430 w 2545080"/>
                <a:gd name="connsiteY12" fmla="*/ 335327 h 373672"/>
                <a:gd name="connsiteX13" fmla="*/ 1544566 w 2545080"/>
                <a:gd name="connsiteY13" fmla="*/ 342038 h 373672"/>
                <a:gd name="connsiteX14" fmla="*/ 1667679 w 2545080"/>
                <a:gd name="connsiteY14" fmla="*/ 342457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242574 w 2545080"/>
                <a:gd name="connsiteY18" fmla="*/ 326901 h 373672"/>
                <a:gd name="connsiteX19" fmla="*/ 2350770 w 2545080"/>
                <a:gd name="connsiteY19" fmla="*/ 263182 h 373672"/>
                <a:gd name="connsiteX20" fmla="*/ 2423160 w 2545080"/>
                <a:gd name="connsiteY20" fmla="*/ 347002 h 373672"/>
                <a:gd name="connsiteX21" fmla="*/ 2545080 w 2545080"/>
                <a:gd name="connsiteY21" fmla="*/ 358432 h 373672"/>
                <a:gd name="connsiteX0" fmla="*/ 0 w 2545080"/>
                <a:gd name="connsiteY0" fmla="*/ 373672 h 373672"/>
                <a:gd name="connsiteX1" fmla="*/ 194310 w 2545080"/>
                <a:gd name="connsiteY1" fmla="*/ 324142 h 373672"/>
                <a:gd name="connsiteX2" fmla="*/ 354330 w 2545080"/>
                <a:gd name="connsiteY2" fmla="*/ 247942 h 373672"/>
                <a:gd name="connsiteX3" fmla="*/ 464820 w 2545080"/>
                <a:gd name="connsiteY3" fmla="*/ 80302 h 373672"/>
                <a:gd name="connsiteX4" fmla="*/ 590550 w 2545080"/>
                <a:gd name="connsiteY4" fmla="*/ 263182 h 373672"/>
                <a:gd name="connsiteX5" fmla="*/ 739140 w 2545080"/>
                <a:gd name="connsiteY5" fmla="*/ 292 h 373672"/>
                <a:gd name="connsiteX6" fmla="*/ 834390 w 2545080"/>
                <a:gd name="connsiteY6" fmla="*/ 213652 h 373672"/>
                <a:gd name="connsiteX7" fmla="*/ 880110 w 2545080"/>
                <a:gd name="connsiteY7" fmla="*/ 312712 h 373672"/>
                <a:gd name="connsiteX8" fmla="*/ 1040106 w 2545080"/>
                <a:gd name="connsiteY8" fmla="*/ 340230 h 373672"/>
                <a:gd name="connsiteX9" fmla="*/ 1074375 w 2545080"/>
                <a:gd name="connsiteY9" fmla="*/ 368852 h 373672"/>
                <a:gd name="connsiteX10" fmla="*/ 1223004 w 2545080"/>
                <a:gd name="connsiteY10" fmla="*/ 370829 h 373672"/>
                <a:gd name="connsiteX11" fmla="*/ 1383348 w 2545080"/>
                <a:gd name="connsiteY11" fmla="*/ 369171 h 373672"/>
                <a:gd name="connsiteX12" fmla="*/ 1414430 w 2545080"/>
                <a:gd name="connsiteY12" fmla="*/ 335327 h 373672"/>
                <a:gd name="connsiteX13" fmla="*/ 1544566 w 2545080"/>
                <a:gd name="connsiteY13" fmla="*/ 342038 h 373672"/>
                <a:gd name="connsiteX14" fmla="*/ 1667679 w 2545080"/>
                <a:gd name="connsiteY14" fmla="*/ 342457 h 373672"/>
                <a:gd name="connsiteX15" fmla="*/ 1779270 w 2545080"/>
                <a:gd name="connsiteY15" fmla="*/ 343192 h 373672"/>
                <a:gd name="connsiteX16" fmla="*/ 2018471 w 2545080"/>
                <a:gd name="connsiteY16" fmla="*/ 280061 h 373672"/>
                <a:gd name="connsiteX17" fmla="*/ 2145717 w 2545080"/>
                <a:gd name="connsiteY17" fmla="*/ 282194 h 373672"/>
                <a:gd name="connsiteX18" fmla="*/ 2242574 w 2545080"/>
                <a:gd name="connsiteY18" fmla="*/ 326901 h 373672"/>
                <a:gd name="connsiteX19" fmla="*/ 2350770 w 2545080"/>
                <a:gd name="connsiteY19" fmla="*/ 263182 h 373672"/>
                <a:gd name="connsiteX20" fmla="*/ 2423160 w 2545080"/>
                <a:gd name="connsiteY20" fmla="*/ 347002 h 373672"/>
                <a:gd name="connsiteX21" fmla="*/ 2545080 w 2545080"/>
                <a:gd name="connsiteY21" fmla="*/ 358432 h 37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45080" h="373672">
                  <a:moveTo>
                    <a:pt x="0" y="373672"/>
                  </a:moveTo>
                  <a:cubicBezTo>
                    <a:pt x="60007" y="352717"/>
                    <a:pt x="135255" y="345097"/>
                    <a:pt x="194310" y="324142"/>
                  </a:cubicBezTo>
                  <a:cubicBezTo>
                    <a:pt x="253365" y="303187"/>
                    <a:pt x="309245" y="288582"/>
                    <a:pt x="354330" y="247942"/>
                  </a:cubicBezTo>
                  <a:cubicBezTo>
                    <a:pt x="399415" y="207302"/>
                    <a:pt x="425450" y="77762"/>
                    <a:pt x="464820" y="80302"/>
                  </a:cubicBezTo>
                  <a:cubicBezTo>
                    <a:pt x="504190" y="82842"/>
                    <a:pt x="544830" y="276517"/>
                    <a:pt x="590550" y="263182"/>
                  </a:cubicBezTo>
                  <a:cubicBezTo>
                    <a:pt x="636270" y="249847"/>
                    <a:pt x="698500" y="8547"/>
                    <a:pt x="739140" y="292"/>
                  </a:cubicBezTo>
                  <a:cubicBezTo>
                    <a:pt x="779780" y="-7963"/>
                    <a:pt x="810895" y="161582"/>
                    <a:pt x="834390" y="213652"/>
                  </a:cubicBezTo>
                  <a:cubicBezTo>
                    <a:pt x="857885" y="265722"/>
                    <a:pt x="845824" y="291616"/>
                    <a:pt x="880110" y="312712"/>
                  </a:cubicBezTo>
                  <a:cubicBezTo>
                    <a:pt x="914396" y="333808"/>
                    <a:pt x="1007729" y="330873"/>
                    <a:pt x="1040106" y="340230"/>
                  </a:cubicBezTo>
                  <a:cubicBezTo>
                    <a:pt x="1072483" y="349587"/>
                    <a:pt x="1043892" y="363752"/>
                    <a:pt x="1074375" y="368852"/>
                  </a:cubicBezTo>
                  <a:cubicBezTo>
                    <a:pt x="1104858" y="373952"/>
                    <a:pt x="1174496" y="371784"/>
                    <a:pt x="1223004" y="370829"/>
                  </a:cubicBezTo>
                  <a:cubicBezTo>
                    <a:pt x="1273193" y="370276"/>
                    <a:pt x="1351444" y="375088"/>
                    <a:pt x="1383348" y="369171"/>
                  </a:cubicBezTo>
                  <a:cubicBezTo>
                    <a:pt x="1415252" y="363254"/>
                    <a:pt x="1387560" y="339849"/>
                    <a:pt x="1414430" y="335327"/>
                  </a:cubicBezTo>
                  <a:cubicBezTo>
                    <a:pt x="1441300" y="330805"/>
                    <a:pt x="1502358" y="340850"/>
                    <a:pt x="1544566" y="342038"/>
                  </a:cubicBezTo>
                  <a:cubicBezTo>
                    <a:pt x="1586774" y="343226"/>
                    <a:pt x="1628562" y="342265"/>
                    <a:pt x="1667679" y="342457"/>
                  </a:cubicBezTo>
                  <a:cubicBezTo>
                    <a:pt x="1706796" y="342649"/>
                    <a:pt x="1720805" y="353591"/>
                    <a:pt x="1779270" y="343192"/>
                  </a:cubicBezTo>
                  <a:cubicBezTo>
                    <a:pt x="1837735" y="332793"/>
                    <a:pt x="1957397" y="290227"/>
                    <a:pt x="2018471" y="280061"/>
                  </a:cubicBezTo>
                  <a:cubicBezTo>
                    <a:pt x="2079545" y="269895"/>
                    <a:pt x="2108367" y="274387"/>
                    <a:pt x="2145717" y="282194"/>
                  </a:cubicBezTo>
                  <a:cubicBezTo>
                    <a:pt x="2183067" y="290001"/>
                    <a:pt x="2208399" y="330070"/>
                    <a:pt x="2242574" y="326901"/>
                  </a:cubicBezTo>
                  <a:cubicBezTo>
                    <a:pt x="2276749" y="323732"/>
                    <a:pt x="2320672" y="259832"/>
                    <a:pt x="2350770" y="263182"/>
                  </a:cubicBezTo>
                  <a:cubicBezTo>
                    <a:pt x="2380868" y="266532"/>
                    <a:pt x="2390775" y="331127"/>
                    <a:pt x="2423160" y="347002"/>
                  </a:cubicBezTo>
                  <a:cubicBezTo>
                    <a:pt x="2455545" y="362877"/>
                    <a:pt x="2491740" y="358432"/>
                    <a:pt x="2545080" y="35843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p:cNvCxnSpPr>
              <a:stCxn id="155" idx="0"/>
            </p:cNvCxnSpPr>
            <p:nvPr/>
          </p:nvCxnSpPr>
          <p:spPr>
            <a:xfrm flipV="1">
              <a:off x="3290718" y="4748985"/>
              <a:ext cx="7132072" cy="20664"/>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3311313" y="2876682"/>
              <a:ext cx="10291" cy="1892985"/>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8" name="Freeform 157"/>
            <p:cNvSpPr/>
            <p:nvPr/>
          </p:nvSpPr>
          <p:spPr>
            <a:xfrm>
              <a:off x="3345391" y="5211991"/>
              <a:ext cx="6874782" cy="1803220"/>
            </a:xfrm>
            <a:custGeom>
              <a:avLst/>
              <a:gdLst>
                <a:gd name="connsiteX0" fmla="*/ 0 w 2545080"/>
                <a:gd name="connsiteY0" fmla="*/ 710148 h 711137"/>
                <a:gd name="connsiteX1" fmla="*/ 194310 w 2545080"/>
                <a:gd name="connsiteY1" fmla="*/ 630138 h 711137"/>
                <a:gd name="connsiteX2" fmla="*/ 445770 w 2545080"/>
                <a:gd name="connsiteY2" fmla="*/ 48154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3013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83030 w 2545080"/>
                <a:gd name="connsiteY12" fmla="*/ 45868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3830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61160 w 2545080"/>
                <a:gd name="connsiteY14" fmla="*/ 58822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1637 h 711637"/>
                <a:gd name="connsiteX1" fmla="*/ 194310 w 2545080"/>
                <a:gd name="connsiteY1" fmla="*/ 662107 h 711637"/>
                <a:gd name="connsiteX2" fmla="*/ 354330 w 2545080"/>
                <a:gd name="connsiteY2" fmla="*/ 585907 h 711637"/>
                <a:gd name="connsiteX3" fmla="*/ 464820 w 2545080"/>
                <a:gd name="connsiteY3" fmla="*/ 418267 h 711637"/>
                <a:gd name="connsiteX4" fmla="*/ 590550 w 2545080"/>
                <a:gd name="connsiteY4" fmla="*/ 601147 h 711637"/>
                <a:gd name="connsiteX5" fmla="*/ 739140 w 2545080"/>
                <a:gd name="connsiteY5" fmla="*/ 338257 h 711637"/>
                <a:gd name="connsiteX6" fmla="*/ 834390 w 2545080"/>
                <a:gd name="connsiteY6" fmla="*/ 551617 h 711637"/>
                <a:gd name="connsiteX7" fmla="*/ 880110 w 2545080"/>
                <a:gd name="connsiteY7" fmla="*/ 650677 h 711637"/>
                <a:gd name="connsiteX8" fmla="*/ 990600 w 2545080"/>
                <a:gd name="connsiteY8" fmla="*/ 688777 h 711637"/>
                <a:gd name="connsiteX9" fmla="*/ 1162050 w 2545080"/>
                <a:gd name="connsiteY9" fmla="*/ 688777 h 711637"/>
                <a:gd name="connsiteX10" fmla="*/ 1268730 w 2545080"/>
                <a:gd name="connsiteY10" fmla="*/ 646867 h 711637"/>
                <a:gd name="connsiteX11" fmla="*/ 1329690 w 2545080"/>
                <a:gd name="connsiteY11" fmla="*/ 643057 h 711637"/>
                <a:gd name="connsiteX12" fmla="*/ 1421130 w 2545080"/>
                <a:gd name="connsiteY12" fmla="*/ 460177 h 711637"/>
                <a:gd name="connsiteX13" fmla="*/ 1485900 w 2545080"/>
                <a:gd name="connsiteY13" fmla="*/ 631627 h 711637"/>
                <a:gd name="connsiteX14" fmla="*/ 1661160 w 2545080"/>
                <a:gd name="connsiteY14" fmla="*/ 589717 h 711637"/>
                <a:gd name="connsiteX15" fmla="*/ 1779270 w 2545080"/>
                <a:gd name="connsiteY15" fmla="*/ 681157 h 711637"/>
                <a:gd name="connsiteX16" fmla="*/ 1962150 w 2545080"/>
                <a:gd name="connsiteY16" fmla="*/ 303967 h 711637"/>
                <a:gd name="connsiteX17" fmla="*/ 2026920 w 2545080"/>
                <a:gd name="connsiteY17" fmla="*/ 56317 h 711637"/>
                <a:gd name="connsiteX18" fmla="*/ 2152650 w 2545080"/>
                <a:gd name="connsiteY18" fmla="*/ 10597 h 711637"/>
                <a:gd name="connsiteX19" fmla="*/ 2217420 w 2545080"/>
                <a:gd name="connsiteY19" fmla="*/ 208717 h 711637"/>
                <a:gd name="connsiteX20" fmla="*/ 2289810 w 2545080"/>
                <a:gd name="connsiteY20" fmla="*/ 574477 h 711637"/>
                <a:gd name="connsiteX21" fmla="*/ 2316480 w 2545080"/>
                <a:gd name="connsiteY21" fmla="*/ 696397 h 711637"/>
                <a:gd name="connsiteX22" fmla="*/ 2385060 w 2545080"/>
                <a:gd name="connsiteY22" fmla="*/ 696397 h 711637"/>
                <a:gd name="connsiteX23" fmla="*/ 2545080 w 2545080"/>
                <a:gd name="connsiteY23" fmla="*/ 696397 h 711637"/>
                <a:gd name="connsiteX0" fmla="*/ 0 w 2545080"/>
                <a:gd name="connsiteY0" fmla="*/ 668578 h 668578"/>
                <a:gd name="connsiteX1" fmla="*/ 194310 w 2545080"/>
                <a:gd name="connsiteY1" fmla="*/ 619048 h 668578"/>
                <a:gd name="connsiteX2" fmla="*/ 354330 w 2545080"/>
                <a:gd name="connsiteY2" fmla="*/ 542848 h 668578"/>
                <a:gd name="connsiteX3" fmla="*/ 464820 w 2545080"/>
                <a:gd name="connsiteY3" fmla="*/ 375208 h 668578"/>
                <a:gd name="connsiteX4" fmla="*/ 590550 w 2545080"/>
                <a:gd name="connsiteY4" fmla="*/ 558088 h 668578"/>
                <a:gd name="connsiteX5" fmla="*/ 739140 w 2545080"/>
                <a:gd name="connsiteY5" fmla="*/ 295198 h 668578"/>
                <a:gd name="connsiteX6" fmla="*/ 834390 w 2545080"/>
                <a:gd name="connsiteY6" fmla="*/ 508558 h 668578"/>
                <a:gd name="connsiteX7" fmla="*/ 880110 w 2545080"/>
                <a:gd name="connsiteY7" fmla="*/ 607618 h 668578"/>
                <a:gd name="connsiteX8" fmla="*/ 990600 w 2545080"/>
                <a:gd name="connsiteY8" fmla="*/ 645718 h 668578"/>
                <a:gd name="connsiteX9" fmla="*/ 1162050 w 2545080"/>
                <a:gd name="connsiteY9" fmla="*/ 645718 h 668578"/>
                <a:gd name="connsiteX10" fmla="*/ 1268730 w 2545080"/>
                <a:gd name="connsiteY10" fmla="*/ 603808 h 668578"/>
                <a:gd name="connsiteX11" fmla="*/ 1329690 w 2545080"/>
                <a:gd name="connsiteY11" fmla="*/ 599998 h 668578"/>
                <a:gd name="connsiteX12" fmla="*/ 1421130 w 2545080"/>
                <a:gd name="connsiteY12" fmla="*/ 417118 h 668578"/>
                <a:gd name="connsiteX13" fmla="*/ 1485900 w 2545080"/>
                <a:gd name="connsiteY13" fmla="*/ 588568 h 668578"/>
                <a:gd name="connsiteX14" fmla="*/ 1661160 w 2545080"/>
                <a:gd name="connsiteY14" fmla="*/ 546658 h 668578"/>
                <a:gd name="connsiteX15" fmla="*/ 1779270 w 2545080"/>
                <a:gd name="connsiteY15" fmla="*/ 638098 h 668578"/>
                <a:gd name="connsiteX16" fmla="*/ 1962150 w 2545080"/>
                <a:gd name="connsiteY16" fmla="*/ 260908 h 668578"/>
                <a:gd name="connsiteX17" fmla="*/ 2026920 w 2545080"/>
                <a:gd name="connsiteY17" fmla="*/ 13258 h 668578"/>
                <a:gd name="connsiteX18" fmla="*/ 2148840 w 2545080"/>
                <a:gd name="connsiteY18" fmla="*/ 47548 h 668578"/>
                <a:gd name="connsiteX19" fmla="*/ 2217420 w 2545080"/>
                <a:gd name="connsiteY19" fmla="*/ 165658 h 668578"/>
                <a:gd name="connsiteX20" fmla="*/ 2289810 w 2545080"/>
                <a:gd name="connsiteY20" fmla="*/ 531418 h 668578"/>
                <a:gd name="connsiteX21" fmla="*/ 2316480 w 2545080"/>
                <a:gd name="connsiteY21" fmla="*/ 653338 h 668578"/>
                <a:gd name="connsiteX22" fmla="*/ 2385060 w 2545080"/>
                <a:gd name="connsiteY22" fmla="*/ 653338 h 668578"/>
                <a:gd name="connsiteX23" fmla="*/ 2545080 w 2545080"/>
                <a:gd name="connsiteY23" fmla="*/ 653338 h 668578"/>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16480 w 2545080"/>
                <a:gd name="connsiteY21" fmla="*/ 65416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2786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4456 h 664456"/>
                <a:gd name="connsiteX1" fmla="*/ 194310 w 2545080"/>
                <a:gd name="connsiteY1" fmla="*/ 614926 h 664456"/>
                <a:gd name="connsiteX2" fmla="*/ 354330 w 2545080"/>
                <a:gd name="connsiteY2" fmla="*/ 538726 h 664456"/>
                <a:gd name="connsiteX3" fmla="*/ 464820 w 2545080"/>
                <a:gd name="connsiteY3" fmla="*/ 371086 h 664456"/>
                <a:gd name="connsiteX4" fmla="*/ 590550 w 2545080"/>
                <a:gd name="connsiteY4" fmla="*/ 553966 h 664456"/>
                <a:gd name="connsiteX5" fmla="*/ 739140 w 2545080"/>
                <a:gd name="connsiteY5" fmla="*/ 291076 h 664456"/>
                <a:gd name="connsiteX6" fmla="*/ 834390 w 2545080"/>
                <a:gd name="connsiteY6" fmla="*/ 504436 h 664456"/>
                <a:gd name="connsiteX7" fmla="*/ 880110 w 2545080"/>
                <a:gd name="connsiteY7" fmla="*/ 603496 h 664456"/>
                <a:gd name="connsiteX8" fmla="*/ 990600 w 2545080"/>
                <a:gd name="connsiteY8" fmla="*/ 641596 h 664456"/>
                <a:gd name="connsiteX9" fmla="*/ 1162050 w 2545080"/>
                <a:gd name="connsiteY9" fmla="*/ 641596 h 664456"/>
                <a:gd name="connsiteX10" fmla="*/ 1268730 w 2545080"/>
                <a:gd name="connsiteY10" fmla="*/ 599686 h 664456"/>
                <a:gd name="connsiteX11" fmla="*/ 1329690 w 2545080"/>
                <a:gd name="connsiteY11" fmla="*/ 595876 h 664456"/>
                <a:gd name="connsiteX12" fmla="*/ 1421130 w 2545080"/>
                <a:gd name="connsiteY12" fmla="*/ 412996 h 664456"/>
                <a:gd name="connsiteX13" fmla="*/ 1485900 w 2545080"/>
                <a:gd name="connsiteY13" fmla="*/ 584446 h 664456"/>
                <a:gd name="connsiteX14" fmla="*/ 1661160 w 2545080"/>
                <a:gd name="connsiteY14" fmla="*/ 542536 h 664456"/>
                <a:gd name="connsiteX15" fmla="*/ 1779270 w 2545080"/>
                <a:gd name="connsiteY15" fmla="*/ 633976 h 664456"/>
                <a:gd name="connsiteX16" fmla="*/ 1927860 w 2545080"/>
                <a:gd name="connsiteY16" fmla="*/ 256786 h 664456"/>
                <a:gd name="connsiteX17" fmla="*/ 2026920 w 2545080"/>
                <a:gd name="connsiteY17" fmla="*/ 9136 h 664456"/>
                <a:gd name="connsiteX18" fmla="*/ 2148840 w 2545080"/>
                <a:gd name="connsiteY18" fmla="*/ 43426 h 664456"/>
                <a:gd name="connsiteX19" fmla="*/ 2217420 w 2545080"/>
                <a:gd name="connsiteY19" fmla="*/ 192016 h 664456"/>
                <a:gd name="connsiteX20" fmla="*/ 2301240 w 2545080"/>
                <a:gd name="connsiteY20" fmla="*/ 393946 h 664456"/>
                <a:gd name="connsiteX21" fmla="*/ 2350770 w 2545080"/>
                <a:gd name="connsiteY21" fmla="*/ 553966 h 664456"/>
                <a:gd name="connsiteX22" fmla="*/ 2423160 w 2545080"/>
                <a:gd name="connsiteY22" fmla="*/ 637786 h 664456"/>
                <a:gd name="connsiteX23" fmla="*/ 2545080 w 2545080"/>
                <a:gd name="connsiteY23" fmla="*/ 649216 h 66445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2622 w 2545080"/>
                <a:gd name="connsiteY5" fmla="*/ 595524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2622 w 2545080"/>
                <a:gd name="connsiteY5" fmla="*/ 595524 h 677086"/>
                <a:gd name="connsiteX6" fmla="*/ 821353 w 2545080"/>
                <a:gd name="connsiteY6" fmla="*/ 601540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58301 w 2545080"/>
                <a:gd name="connsiteY3" fmla="*/ 598740 h 677086"/>
                <a:gd name="connsiteX4" fmla="*/ 590550 w 2545080"/>
                <a:gd name="connsiteY4" fmla="*/ 566596 h 677086"/>
                <a:gd name="connsiteX5" fmla="*/ 732622 w 2545080"/>
                <a:gd name="connsiteY5" fmla="*/ 595524 h 677086"/>
                <a:gd name="connsiteX6" fmla="*/ 821353 w 2545080"/>
                <a:gd name="connsiteY6" fmla="*/ 601540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77086 h 677086"/>
                <a:gd name="connsiteX1" fmla="*/ 194310 w 2545080"/>
                <a:gd name="connsiteY1" fmla="*/ 627556 h 677086"/>
                <a:gd name="connsiteX2" fmla="*/ 354330 w 2545080"/>
                <a:gd name="connsiteY2" fmla="*/ 551356 h 677086"/>
                <a:gd name="connsiteX3" fmla="*/ 458301 w 2545080"/>
                <a:gd name="connsiteY3" fmla="*/ 598740 h 677086"/>
                <a:gd name="connsiteX4" fmla="*/ 590550 w 2545080"/>
                <a:gd name="connsiteY4" fmla="*/ 566596 h 677086"/>
                <a:gd name="connsiteX5" fmla="*/ 732622 w 2545080"/>
                <a:gd name="connsiteY5" fmla="*/ 595524 h 677086"/>
                <a:gd name="connsiteX6" fmla="*/ 821353 w 2545080"/>
                <a:gd name="connsiteY6" fmla="*/ 601540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602253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880110 w 2545080"/>
                <a:gd name="connsiteY7" fmla="*/ 603208 h 664168"/>
                <a:gd name="connsiteX8" fmla="*/ 990600 w 2545080"/>
                <a:gd name="connsiteY8" fmla="*/ 641308 h 664168"/>
                <a:gd name="connsiteX9" fmla="*/ 1162050 w 2545080"/>
                <a:gd name="connsiteY9" fmla="*/ 641308 h 664168"/>
                <a:gd name="connsiteX10" fmla="*/ 1268730 w 2545080"/>
                <a:gd name="connsiteY10" fmla="*/ 599398 h 664168"/>
                <a:gd name="connsiteX11" fmla="*/ 1329690 w 2545080"/>
                <a:gd name="connsiteY11" fmla="*/ 595588 h 664168"/>
                <a:gd name="connsiteX12" fmla="*/ 1421130 w 2545080"/>
                <a:gd name="connsiteY12" fmla="*/ 589335 h 664168"/>
                <a:gd name="connsiteX13" fmla="*/ 1485900 w 2545080"/>
                <a:gd name="connsiteY13" fmla="*/ 584158 h 664168"/>
                <a:gd name="connsiteX14" fmla="*/ 1661160 w 2545080"/>
                <a:gd name="connsiteY14" fmla="*/ 542248 h 664168"/>
                <a:gd name="connsiteX15" fmla="*/ 1779270 w 2545080"/>
                <a:gd name="connsiteY15" fmla="*/ 633688 h 664168"/>
                <a:gd name="connsiteX16" fmla="*/ 1927860 w 2545080"/>
                <a:gd name="connsiteY16" fmla="*/ 256498 h 664168"/>
                <a:gd name="connsiteX17" fmla="*/ 2026920 w 2545080"/>
                <a:gd name="connsiteY17" fmla="*/ 8848 h 664168"/>
                <a:gd name="connsiteX18" fmla="*/ 2096693 w 2545080"/>
                <a:gd name="connsiteY18" fmla="*/ 573197 h 664168"/>
                <a:gd name="connsiteX19" fmla="*/ 2217420 w 2545080"/>
                <a:gd name="connsiteY19" fmla="*/ 191728 h 664168"/>
                <a:gd name="connsiteX20" fmla="*/ 2301240 w 2545080"/>
                <a:gd name="connsiteY20" fmla="*/ 393658 h 664168"/>
                <a:gd name="connsiteX21" fmla="*/ 2350770 w 2545080"/>
                <a:gd name="connsiteY21" fmla="*/ 553678 h 664168"/>
                <a:gd name="connsiteX22" fmla="*/ 2423160 w 2545080"/>
                <a:gd name="connsiteY22" fmla="*/ 637498 h 664168"/>
                <a:gd name="connsiteX23" fmla="*/ 2545080 w 2545080"/>
                <a:gd name="connsiteY23"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880110 w 2545080"/>
                <a:gd name="connsiteY7" fmla="*/ 603208 h 664168"/>
                <a:gd name="connsiteX8" fmla="*/ 990600 w 2545080"/>
                <a:gd name="connsiteY8" fmla="*/ 641308 h 664168"/>
                <a:gd name="connsiteX9" fmla="*/ 1162050 w 2545080"/>
                <a:gd name="connsiteY9" fmla="*/ 641308 h 664168"/>
                <a:gd name="connsiteX10" fmla="*/ 1268730 w 2545080"/>
                <a:gd name="connsiteY10" fmla="*/ 599398 h 664168"/>
                <a:gd name="connsiteX11" fmla="*/ 1368801 w 2545080"/>
                <a:gd name="connsiteY11" fmla="*/ 637476 h 664168"/>
                <a:gd name="connsiteX12" fmla="*/ 1421130 w 2545080"/>
                <a:gd name="connsiteY12" fmla="*/ 589335 h 664168"/>
                <a:gd name="connsiteX13" fmla="*/ 1485900 w 2545080"/>
                <a:gd name="connsiteY13" fmla="*/ 584158 h 664168"/>
                <a:gd name="connsiteX14" fmla="*/ 1661160 w 2545080"/>
                <a:gd name="connsiteY14" fmla="*/ 542248 h 664168"/>
                <a:gd name="connsiteX15" fmla="*/ 1779270 w 2545080"/>
                <a:gd name="connsiteY15" fmla="*/ 633688 h 664168"/>
                <a:gd name="connsiteX16" fmla="*/ 1927860 w 2545080"/>
                <a:gd name="connsiteY16" fmla="*/ 256498 h 664168"/>
                <a:gd name="connsiteX17" fmla="*/ 2026920 w 2545080"/>
                <a:gd name="connsiteY17" fmla="*/ 8848 h 664168"/>
                <a:gd name="connsiteX18" fmla="*/ 2096693 w 2545080"/>
                <a:gd name="connsiteY18" fmla="*/ 573197 h 664168"/>
                <a:gd name="connsiteX19" fmla="*/ 2217420 w 2545080"/>
                <a:gd name="connsiteY19" fmla="*/ 191728 h 664168"/>
                <a:gd name="connsiteX20" fmla="*/ 2301240 w 2545080"/>
                <a:gd name="connsiteY20" fmla="*/ 393658 h 664168"/>
                <a:gd name="connsiteX21" fmla="*/ 2350770 w 2545080"/>
                <a:gd name="connsiteY21" fmla="*/ 553678 h 664168"/>
                <a:gd name="connsiteX22" fmla="*/ 2423160 w 2545080"/>
                <a:gd name="connsiteY22" fmla="*/ 637498 h 664168"/>
                <a:gd name="connsiteX23" fmla="*/ 2545080 w 2545080"/>
                <a:gd name="connsiteY23"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880110 w 2545080"/>
                <a:gd name="connsiteY7" fmla="*/ 603208 h 664168"/>
                <a:gd name="connsiteX8" fmla="*/ 990600 w 2545080"/>
                <a:gd name="connsiteY8" fmla="*/ 641308 h 664168"/>
                <a:gd name="connsiteX9" fmla="*/ 1162050 w 2545080"/>
                <a:gd name="connsiteY9" fmla="*/ 641308 h 664168"/>
                <a:gd name="connsiteX10" fmla="*/ 1268730 w 2545080"/>
                <a:gd name="connsiteY10" fmla="*/ 599398 h 664168"/>
                <a:gd name="connsiteX11" fmla="*/ 1368801 w 2545080"/>
                <a:gd name="connsiteY11" fmla="*/ 637476 h 664168"/>
                <a:gd name="connsiteX12" fmla="*/ 1374908 w 2545080"/>
                <a:gd name="connsiteY12" fmla="*/ 593524 h 664168"/>
                <a:gd name="connsiteX13" fmla="*/ 1485900 w 2545080"/>
                <a:gd name="connsiteY13" fmla="*/ 584158 h 664168"/>
                <a:gd name="connsiteX14" fmla="*/ 1661160 w 2545080"/>
                <a:gd name="connsiteY14" fmla="*/ 542248 h 664168"/>
                <a:gd name="connsiteX15" fmla="*/ 1779270 w 2545080"/>
                <a:gd name="connsiteY15" fmla="*/ 633688 h 664168"/>
                <a:gd name="connsiteX16" fmla="*/ 1927860 w 2545080"/>
                <a:gd name="connsiteY16" fmla="*/ 256498 h 664168"/>
                <a:gd name="connsiteX17" fmla="*/ 2026920 w 2545080"/>
                <a:gd name="connsiteY17" fmla="*/ 8848 h 664168"/>
                <a:gd name="connsiteX18" fmla="*/ 2096693 w 2545080"/>
                <a:gd name="connsiteY18" fmla="*/ 573197 h 664168"/>
                <a:gd name="connsiteX19" fmla="*/ 2217420 w 2545080"/>
                <a:gd name="connsiteY19" fmla="*/ 191728 h 664168"/>
                <a:gd name="connsiteX20" fmla="*/ 2301240 w 2545080"/>
                <a:gd name="connsiteY20" fmla="*/ 393658 h 664168"/>
                <a:gd name="connsiteX21" fmla="*/ 2350770 w 2545080"/>
                <a:gd name="connsiteY21" fmla="*/ 553678 h 664168"/>
                <a:gd name="connsiteX22" fmla="*/ 2423160 w 2545080"/>
                <a:gd name="connsiteY22" fmla="*/ 637498 h 664168"/>
                <a:gd name="connsiteX23" fmla="*/ 2545080 w 2545080"/>
                <a:gd name="connsiteY23"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880110 w 2545080"/>
                <a:gd name="connsiteY7" fmla="*/ 603208 h 664168"/>
                <a:gd name="connsiteX8" fmla="*/ 990600 w 2545080"/>
                <a:gd name="connsiteY8" fmla="*/ 641308 h 664168"/>
                <a:gd name="connsiteX9" fmla="*/ 1162050 w 2545080"/>
                <a:gd name="connsiteY9" fmla="*/ 641308 h 664168"/>
                <a:gd name="connsiteX10" fmla="*/ 1279396 w 2545080"/>
                <a:gd name="connsiteY10" fmla="*/ 628719 h 664168"/>
                <a:gd name="connsiteX11" fmla="*/ 1368801 w 2545080"/>
                <a:gd name="connsiteY11" fmla="*/ 637476 h 664168"/>
                <a:gd name="connsiteX12" fmla="*/ 1374908 w 2545080"/>
                <a:gd name="connsiteY12" fmla="*/ 593524 h 664168"/>
                <a:gd name="connsiteX13" fmla="*/ 1485900 w 2545080"/>
                <a:gd name="connsiteY13" fmla="*/ 584158 h 664168"/>
                <a:gd name="connsiteX14" fmla="*/ 1661160 w 2545080"/>
                <a:gd name="connsiteY14" fmla="*/ 542248 h 664168"/>
                <a:gd name="connsiteX15" fmla="*/ 1779270 w 2545080"/>
                <a:gd name="connsiteY15" fmla="*/ 633688 h 664168"/>
                <a:gd name="connsiteX16" fmla="*/ 1927860 w 2545080"/>
                <a:gd name="connsiteY16" fmla="*/ 256498 h 664168"/>
                <a:gd name="connsiteX17" fmla="*/ 2026920 w 2545080"/>
                <a:gd name="connsiteY17" fmla="*/ 8848 h 664168"/>
                <a:gd name="connsiteX18" fmla="*/ 2096693 w 2545080"/>
                <a:gd name="connsiteY18" fmla="*/ 573197 h 664168"/>
                <a:gd name="connsiteX19" fmla="*/ 2217420 w 2545080"/>
                <a:gd name="connsiteY19" fmla="*/ 191728 h 664168"/>
                <a:gd name="connsiteX20" fmla="*/ 2301240 w 2545080"/>
                <a:gd name="connsiteY20" fmla="*/ 393658 h 664168"/>
                <a:gd name="connsiteX21" fmla="*/ 2350770 w 2545080"/>
                <a:gd name="connsiteY21" fmla="*/ 553678 h 664168"/>
                <a:gd name="connsiteX22" fmla="*/ 2423160 w 2545080"/>
                <a:gd name="connsiteY22" fmla="*/ 637498 h 664168"/>
                <a:gd name="connsiteX23" fmla="*/ 2545080 w 2545080"/>
                <a:gd name="connsiteY23"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880110 w 2545080"/>
                <a:gd name="connsiteY7" fmla="*/ 603208 h 664168"/>
                <a:gd name="connsiteX8" fmla="*/ 990600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76109 w 2545080"/>
                <a:gd name="connsiteY7" fmla="*/ 582265 h 664168"/>
                <a:gd name="connsiteX8" fmla="*/ 990600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2265 h 664168"/>
                <a:gd name="connsiteX8" fmla="*/ 990600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2265 h 664168"/>
                <a:gd name="connsiteX8" fmla="*/ 990600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601522 h 664168"/>
                <a:gd name="connsiteX8" fmla="*/ 990600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601522 h 664168"/>
                <a:gd name="connsiteX8" fmla="*/ 1001029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01029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01029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01029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01029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01029 w 2545080"/>
                <a:gd name="connsiteY8" fmla="*/ 641308 h 664168"/>
                <a:gd name="connsiteX9" fmla="*/ 1162050 w 2545080"/>
                <a:gd name="connsiteY9" fmla="*/ 641308 h 664168"/>
                <a:gd name="connsiteX10" fmla="*/ 1368801 w 2545080"/>
                <a:gd name="connsiteY10" fmla="*/ 637476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01029 w 2545080"/>
                <a:gd name="connsiteY8" fmla="*/ 641308 h 664168"/>
                <a:gd name="connsiteX9" fmla="*/ 1162050 w 2545080"/>
                <a:gd name="connsiteY9" fmla="*/ 641308 h 664168"/>
                <a:gd name="connsiteX10" fmla="*/ 1356633 w 2545080"/>
                <a:gd name="connsiteY10" fmla="*/ 635428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01029 w 2545080"/>
                <a:gd name="connsiteY8" fmla="*/ 641308 h 664168"/>
                <a:gd name="connsiteX9" fmla="*/ 1162050 w 2545080"/>
                <a:gd name="connsiteY9" fmla="*/ 641308 h 664168"/>
                <a:gd name="connsiteX10" fmla="*/ 1346203 w 2545080"/>
                <a:gd name="connsiteY10" fmla="*/ 641572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18412 w 2545080"/>
                <a:gd name="connsiteY8" fmla="*/ 643356 h 664168"/>
                <a:gd name="connsiteX9" fmla="*/ 1162050 w 2545080"/>
                <a:gd name="connsiteY9" fmla="*/ 641308 h 664168"/>
                <a:gd name="connsiteX10" fmla="*/ 1346203 w 2545080"/>
                <a:gd name="connsiteY10" fmla="*/ 641572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11459 w 2545080"/>
                <a:gd name="connsiteY8" fmla="*/ 641308 h 664168"/>
                <a:gd name="connsiteX9" fmla="*/ 1162050 w 2545080"/>
                <a:gd name="connsiteY9" fmla="*/ 641308 h 664168"/>
                <a:gd name="connsiteX10" fmla="*/ 1346203 w 2545080"/>
                <a:gd name="connsiteY10" fmla="*/ 641572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11459 w 2545080"/>
                <a:gd name="connsiteY8" fmla="*/ 641308 h 664168"/>
                <a:gd name="connsiteX9" fmla="*/ 1162050 w 2545080"/>
                <a:gd name="connsiteY9" fmla="*/ 641308 h 664168"/>
                <a:gd name="connsiteX10" fmla="*/ 1381848 w 2545080"/>
                <a:gd name="connsiteY10" fmla="*/ 646238 h 664168"/>
                <a:gd name="connsiteX11" fmla="*/ 1374908 w 2545080"/>
                <a:gd name="connsiteY11" fmla="*/ 593524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11459 w 2545080"/>
                <a:gd name="connsiteY8" fmla="*/ 641308 h 664168"/>
                <a:gd name="connsiteX9" fmla="*/ 1162050 w 2545080"/>
                <a:gd name="connsiteY9" fmla="*/ 641308 h 664168"/>
                <a:gd name="connsiteX10" fmla="*/ 1381848 w 2545080"/>
                <a:gd name="connsiteY10" fmla="*/ 646238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11459 w 2545080"/>
                <a:gd name="connsiteY8" fmla="*/ 641308 h 664168"/>
                <a:gd name="connsiteX9" fmla="*/ 1162050 w 2545080"/>
                <a:gd name="connsiteY9" fmla="*/ 641308 h 664168"/>
                <a:gd name="connsiteX10" fmla="*/ 1364025 w 2545080"/>
                <a:gd name="connsiteY10" fmla="*/ 641572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980779 w 2545080"/>
                <a:gd name="connsiteY7" fmla="*/ 589235 h 664168"/>
                <a:gd name="connsiteX8" fmla="*/ 1051064 w 2545080"/>
                <a:gd name="connsiteY8" fmla="*/ 641308 h 664168"/>
                <a:gd name="connsiteX9" fmla="*/ 1162050 w 2545080"/>
                <a:gd name="connsiteY9" fmla="*/ 641308 h 664168"/>
                <a:gd name="connsiteX10" fmla="*/ 1364025 w 2545080"/>
                <a:gd name="connsiteY10" fmla="*/ 641572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1014445 w 2545080"/>
                <a:gd name="connsiteY7" fmla="*/ 589235 h 664168"/>
                <a:gd name="connsiteX8" fmla="*/ 1051064 w 2545080"/>
                <a:gd name="connsiteY8" fmla="*/ 641308 h 664168"/>
                <a:gd name="connsiteX9" fmla="*/ 1162050 w 2545080"/>
                <a:gd name="connsiteY9" fmla="*/ 641308 h 664168"/>
                <a:gd name="connsiteX10" fmla="*/ 1364025 w 2545080"/>
                <a:gd name="connsiteY10" fmla="*/ 641572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1014445 w 2545080"/>
                <a:gd name="connsiteY7" fmla="*/ 589235 h 664168"/>
                <a:gd name="connsiteX8" fmla="*/ 1043143 w 2545080"/>
                <a:gd name="connsiteY8" fmla="*/ 641308 h 664168"/>
                <a:gd name="connsiteX9" fmla="*/ 1162050 w 2545080"/>
                <a:gd name="connsiteY9" fmla="*/ 641308 h 664168"/>
                <a:gd name="connsiteX10" fmla="*/ 1364025 w 2545080"/>
                <a:gd name="connsiteY10" fmla="*/ 641572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1014445 w 2545080"/>
                <a:gd name="connsiteY7" fmla="*/ 589235 h 664168"/>
                <a:gd name="connsiteX8" fmla="*/ 1041162 w 2545080"/>
                <a:gd name="connsiteY8" fmla="*/ 655306 h 664168"/>
                <a:gd name="connsiteX9" fmla="*/ 1162050 w 2545080"/>
                <a:gd name="connsiteY9" fmla="*/ 641308 h 664168"/>
                <a:gd name="connsiteX10" fmla="*/ 1364025 w 2545080"/>
                <a:gd name="connsiteY10" fmla="*/ 641572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1014445 w 2545080"/>
                <a:gd name="connsiteY7" fmla="*/ 589235 h 664168"/>
                <a:gd name="connsiteX8" fmla="*/ 1041162 w 2545080"/>
                <a:gd name="connsiteY8" fmla="*/ 655306 h 664168"/>
                <a:gd name="connsiteX9" fmla="*/ 1162050 w 2545080"/>
                <a:gd name="connsiteY9" fmla="*/ 652973 h 664168"/>
                <a:gd name="connsiteX10" fmla="*/ 1364025 w 2545080"/>
                <a:gd name="connsiteY10" fmla="*/ 641572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1014445 w 2545080"/>
                <a:gd name="connsiteY7" fmla="*/ 589235 h 664168"/>
                <a:gd name="connsiteX8" fmla="*/ 1041162 w 2545080"/>
                <a:gd name="connsiteY8" fmla="*/ 655306 h 664168"/>
                <a:gd name="connsiteX9" fmla="*/ 1162050 w 2545080"/>
                <a:gd name="connsiteY9" fmla="*/ 652973 h 664168"/>
                <a:gd name="connsiteX10" fmla="*/ 1364025 w 2545080"/>
                <a:gd name="connsiteY10" fmla="*/ 650905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1014445 w 2545080"/>
                <a:gd name="connsiteY7" fmla="*/ 589235 h 664168"/>
                <a:gd name="connsiteX8" fmla="*/ 1041162 w 2545080"/>
                <a:gd name="connsiteY8" fmla="*/ 655306 h 664168"/>
                <a:gd name="connsiteX9" fmla="*/ 1162050 w 2545080"/>
                <a:gd name="connsiteY9" fmla="*/ 652973 h 664168"/>
                <a:gd name="connsiteX10" fmla="*/ 1364025 w 2545080"/>
                <a:gd name="connsiteY10" fmla="*/ 650905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1014445 w 2545080"/>
                <a:gd name="connsiteY7" fmla="*/ 589235 h 664168"/>
                <a:gd name="connsiteX8" fmla="*/ 1041162 w 2545080"/>
                <a:gd name="connsiteY8" fmla="*/ 655306 h 664168"/>
                <a:gd name="connsiteX9" fmla="*/ 1162050 w 2545080"/>
                <a:gd name="connsiteY9" fmla="*/ 652973 h 664168"/>
                <a:gd name="connsiteX10" fmla="*/ 1364025 w 2545080"/>
                <a:gd name="connsiteY10" fmla="*/ 655572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 name="connsiteX0" fmla="*/ 0 w 2545080"/>
                <a:gd name="connsiteY0" fmla="*/ 664168 h 664168"/>
                <a:gd name="connsiteX1" fmla="*/ 194310 w 2545080"/>
                <a:gd name="connsiteY1" fmla="*/ 614638 h 664168"/>
                <a:gd name="connsiteX2" fmla="*/ 354330 w 2545080"/>
                <a:gd name="connsiteY2" fmla="*/ 538438 h 664168"/>
                <a:gd name="connsiteX3" fmla="*/ 458301 w 2545080"/>
                <a:gd name="connsiteY3" fmla="*/ 585822 h 664168"/>
                <a:gd name="connsiteX4" fmla="*/ 590550 w 2545080"/>
                <a:gd name="connsiteY4" fmla="*/ 553678 h 664168"/>
                <a:gd name="connsiteX5" fmla="*/ 732622 w 2545080"/>
                <a:gd name="connsiteY5" fmla="*/ 582606 h 664168"/>
                <a:gd name="connsiteX6" fmla="*/ 821353 w 2545080"/>
                <a:gd name="connsiteY6" fmla="*/ 588622 h 664168"/>
                <a:gd name="connsiteX7" fmla="*/ 1014445 w 2545080"/>
                <a:gd name="connsiteY7" fmla="*/ 589235 h 664168"/>
                <a:gd name="connsiteX8" fmla="*/ 1041162 w 2545080"/>
                <a:gd name="connsiteY8" fmla="*/ 655306 h 664168"/>
                <a:gd name="connsiteX9" fmla="*/ 1166010 w 2545080"/>
                <a:gd name="connsiteY9" fmla="*/ 657640 h 664168"/>
                <a:gd name="connsiteX10" fmla="*/ 1364025 w 2545080"/>
                <a:gd name="connsiteY10" fmla="*/ 655572 h 664168"/>
                <a:gd name="connsiteX11" fmla="*/ 1390750 w 2545080"/>
                <a:gd name="connsiteY11" fmla="*/ 588858 h 664168"/>
                <a:gd name="connsiteX12" fmla="*/ 1485900 w 2545080"/>
                <a:gd name="connsiteY12" fmla="*/ 584158 h 664168"/>
                <a:gd name="connsiteX13" fmla="*/ 1661160 w 2545080"/>
                <a:gd name="connsiteY13" fmla="*/ 542248 h 664168"/>
                <a:gd name="connsiteX14" fmla="*/ 1779270 w 2545080"/>
                <a:gd name="connsiteY14" fmla="*/ 633688 h 664168"/>
                <a:gd name="connsiteX15" fmla="*/ 1927860 w 2545080"/>
                <a:gd name="connsiteY15" fmla="*/ 256498 h 664168"/>
                <a:gd name="connsiteX16" fmla="*/ 2026920 w 2545080"/>
                <a:gd name="connsiteY16" fmla="*/ 8848 h 664168"/>
                <a:gd name="connsiteX17" fmla="*/ 2096693 w 2545080"/>
                <a:gd name="connsiteY17" fmla="*/ 573197 h 664168"/>
                <a:gd name="connsiteX18" fmla="*/ 2217420 w 2545080"/>
                <a:gd name="connsiteY18" fmla="*/ 191728 h 664168"/>
                <a:gd name="connsiteX19" fmla="*/ 2301240 w 2545080"/>
                <a:gd name="connsiteY19" fmla="*/ 393658 h 664168"/>
                <a:gd name="connsiteX20" fmla="*/ 2350770 w 2545080"/>
                <a:gd name="connsiteY20" fmla="*/ 553678 h 664168"/>
                <a:gd name="connsiteX21" fmla="*/ 2423160 w 2545080"/>
                <a:gd name="connsiteY21" fmla="*/ 637498 h 664168"/>
                <a:gd name="connsiteX22" fmla="*/ 2545080 w 2545080"/>
                <a:gd name="connsiteY22" fmla="*/ 648928 h 66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5080" h="664168">
                  <a:moveTo>
                    <a:pt x="0" y="664168"/>
                  </a:moveTo>
                  <a:cubicBezTo>
                    <a:pt x="60007" y="643213"/>
                    <a:pt x="135255" y="635593"/>
                    <a:pt x="194310" y="614638"/>
                  </a:cubicBezTo>
                  <a:cubicBezTo>
                    <a:pt x="253365" y="593683"/>
                    <a:pt x="310332" y="543241"/>
                    <a:pt x="354330" y="538438"/>
                  </a:cubicBezTo>
                  <a:cubicBezTo>
                    <a:pt x="398328" y="533635"/>
                    <a:pt x="418931" y="583282"/>
                    <a:pt x="458301" y="585822"/>
                  </a:cubicBezTo>
                  <a:cubicBezTo>
                    <a:pt x="497671" y="588362"/>
                    <a:pt x="544830" y="554214"/>
                    <a:pt x="590550" y="553678"/>
                  </a:cubicBezTo>
                  <a:cubicBezTo>
                    <a:pt x="636270" y="553142"/>
                    <a:pt x="694155" y="576782"/>
                    <a:pt x="732622" y="582606"/>
                  </a:cubicBezTo>
                  <a:cubicBezTo>
                    <a:pt x="771089" y="588430"/>
                    <a:pt x="774383" y="587517"/>
                    <a:pt x="821353" y="588622"/>
                  </a:cubicBezTo>
                  <a:cubicBezTo>
                    <a:pt x="868323" y="589727"/>
                    <a:pt x="977810" y="578121"/>
                    <a:pt x="1014445" y="589235"/>
                  </a:cubicBezTo>
                  <a:cubicBezTo>
                    <a:pt x="1051080" y="600349"/>
                    <a:pt x="1015901" y="643905"/>
                    <a:pt x="1041162" y="655306"/>
                  </a:cubicBezTo>
                  <a:cubicBezTo>
                    <a:pt x="1066423" y="666707"/>
                    <a:pt x="1112200" y="657596"/>
                    <a:pt x="1166010" y="657640"/>
                  </a:cubicBezTo>
                  <a:cubicBezTo>
                    <a:pt x="1219820" y="657684"/>
                    <a:pt x="1326568" y="667036"/>
                    <a:pt x="1364025" y="655572"/>
                  </a:cubicBezTo>
                  <a:cubicBezTo>
                    <a:pt x="1401482" y="644108"/>
                    <a:pt x="1370438" y="600760"/>
                    <a:pt x="1390750" y="588858"/>
                  </a:cubicBezTo>
                  <a:cubicBezTo>
                    <a:pt x="1411062" y="576956"/>
                    <a:pt x="1440832" y="591926"/>
                    <a:pt x="1485900" y="584158"/>
                  </a:cubicBezTo>
                  <a:cubicBezTo>
                    <a:pt x="1530968" y="576390"/>
                    <a:pt x="1612265" y="533993"/>
                    <a:pt x="1661160" y="542248"/>
                  </a:cubicBezTo>
                  <a:cubicBezTo>
                    <a:pt x="1710055" y="550503"/>
                    <a:pt x="1734820" y="681313"/>
                    <a:pt x="1779270" y="633688"/>
                  </a:cubicBezTo>
                  <a:cubicBezTo>
                    <a:pt x="1823720" y="586063"/>
                    <a:pt x="1886585" y="360638"/>
                    <a:pt x="1927860" y="256498"/>
                  </a:cubicBezTo>
                  <a:cubicBezTo>
                    <a:pt x="1969135" y="152358"/>
                    <a:pt x="1998781" y="-43935"/>
                    <a:pt x="2026920" y="8848"/>
                  </a:cubicBezTo>
                  <a:cubicBezTo>
                    <a:pt x="2055059" y="61631"/>
                    <a:pt x="2064943" y="542717"/>
                    <a:pt x="2096693" y="573197"/>
                  </a:cubicBezTo>
                  <a:cubicBezTo>
                    <a:pt x="2128443" y="603677"/>
                    <a:pt x="2183329" y="221651"/>
                    <a:pt x="2217420" y="191728"/>
                  </a:cubicBezTo>
                  <a:cubicBezTo>
                    <a:pt x="2251511" y="161805"/>
                    <a:pt x="2279015" y="333333"/>
                    <a:pt x="2301240" y="393658"/>
                  </a:cubicBezTo>
                  <a:cubicBezTo>
                    <a:pt x="2323465" y="453983"/>
                    <a:pt x="2330450" y="513038"/>
                    <a:pt x="2350770" y="553678"/>
                  </a:cubicBezTo>
                  <a:cubicBezTo>
                    <a:pt x="2371090" y="594318"/>
                    <a:pt x="2390775" y="621623"/>
                    <a:pt x="2423160" y="637498"/>
                  </a:cubicBezTo>
                  <a:cubicBezTo>
                    <a:pt x="2455545" y="653373"/>
                    <a:pt x="2491740" y="648928"/>
                    <a:pt x="2545080" y="648928"/>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0"/>
            </p:cNvCxnSpPr>
            <p:nvPr/>
          </p:nvCxnSpPr>
          <p:spPr>
            <a:xfrm flipV="1">
              <a:off x="3345380" y="6994521"/>
              <a:ext cx="7132072" cy="20677"/>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3365975" y="5122227"/>
              <a:ext cx="10291" cy="1892985"/>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1" name="Freeform 160"/>
            <p:cNvSpPr/>
            <p:nvPr/>
          </p:nvSpPr>
          <p:spPr>
            <a:xfrm>
              <a:off x="3395850" y="7380912"/>
              <a:ext cx="6874782" cy="1994348"/>
            </a:xfrm>
            <a:custGeom>
              <a:avLst/>
              <a:gdLst>
                <a:gd name="connsiteX0" fmla="*/ 0 w 2545080"/>
                <a:gd name="connsiteY0" fmla="*/ 710148 h 711137"/>
                <a:gd name="connsiteX1" fmla="*/ 194310 w 2545080"/>
                <a:gd name="connsiteY1" fmla="*/ 630138 h 711137"/>
                <a:gd name="connsiteX2" fmla="*/ 445770 w 2545080"/>
                <a:gd name="connsiteY2" fmla="*/ 48154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3013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518160 w 2545080"/>
                <a:gd name="connsiteY3" fmla="*/ 35962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79120 w 2545080"/>
                <a:gd name="connsiteY4" fmla="*/ 33676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1520 w 2545080"/>
                <a:gd name="connsiteY5" fmla="*/ 37105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67690 w 2545080"/>
                <a:gd name="connsiteY4" fmla="*/ 26437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291590 w 2545080"/>
                <a:gd name="connsiteY11" fmla="*/ 61489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94460 w 2545080"/>
                <a:gd name="connsiteY12" fmla="*/ 58060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1137"/>
                <a:gd name="connsiteX1" fmla="*/ 194310 w 2545080"/>
                <a:gd name="connsiteY1" fmla="*/ 660618 h 711137"/>
                <a:gd name="connsiteX2" fmla="*/ 354330 w 2545080"/>
                <a:gd name="connsiteY2" fmla="*/ 584418 h 711137"/>
                <a:gd name="connsiteX3" fmla="*/ 464820 w 2545080"/>
                <a:gd name="connsiteY3" fmla="*/ 416778 h 711137"/>
                <a:gd name="connsiteX4" fmla="*/ 590550 w 2545080"/>
                <a:gd name="connsiteY4" fmla="*/ 599658 h 711137"/>
                <a:gd name="connsiteX5" fmla="*/ 739140 w 2545080"/>
                <a:gd name="connsiteY5" fmla="*/ 336768 h 711137"/>
                <a:gd name="connsiteX6" fmla="*/ 834390 w 2545080"/>
                <a:gd name="connsiteY6" fmla="*/ 550128 h 711137"/>
                <a:gd name="connsiteX7" fmla="*/ 880110 w 2545080"/>
                <a:gd name="connsiteY7" fmla="*/ 649188 h 711137"/>
                <a:gd name="connsiteX8" fmla="*/ 990600 w 2545080"/>
                <a:gd name="connsiteY8" fmla="*/ 687288 h 711137"/>
                <a:gd name="connsiteX9" fmla="*/ 1162050 w 2545080"/>
                <a:gd name="connsiteY9" fmla="*/ 687288 h 711137"/>
                <a:gd name="connsiteX10" fmla="*/ 1280160 w 2545080"/>
                <a:gd name="connsiteY10" fmla="*/ 645378 h 711137"/>
                <a:gd name="connsiteX11" fmla="*/ 1329690 w 2545080"/>
                <a:gd name="connsiteY11" fmla="*/ 641568 h 711137"/>
                <a:gd name="connsiteX12" fmla="*/ 1383030 w 2545080"/>
                <a:gd name="connsiteY12" fmla="*/ 458688 h 711137"/>
                <a:gd name="connsiteX13" fmla="*/ 1623060 w 2545080"/>
                <a:gd name="connsiteY13" fmla="*/ 595848 h 711137"/>
                <a:gd name="connsiteX14" fmla="*/ 1699260 w 2545080"/>
                <a:gd name="connsiteY14" fmla="*/ 668238 h 711137"/>
                <a:gd name="connsiteX15" fmla="*/ 1779270 w 2545080"/>
                <a:gd name="connsiteY15" fmla="*/ 679668 h 711137"/>
                <a:gd name="connsiteX16" fmla="*/ 1965960 w 2545080"/>
                <a:gd name="connsiteY16" fmla="*/ 245328 h 711137"/>
                <a:gd name="connsiteX17" fmla="*/ 2026920 w 2545080"/>
                <a:gd name="connsiteY17" fmla="*/ 54828 h 711137"/>
                <a:gd name="connsiteX18" fmla="*/ 2152650 w 2545080"/>
                <a:gd name="connsiteY18" fmla="*/ 9108 h 711137"/>
                <a:gd name="connsiteX19" fmla="*/ 2217420 w 2545080"/>
                <a:gd name="connsiteY19" fmla="*/ 207228 h 711137"/>
                <a:gd name="connsiteX20" fmla="*/ 2289810 w 2545080"/>
                <a:gd name="connsiteY20" fmla="*/ 572988 h 711137"/>
                <a:gd name="connsiteX21" fmla="*/ 2316480 w 2545080"/>
                <a:gd name="connsiteY21" fmla="*/ 694908 h 711137"/>
                <a:gd name="connsiteX22" fmla="*/ 2385060 w 2545080"/>
                <a:gd name="connsiteY22" fmla="*/ 694908 h 711137"/>
                <a:gd name="connsiteX23" fmla="*/ 2545080 w 2545080"/>
                <a:gd name="connsiteY23" fmla="*/ 694908 h 711137"/>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3830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8016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99260 w 2545080"/>
                <a:gd name="connsiteY14" fmla="*/ 66823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0148 h 710148"/>
                <a:gd name="connsiteX1" fmla="*/ 194310 w 2545080"/>
                <a:gd name="connsiteY1" fmla="*/ 660618 h 710148"/>
                <a:gd name="connsiteX2" fmla="*/ 354330 w 2545080"/>
                <a:gd name="connsiteY2" fmla="*/ 584418 h 710148"/>
                <a:gd name="connsiteX3" fmla="*/ 464820 w 2545080"/>
                <a:gd name="connsiteY3" fmla="*/ 416778 h 710148"/>
                <a:gd name="connsiteX4" fmla="*/ 590550 w 2545080"/>
                <a:gd name="connsiteY4" fmla="*/ 599658 h 710148"/>
                <a:gd name="connsiteX5" fmla="*/ 739140 w 2545080"/>
                <a:gd name="connsiteY5" fmla="*/ 336768 h 710148"/>
                <a:gd name="connsiteX6" fmla="*/ 834390 w 2545080"/>
                <a:gd name="connsiteY6" fmla="*/ 550128 h 710148"/>
                <a:gd name="connsiteX7" fmla="*/ 880110 w 2545080"/>
                <a:gd name="connsiteY7" fmla="*/ 649188 h 710148"/>
                <a:gd name="connsiteX8" fmla="*/ 990600 w 2545080"/>
                <a:gd name="connsiteY8" fmla="*/ 687288 h 710148"/>
                <a:gd name="connsiteX9" fmla="*/ 1162050 w 2545080"/>
                <a:gd name="connsiteY9" fmla="*/ 687288 h 710148"/>
                <a:gd name="connsiteX10" fmla="*/ 1268730 w 2545080"/>
                <a:gd name="connsiteY10" fmla="*/ 645378 h 710148"/>
                <a:gd name="connsiteX11" fmla="*/ 1329690 w 2545080"/>
                <a:gd name="connsiteY11" fmla="*/ 641568 h 710148"/>
                <a:gd name="connsiteX12" fmla="*/ 1421130 w 2545080"/>
                <a:gd name="connsiteY12" fmla="*/ 458688 h 710148"/>
                <a:gd name="connsiteX13" fmla="*/ 1485900 w 2545080"/>
                <a:gd name="connsiteY13" fmla="*/ 630138 h 710148"/>
                <a:gd name="connsiteX14" fmla="*/ 1661160 w 2545080"/>
                <a:gd name="connsiteY14" fmla="*/ 588228 h 710148"/>
                <a:gd name="connsiteX15" fmla="*/ 1779270 w 2545080"/>
                <a:gd name="connsiteY15" fmla="*/ 679668 h 710148"/>
                <a:gd name="connsiteX16" fmla="*/ 1965960 w 2545080"/>
                <a:gd name="connsiteY16" fmla="*/ 245328 h 710148"/>
                <a:gd name="connsiteX17" fmla="*/ 2026920 w 2545080"/>
                <a:gd name="connsiteY17" fmla="*/ 54828 h 710148"/>
                <a:gd name="connsiteX18" fmla="*/ 2152650 w 2545080"/>
                <a:gd name="connsiteY18" fmla="*/ 9108 h 710148"/>
                <a:gd name="connsiteX19" fmla="*/ 2217420 w 2545080"/>
                <a:gd name="connsiteY19" fmla="*/ 207228 h 710148"/>
                <a:gd name="connsiteX20" fmla="*/ 2289810 w 2545080"/>
                <a:gd name="connsiteY20" fmla="*/ 572988 h 710148"/>
                <a:gd name="connsiteX21" fmla="*/ 2316480 w 2545080"/>
                <a:gd name="connsiteY21" fmla="*/ 694908 h 710148"/>
                <a:gd name="connsiteX22" fmla="*/ 2385060 w 2545080"/>
                <a:gd name="connsiteY22" fmla="*/ 694908 h 710148"/>
                <a:gd name="connsiteX23" fmla="*/ 2545080 w 2545080"/>
                <a:gd name="connsiteY23" fmla="*/ 694908 h 710148"/>
                <a:gd name="connsiteX0" fmla="*/ 0 w 2545080"/>
                <a:gd name="connsiteY0" fmla="*/ 711637 h 711637"/>
                <a:gd name="connsiteX1" fmla="*/ 194310 w 2545080"/>
                <a:gd name="connsiteY1" fmla="*/ 662107 h 711637"/>
                <a:gd name="connsiteX2" fmla="*/ 354330 w 2545080"/>
                <a:gd name="connsiteY2" fmla="*/ 585907 h 711637"/>
                <a:gd name="connsiteX3" fmla="*/ 464820 w 2545080"/>
                <a:gd name="connsiteY3" fmla="*/ 418267 h 711637"/>
                <a:gd name="connsiteX4" fmla="*/ 590550 w 2545080"/>
                <a:gd name="connsiteY4" fmla="*/ 601147 h 711637"/>
                <a:gd name="connsiteX5" fmla="*/ 739140 w 2545080"/>
                <a:gd name="connsiteY5" fmla="*/ 338257 h 711637"/>
                <a:gd name="connsiteX6" fmla="*/ 834390 w 2545080"/>
                <a:gd name="connsiteY6" fmla="*/ 551617 h 711637"/>
                <a:gd name="connsiteX7" fmla="*/ 880110 w 2545080"/>
                <a:gd name="connsiteY7" fmla="*/ 650677 h 711637"/>
                <a:gd name="connsiteX8" fmla="*/ 990600 w 2545080"/>
                <a:gd name="connsiteY8" fmla="*/ 688777 h 711637"/>
                <a:gd name="connsiteX9" fmla="*/ 1162050 w 2545080"/>
                <a:gd name="connsiteY9" fmla="*/ 688777 h 711637"/>
                <a:gd name="connsiteX10" fmla="*/ 1268730 w 2545080"/>
                <a:gd name="connsiteY10" fmla="*/ 646867 h 711637"/>
                <a:gd name="connsiteX11" fmla="*/ 1329690 w 2545080"/>
                <a:gd name="connsiteY11" fmla="*/ 643057 h 711637"/>
                <a:gd name="connsiteX12" fmla="*/ 1421130 w 2545080"/>
                <a:gd name="connsiteY12" fmla="*/ 460177 h 711637"/>
                <a:gd name="connsiteX13" fmla="*/ 1485900 w 2545080"/>
                <a:gd name="connsiteY13" fmla="*/ 631627 h 711637"/>
                <a:gd name="connsiteX14" fmla="*/ 1661160 w 2545080"/>
                <a:gd name="connsiteY14" fmla="*/ 589717 h 711637"/>
                <a:gd name="connsiteX15" fmla="*/ 1779270 w 2545080"/>
                <a:gd name="connsiteY15" fmla="*/ 681157 h 711637"/>
                <a:gd name="connsiteX16" fmla="*/ 1962150 w 2545080"/>
                <a:gd name="connsiteY16" fmla="*/ 303967 h 711637"/>
                <a:gd name="connsiteX17" fmla="*/ 2026920 w 2545080"/>
                <a:gd name="connsiteY17" fmla="*/ 56317 h 711637"/>
                <a:gd name="connsiteX18" fmla="*/ 2152650 w 2545080"/>
                <a:gd name="connsiteY18" fmla="*/ 10597 h 711637"/>
                <a:gd name="connsiteX19" fmla="*/ 2217420 w 2545080"/>
                <a:gd name="connsiteY19" fmla="*/ 208717 h 711637"/>
                <a:gd name="connsiteX20" fmla="*/ 2289810 w 2545080"/>
                <a:gd name="connsiteY20" fmla="*/ 574477 h 711637"/>
                <a:gd name="connsiteX21" fmla="*/ 2316480 w 2545080"/>
                <a:gd name="connsiteY21" fmla="*/ 696397 h 711637"/>
                <a:gd name="connsiteX22" fmla="*/ 2385060 w 2545080"/>
                <a:gd name="connsiteY22" fmla="*/ 696397 h 711637"/>
                <a:gd name="connsiteX23" fmla="*/ 2545080 w 2545080"/>
                <a:gd name="connsiteY23" fmla="*/ 696397 h 711637"/>
                <a:gd name="connsiteX0" fmla="*/ 0 w 2545080"/>
                <a:gd name="connsiteY0" fmla="*/ 668578 h 668578"/>
                <a:gd name="connsiteX1" fmla="*/ 194310 w 2545080"/>
                <a:gd name="connsiteY1" fmla="*/ 619048 h 668578"/>
                <a:gd name="connsiteX2" fmla="*/ 354330 w 2545080"/>
                <a:gd name="connsiteY2" fmla="*/ 542848 h 668578"/>
                <a:gd name="connsiteX3" fmla="*/ 464820 w 2545080"/>
                <a:gd name="connsiteY3" fmla="*/ 375208 h 668578"/>
                <a:gd name="connsiteX4" fmla="*/ 590550 w 2545080"/>
                <a:gd name="connsiteY4" fmla="*/ 558088 h 668578"/>
                <a:gd name="connsiteX5" fmla="*/ 739140 w 2545080"/>
                <a:gd name="connsiteY5" fmla="*/ 295198 h 668578"/>
                <a:gd name="connsiteX6" fmla="*/ 834390 w 2545080"/>
                <a:gd name="connsiteY6" fmla="*/ 508558 h 668578"/>
                <a:gd name="connsiteX7" fmla="*/ 880110 w 2545080"/>
                <a:gd name="connsiteY7" fmla="*/ 607618 h 668578"/>
                <a:gd name="connsiteX8" fmla="*/ 990600 w 2545080"/>
                <a:gd name="connsiteY8" fmla="*/ 645718 h 668578"/>
                <a:gd name="connsiteX9" fmla="*/ 1162050 w 2545080"/>
                <a:gd name="connsiteY9" fmla="*/ 645718 h 668578"/>
                <a:gd name="connsiteX10" fmla="*/ 1268730 w 2545080"/>
                <a:gd name="connsiteY10" fmla="*/ 603808 h 668578"/>
                <a:gd name="connsiteX11" fmla="*/ 1329690 w 2545080"/>
                <a:gd name="connsiteY11" fmla="*/ 599998 h 668578"/>
                <a:gd name="connsiteX12" fmla="*/ 1421130 w 2545080"/>
                <a:gd name="connsiteY12" fmla="*/ 417118 h 668578"/>
                <a:gd name="connsiteX13" fmla="*/ 1485900 w 2545080"/>
                <a:gd name="connsiteY13" fmla="*/ 588568 h 668578"/>
                <a:gd name="connsiteX14" fmla="*/ 1661160 w 2545080"/>
                <a:gd name="connsiteY14" fmla="*/ 546658 h 668578"/>
                <a:gd name="connsiteX15" fmla="*/ 1779270 w 2545080"/>
                <a:gd name="connsiteY15" fmla="*/ 638098 h 668578"/>
                <a:gd name="connsiteX16" fmla="*/ 1962150 w 2545080"/>
                <a:gd name="connsiteY16" fmla="*/ 260908 h 668578"/>
                <a:gd name="connsiteX17" fmla="*/ 2026920 w 2545080"/>
                <a:gd name="connsiteY17" fmla="*/ 13258 h 668578"/>
                <a:gd name="connsiteX18" fmla="*/ 2148840 w 2545080"/>
                <a:gd name="connsiteY18" fmla="*/ 47548 h 668578"/>
                <a:gd name="connsiteX19" fmla="*/ 2217420 w 2545080"/>
                <a:gd name="connsiteY19" fmla="*/ 165658 h 668578"/>
                <a:gd name="connsiteX20" fmla="*/ 2289810 w 2545080"/>
                <a:gd name="connsiteY20" fmla="*/ 531418 h 668578"/>
                <a:gd name="connsiteX21" fmla="*/ 2316480 w 2545080"/>
                <a:gd name="connsiteY21" fmla="*/ 653338 h 668578"/>
                <a:gd name="connsiteX22" fmla="*/ 2385060 w 2545080"/>
                <a:gd name="connsiteY22" fmla="*/ 653338 h 668578"/>
                <a:gd name="connsiteX23" fmla="*/ 2545080 w 2545080"/>
                <a:gd name="connsiteY23" fmla="*/ 653338 h 668578"/>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16480 w 2545080"/>
                <a:gd name="connsiteY21" fmla="*/ 65416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289810 w 2545080"/>
                <a:gd name="connsiteY20" fmla="*/ 53224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385060 w 2545080"/>
                <a:gd name="connsiteY22" fmla="*/ 65416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6215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9407 h 669407"/>
                <a:gd name="connsiteX1" fmla="*/ 194310 w 2545080"/>
                <a:gd name="connsiteY1" fmla="*/ 619877 h 669407"/>
                <a:gd name="connsiteX2" fmla="*/ 354330 w 2545080"/>
                <a:gd name="connsiteY2" fmla="*/ 543677 h 669407"/>
                <a:gd name="connsiteX3" fmla="*/ 464820 w 2545080"/>
                <a:gd name="connsiteY3" fmla="*/ 376037 h 669407"/>
                <a:gd name="connsiteX4" fmla="*/ 590550 w 2545080"/>
                <a:gd name="connsiteY4" fmla="*/ 558917 h 669407"/>
                <a:gd name="connsiteX5" fmla="*/ 739140 w 2545080"/>
                <a:gd name="connsiteY5" fmla="*/ 296027 h 669407"/>
                <a:gd name="connsiteX6" fmla="*/ 834390 w 2545080"/>
                <a:gd name="connsiteY6" fmla="*/ 509387 h 669407"/>
                <a:gd name="connsiteX7" fmla="*/ 880110 w 2545080"/>
                <a:gd name="connsiteY7" fmla="*/ 608447 h 669407"/>
                <a:gd name="connsiteX8" fmla="*/ 990600 w 2545080"/>
                <a:gd name="connsiteY8" fmla="*/ 646547 h 669407"/>
                <a:gd name="connsiteX9" fmla="*/ 1162050 w 2545080"/>
                <a:gd name="connsiteY9" fmla="*/ 646547 h 669407"/>
                <a:gd name="connsiteX10" fmla="*/ 1268730 w 2545080"/>
                <a:gd name="connsiteY10" fmla="*/ 604637 h 669407"/>
                <a:gd name="connsiteX11" fmla="*/ 1329690 w 2545080"/>
                <a:gd name="connsiteY11" fmla="*/ 600827 h 669407"/>
                <a:gd name="connsiteX12" fmla="*/ 1421130 w 2545080"/>
                <a:gd name="connsiteY12" fmla="*/ 417947 h 669407"/>
                <a:gd name="connsiteX13" fmla="*/ 1485900 w 2545080"/>
                <a:gd name="connsiteY13" fmla="*/ 589397 h 669407"/>
                <a:gd name="connsiteX14" fmla="*/ 1661160 w 2545080"/>
                <a:gd name="connsiteY14" fmla="*/ 547487 h 669407"/>
                <a:gd name="connsiteX15" fmla="*/ 1779270 w 2545080"/>
                <a:gd name="connsiteY15" fmla="*/ 638927 h 669407"/>
                <a:gd name="connsiteX16" fmla="*/ 1927860 w 2545080"/>
                <a:gd name="connsiteY16" fmla="*/ 261737 h 669407"/>
                <a:gd name="connsiteX17" fmla="*/ 2026920 w 2545080"/>
                <a:gd name="connsiteY17" fmla="*/ 14087 h 669407"/>
                <a:gd name="connsiteX18" fmla="*/ 2148840 w 2545080"/>
                <a:gd name="connsiteY18" fmla="*/ 48377 h 669407"/>
                <a:gd name="connsiteX19" fmla="*/ 2217420 w 2545080"/>
                <a:gd name="connsiteY19" fmla="*/ 196967 h 669407"/>
                <a:gd name="connsiteX20" fmla="*/ 2301240 w 2545080"/>
                <a:gd name="connsiteY20" fmla="*/ 398897 h 669407"/>
                <a:gd name="connsiteX21" fmla="*/ 2350770 w 2545080"/>
                <a:gd name="connsiteY21" fmla="*/ 558917 h 669407"/>
                <a:gd name="connsiteX22" fmla="*/ 2423160 w 2545080"/>
                <a:gd name="connsiteY22" fmla="*/ 642737 h 669407"/>
                <a:gd name="connsiteX23" fmla="*/ 2545080 w 2545080"/>
                <a:gd name="connsiteY23" fmla="*/ 654167 h 669407"/>
                <a:gd name="connsiteX0" fmla="*/ 0 w 2545080"/>
                <a:gd name="connsiteY0" fmla="*/ 664456 h 664456"/>
                <a:gd name="connsiteX1" fmla="*/ 194310 w 2545080"/>
                <a:gd name="connsiteY1" fmla="*/ 614926 h 664456"/>
                <a:gd name="connsiteX2" fmla="*/ 354330 w 2545080"/>
                <a:gd name="connsiteY2" fmla="*/ 538726 h 664456"/>
                <a:gd name="connsiteX3" fmla="*/ 464820 w 2545080"/>
                <a:gd name="connsiteY3" fmla="*/ 371086 h 664456"/>
                <a:gd name="connsiteX4" fmla="*/ 590550 w 2545080"/>
                <a:gd name="connsiteY4" fmla="*/ 553966 h 664456"/>
                <a:gd name="connsiteX5" fmla="*/ 739140 w 2545080"/>
                <a:gd name="connsiteY5" fmla="*/ 291076 h 664456"/>
                <a:gd name="connsiteX6" fmla="*/ 834390 w 2545080"/>
                <a:gd name="connsiteY6" fmla="*/ 504436 h 664456"/>
                <a:gd name="connsiteX7" fmla="*/ 880110 w 2545080"/>
                <a:gd name="connsiteY7" fmla="*/ 603496 h 664456"/>
                <a:gd name="connsiteX8" fmla="*/ 990600 w 2545080"/>
                <a:gd name="connsiteY8" fmla="*/ 641596 h 664456"/>
                <a:gd name="connsiteX9" fmla="*/ 1162050 w 2545080"/>
                <a:gd name="connsiteY9" fmla="*/ 641596 h 664456"/>
                <a:gd name="connsiteX10" fmla="*/ 1268730 w 2545080"/>
                <a:gd name="connsiteY10" fmla="*/ 599686 h 664456"/>
                <a:gd name="connsiteX11" fmla="*/ 1329690 w 2545080"/>
                <a:gd name="connsiteY11" fmla="*/ 595876 h 664456"/>
                <a:gd name="connsiteX12" fmla="*/ 1421130 w 2545080"/>
                <a:gd name="connsiteY12" fmla="*/ 412996 h 664456"/>
                <a:gd name="connsiteX13" fmla="*/ 1485900 w 2545080"/>
                <a:gd name="connsiteY13" fmla="*/ 584446 h 664456"/>
                <a:gd name="connsiteX14" fmla="*/ 1661160 w 2545080"/>
                <a:gd name="connsiteY14" fmla="*/ 542536 h 664456"/>
                <a:gd name="connsiteX15" fmla="*/ 1779270 w 2545080"/>
                <a:gd name="connsiteY15" fmla="*/ 633976 h 664456"/>
                <a:gd name="connsiteX16" fmla="*/ 1927860 w 2545080"/>
                <a:gd name="connsiteY16" fmla="*/ 256786 h 664456"/>
                <a:gd name="connsiteX17" fmla="*/ 2026920 w 2545080"/>
                <a:gd name="connsiteY17" fmla="*/ 9136 h 664456"/>
                <a:gd name="connsiteX18" fmla="*/ 2148840 w 2545080"/>
                <a:gd name="connsiteY18" fmla="*/ 43426 h 664456"/>
                <a:gd name="connsiteX19" fmla="*/ 2217420 w 2545080"/>
                <a:gd name="connsiteY19" fmla="*/ 192016 h 664456"/>
                <a:gd name="connsiteX20" fmla="*/ 2301240 w 2545080"/>
                <a:gd name="connsiteY20" fmla="*/ 393946 h 664456"/>
                <a:gd name="connsiteX21" fmla="*/ 2350770 w 2545080"/>
                <a:gd name="connsiteY21" fmla="*/ 553966 h 664456"/>
                <a:gd name="connsiteX22" fmla="*/ 2423160 w 2545080"/>
                <a:gd name="connsiteY22" fmla="*/ 637786 h 664456"/>
                <a:gd name="connsiteX23" fmla="*/ 2545080 w 2545080"/>
                <a:gd name="connsiteY23" fmla="*/ 649216 h 664456"/>
                <a:gd name="connsiteX0" fmla="*/ 0 w 2545080"/>
                <a:gd name="connsiteY0" fmla="*/ 677086 h 677086"/>
                <a:gd name="connsiteX1" fmla="*/ 194310 w 2545080"/>
                <a:gd name="connsiteY1" fmla="*/ 627556 h 677086"/>
                <a:gd name="connsiteX2" fmla="*/ 354330 w 2545080"/>
                <a:gd name="connsiteY2" fmla="*/ 551356 h 677086"/>
                <a:gd name="connsiteX3" fmla="*/ 464820 w 2545080"/>
                <a:gd name="connsiteY3" fmla="*/ 383716 h 677086"/>
                <a:gd name="connsiteX4" fmla="*/ 590550 w 2545080"/>
                <a:gd name="connsiteY4" fmla="*/ 566596 h 677086"/>
                <a:gd name="connsiteX5" fmla="*/ 739140 w 2545080"/>
                <a:gd name="connsiteY5" fmla="*/ 303706 h 677086"/>
                <a:gd name="connsiteX6" fmla="*/ 834390 w 2545080"/>
                <a:gd name="connsiteY6" fmla="*/ 517066 h 677086"/>
                <a:gd name="connsiteX7" fmla="*/ 880110 w 2545080"/>
                <a:gd name="connsiteY7" fmla="*/ 616126 h 677086"/>
                <a:gd name="connsiteX8" fmla="*/ 990600 w 2545080"/>
                <a:gd name="connsiteY8" fmla="*/ 654226 h 677086"/>
                <a:gd name="connsiteX9" fmla="*/ 1162050 w 2545080"/>
                <a:gd name="connsiteY9" fmla="*/ 654226 h 677086"/>
                <a:gd name="connsiteX10" fmla="*/ 1268730 w 2545080"/>
                <a:gd name="connsiteY10" fmla="*/ 612316 h 677086"/>
                <a:gd name="connsiteX11" fmla="*/ 1329690 w 2545080"/>
                <a:gd name="connsiteY11" fmla="*/ 608506 h 677086"/>
                <a:gd name="connsiteX12" fmla="*/ 1421130 w 2545080"/>
                <a:gd name="connsiteY12" fmla="*/ 425626 h 677086"/>
                <a:gd name="connsiteX13" fmla="*/ 1485900 w 2545080"/>
                <a:gd name="connsiteY13" fmla="*/ 597076 h 677086"/>
                <a:gd name="connsiteX14" fmla="*/ 1661160 w 2545080"/>
                <a:gd name="connsiteY14" fmla="*/ 555166 h 677086"/>
                <a:gd name="connsiteX15" fmla="*/ 1779270 w 2545080"/>
                <a:gd name="connsiteY15" fmla="*/ 646606 h 677086"/>
                <a:gd name="connsiteX16" fmla="*/ 1927860 w 2545080"/>
                <a:gd name="connsiteY16" fmla="*/ 269416 h 677086"/>
                <a:gd name="connsiteX17" fmla="*/ 2026920 w 2545080"/>
                <a:gd name="connsiteY17" fmla="*/ 21766 h 677086"/>
                <a:gd name="connsiteX18" fmla="*/ 2148840 w 2545080"/>
                <a:gd name="connsiteY18" fmla="*/ 33196 h 677086"/>
                <a:gd name="connsiteX19" fmla="*/ 2217420 w 2545080"/>
                <a:gd name="connsiteY19" fmla="*/ 204646 h 677086"/>
                <a:gd name="connsiteX20" fmla="*/ 2301240 w 2545080"/>
                <a:gd name="connsiteY20" fmla="*/ 406576 h 677086"/>
                <a:gd name="connsiteX21" fmla="*/ 2350770 w 2545080"/>
                <a:gd name="connsiteY21" fmla="*/ 566596 h 677086"/>
                <a:gd name="connsiteX22" fmla="*/ 2423160 w 2545080"/>
                <a:gd name="connsiteY22" fmla="*/ 650416 h 677086"/>
                <a:gd name="connsiteX23" fmla="*/ 2545080 w 2545080"/>
                <a:gd name="connsiteY23" fmla="*/ 661846 h 677086"/>
                <a:gd name="connsiteX0" fmla="*/ 0 w 2545080"/>
                <a:gd name="connsiteY0" fmla="*/ 732989 h 732989"/>
                <a:gd name="connsiteX1" fmla="*/ 194310 w 2545080"/>
                <a:gd name="connsiteY1" fmla="*/ 683459 h 732989"/>
                <a:gd name="connsiteX2" fmla="*/ 354330 w 2545080"/>
                <a:gd name="connsiteY2" fmla="*/ 607259 h 732989"/>
                <a:gd name="connsiteX3" fmla="*/ 464820 w 2545080"/>
                <a:gd name="connsiteY3" fmla="*/ 439619 h 732989"/>
                <a:gd name="connsiteX4" fmla="*/ 590550 w 2545080"/>
                <a:gd name="connsiteY4" fmla="*/ 465 h 732989"/>
                <a:gd name="connsiteX5" fmla="*/ 739140 w 2545080"/>
                <a:gd name="connsiteY5" fmla="*/ 359609 h 732989"/>
                <a:gd name="connsiteX6" fmla="*/ 834390 w 2545080"/>
                <a:gd name="connsiteY6" fmla="*/ 572969 h 732989"/>
                <a:gd name="connsiteX7" fmla="*/ 880110 w 2545080"/>
                <a:gd name="connsiteY7" fmla="*/ 672029 h 732989"/>
                <a:gd name="connsiteX8" fmla="*/ 990600 w 2545080"/>
                <a:gd name="connsiteY8" fmla="*/ 710129 h 732989"/>
                <a:gd name="connsiteX9" fmla="*/ 1162050 w 2545080"/>
                <a:gd name="connsiteY9" fmla="*/ 710129 h 732989"/>
                <a:gd name="connsiteX10" fmla="*/ 1268730 w 2545080"/>
                <a:gd name="connsiteY10" fmla="*/ 668219 h 732989"/>
                <a:gd name="connsiteX11" fmla="*/ 1329690 w 2545080"/>
                <a:gd name="connsiteY11" fmla="*/ 664409 h 732989"/>
                <a:gd name="connsiteX12" fmla="*/ 1421130 w 2545080"/>
                <a:gd name="connsiteY12" fmla="*/ 481529 h 732989"/>
                <a:gd name="connsiteX13" fmla="*/ 1485900 w 2545080"/>
                <a:gd name="connsiteY13" fmla="*/ 652979 h 732989"/>
                <a:gd name="connsiteX14" fmla="*/ 1661160 w 2545080"/>
                <a:gd name="connsiteY14" fmla="*/ 611069 h 732989"/>
                <a:gd name="connsiteX15" fmla="*/ 1779270 w 2545080"/>
                <a:gd name="connsiteY15" fmla="*/ 702509 h 732989"/>
                <a:gd name="connsiteX16" fmla="*/ 1927860 w 2545080"/>
                <a:gd name="connsiteY16" fmla="*/ 325319 h 732989"/>
                <a:gd name="connsiteX17" fmla="*/ 2026920 w 2545080"/>
                <a:gd name="connsiteY17" fmla="*/ 77669 h 732989"/>
                <a:gd name="connsiteX18" fmla="*/ 2148840 w 2545080"/>
                <a:gd name="connsiteY18" fmla="*/ 89099 h 732989"/>
                <a:gd name="connsiteX19" fmla="*/ 2217420 w 2545080"/>
                <a:gd name="connsiteY19" fmla="*/ 260549 h 732989"/>
                <a:gd name="connsiteX20" fmla="*/ 2301240 w 2545080"/>
                <a:gd name="connsiteY20" fmla="*/ 462479 h 732989"/>
                <a:gd name="connsiteX21" fmla="*/ 2350770 w 2545080"/>
                <a:gd name="connsiteY21" fmla="*/ 622499 h 732989"/>
                <a:gd name="connsiteX22" fmla="*/ 2423160 w 2545080"/>
                <a:gd name="connsiteY22" fmla="*/ 706319 h 732989"/>
                <a:gd name="connsiteX23" fmla="*/ 2545080 w 2545080"/>
                <a:gd name="connsiteY23" fmla="*/ 717749 h 732989"/>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34390 w 2545080"/>
                <a:gd name="connsiteY6" fmla="*/ 574544 h 734564"/>
                <a:gd name="connsiteX7" fmla="*/ 880110 w 2545080"/>
                <a:gd name="connsiteY7" fmla="*/ 673604 h 734564"/>
                <a:gd name="connsiteX8" fmla="*/ 990600 w 2545080"/>
                <a:gd name="connsiteY8" fmla="*/ 711704 h 734564"/>
                <a:gd name="connsiteX9" fmla="*/ 1162050 w 2545080"/>
                <a:gd name="connsiteY9" fmla="*/ 711704 h 734564"/>
                <a:gd name="connsiteX10" fmla="*/ 1268730 w 2545080"/>
                <a:gd name="connsiteY10" fmla="*/ 669794 h 734564"/>
                <a:gd name="connsiteX11" fmla="*/ 1329690 w 2545080"/>
                <a:gd name="connsiteY11" fmla="*/ 665984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990600 w 2545080"/>
                <a:gd name="connsiteY8" fmla="*/ 711704 h 734564"/>
                <a:gd name="connsiteX9" fmla="*/ 1162050 w 2545080"/>
                <a:gd name="connsiteY9" fmla="*/ 711704 h 734564"/>
                <a:gd name="connsiteX10" fmla="*/ 1268730 w 2545080"/>
                <a:gd name="connsiteY10" fmla="*/ 669794 h 734564"/>
                <a:gd name="connsiteX11" fmla="*/ 1329690 w 2545080"/>
                <a:gd name="connsiteY11" fmla="*/ 665984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990600 w 2545080"/>
                <a:gd name="connsiteY8" fmla="*/ 711704 h 734564"/>
                <a:gd name="connsiteX9" fmla="*/ 1162050 w 2545080"/>
                <a:gd name="connsiteY9" fmla="*/ 711704 h 734564"/>
                <a:gd name="connsiteX10" fmla="*/ 1268730 w 2545080"/>
                <a:gd name="connsiteY10" fmla="*/ 669794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990600 w 2545080"/>
                <a:gd name="connsiteY8" fmla="*/ 711704 h 734564"/>
                <a:gd name="connsiteX9" fmla="*/ 1162050 w 2545080"/>
                <a:gd name="connsiteY9" fmla="*/ 711704 h 734564"/>
                <a:gd name="connsiteX10" fmla="*/ 1348690 w 2545080"/>
                <a:gd name="connsiteY10" fmla="*/ 723038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1002768 w 2545080"/>
                <a:gd name="connsiteY8" fmla="*/ 697369 h 734564"/>
                <a:gd name="connsiteX9" fmla="*/ 1162050 w 2545080"/>
                <a:gd name="connsiteY9" fmla="*/ 711704 h 734564"/>
                <a:gd name="connsiteX10" fmla="*/ 1348690 w 2545080"/>
                <a:gd name="connsiteY10" fmla="*/ 723038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1002768 w 2545080"/>
                <a:gd name="connsiteY8" fmla="*/ 697369 h 734564"/>
                <a:gd name="connsiteX9" fmla="*/ 1043848 w 2545080"/>
                <a:gd name="connsiteY9" fmla="*/ 730135 h 734564"/>
                <a:gd name="connsiteX10" fmla="*/ 1348690 w 2545080"/>
                <a:gd name="connsiteY10" fmla="*/ 723038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1002768 w 2545080"/>
                <a:gd name="connsiteY8" fmla="*/ 697369 h 734564"/>
                <a:gd name="connsiteX9" fmla="*/ 1043848 w 2545080"/>
                <a:gd name="connsiteY9" fmla="*/ 730135 h 734564"/>
                <a:gd name="connsiteX10" fmla="*/ 1348690 w 2545080"/>
                <a:gd name="connsiteY10" fmla="*/ 723038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 name="connsiteX0" fmla="*/ 0 w 2545080"/>
                <a:gd name="connsiteY0" fmla="*/ 734564 h 734564"/>
                <a:gd name="connsiteX1" fmla="*/ 194310 w 2545080"/>
                <a:gd name="connsiteY1" fmla="*/ 685034 h 734564"/>
                <a:gd name="connsiteX2" fmla="*/ 354330 w 2545080"/>
                <a:gd name="connsiteY2" fmla="*/ 608834 h 734564"/>
                <a:gd name="connsiteX3" fmla="*/ 464820 w 2545080"/>
                <a:gd name="connsiteY3" fmla="*/ 441194 h 734564"/>
                <a:gd name="connsiteX4" fmla="*/ 590550 w 2545080"/>
                <a:gd name="connsiteY4" fmla="*/ 2040 h 734564"/>
                <a:gd name="connsiteX5" fmla="*/ 706548 w 2545080"/>
                <a:gd name="connsiteY5" fmla="*/ 637644 h 734564"/>
                <a:gd name="connsiteX6" fmla="*/ 827872 w 2545080"/>
                <a:gd name="connsiteY6" fmla="*/ 659018 h 734564"/>
                <a:gd name="connsiteX7" fmla="*/ 880110 w 2545080"/>
                <a:gd name="connsiteY7" fmla="*/ 673604 h 734564"/>
                <a:gd name="connsiteX8" fmla="*/ 1002768 w 2545080"/>
                <a:gd name="connsiteY8" fmla="*/ 697369 h 734564"/>
                <a:gd name="connsiteX9" fmla="*/ 1043848 w 2545080"/>
                <a:gd name="connsiteY9" fmla="*/ 730135 h 734564"/>
                <a:gd name="connsiteX10" fmla="*/ 1331308 w 2545080"/>
                <a:gd name="connsiteY10" fmla="*/ 727134 h 734564"/>
                <a:gd name="connsiteX11" fmla="*/ 1371408 w 2545080"/>
                <a:gd name="connsiteY11" fmla="*/ 655745 h 734564"/>
                <a:gd name="connsiteX12" fmla="*/ 1421130 w 2545080"/>
                <a:gd name="connsiteY12" fmla="*/ 483104 h 734564"/>
                <a:gd name="connsiteX13" fmla="*/ 1485900 w 2545080"/>
                <a:gd name="connsiteY13" fmla="*/ 654554 h 734564"/>
                <a:gd name="connsiteX14" fmla="*/ 1661160 w 2545080"/>
                <a:gd name="connsiteY14" fmla="*/ 612644 h 734564"/>
                <a:gd name="connsiteX15" fmla="*/ 1779270 w 2545080"/>
                <a:gd name="connsiteY15" fmla="*/ 704084 h 734564"/>
                <a:gd name="connsiteX16" fmla="*/ 1927860 w 2545080"/>
                <a:gd name="connsiteY16" fmla="*/ 326894 h 734564"/>
                <a:gd name="connsiteX17" fmla="*/ 2026920 w 2545080"/>
                <a:gd name="connsiteY17" fmla="*/ 79244 h 734564"/>
                <a:gd name="connsiteX18" fmla="*/ 2148840 w 2545080"/>
                <a:gd name="connsiteY18" fmla="*/ 90674 h 734564"/>
                <a:gd name="connsiteX19" fmla="*/ 2217420 w 2545080"/>
                <a:gd name="connsiteY19" fmla="*/ 262124 h 734564"/>
                <a:gd name="connsiteX20" fmla="*/ 2301240 w 2545080"/>
                <a:gd name="connsiteY20" fmla="*/ 464054 h 734564"/>
                <a:gd name="connsiteX21" fmla="*/ 2350770 w 2545080"/>
                <a:gd name="connsiteY21" fmla="*/ 624074 h 734564"/>
                <a:gd name="connsiteX22" fmla="*/ 2423160 w 2545080"/>
                <a:gd name="connsiteY22" fmla="*/ 707894 h 734564"/>
                <a:gd name="connsiteX23" fmla="*/ 2545080 w 2545080"/>
                <a:gd name="connsiteY23" fmla="*/ 719324 h 73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080" h="734564">
                  <a:moveTo>
                    <a:pt x="0" y="734564"/>
                  </a:moveTo>
                  <a:cubicBezTo>
                    <a:pt x="60007" y="713609"/>
                    <a:pt x="135255" y="705989"/>
                    <a:pt x="194310" y="685034"/>
                  </a:cubicBezTo>
                  <a:cubicBezTo>
                    <a:pt x="253365" y="664079"/>
                    <a:pt x="309245" y="649474"/>
                    <a:pt x="354330" y="608834"/>
                  </a:cubicBezTo>
                  <a:cubicBezTo>
                    <a:pt x="399415" y="568194"/>
                    <a:pt x="425450" y="542326"/>
                    <a:pt x="464820" y="441194"/>
                  </a:cubicBezTo>
                  <a:cubicBezTo>
                    <a:pt x="504190" y="340062"/>
                    <a:pt x="550262" y="-30702"/>
                    <a:pt x="590550" y="2040"/>
                  </a:cubicBezTo>
                  <a:cubicBezTo>
                    <a:pt x="630838" y="34782"/>
                    <a:pt x="666994" y="528148"/>
                    <a:pt x="706548" y="637644"/>
                  </a:cubicBezTo>
                  <a:cubicBezTo>
                    <a:pt x="746102" y="747140"/>
                    <a:pt x="798945" y="653025"/>
                    <a:pt x="827872" y="659018"/>
                  </a:cubicBezTo>
                  <a:cubicBezTo>
                    <a:pt x="856799" y="665011"/>
                    <a:pt x="850961" y="667212"/>
                    <a:pt x="880110" y="673604"/>
                  </a:cubicBezTo>
                  <a:cubicBezTo>
                    <a:pt x="909259" y="679996"/>
                    <a:pt x="975478" y="687947"/>
                    <a:pt x="1002768" y="697369"/>
                  </a:cubicBezTo>
                  <a:cubicBezTo>
                    <a:pt x="1030058" y="706791"/>
                    <a:pt x="989091" y="725174"/>
                    <a:pt x="1043848" y="730135"/>
                  </a:cubicBezTo>
                  <a:cubicBezTo>
                    <a:pt x="1098605" y="735096"/>
                    <a:pt x="1276715" y="731341"/>
                    <a:pt x="1331308" y="727134"/>
                  </a:cubicBezTo>
                  <a:cubicBezTo>
                    <a:pt x="1385901" y="722927"/>
                    <a:pt x="1356438" y="696417"/>
                    <a:pt x="1371408" y="655745"/>
                  </a:cubicBezTo>
                  <a:cubicBezTo>
                    <a:pt x="1386378" y="615073"/>
                    <a:pt x="1402048" y="483303"/>
                    <a:pt x="1421130" y="483104"/>
                  </a:cubicBezTo>
                  <a:cubicBezTo>
                    <a:pt x="1440212" y="482906"/>
                    <a:pt x="1445895" y="632964"/>
                    <a:pt x="1485900" y="654554"/>
                  </a:cubicBezTo>
                  <a:cubicBezTo>
                    <a:pt x="1525905" y="676144"/>
                    <a:pt x="1612265" y="604389"/>
                    <a:pt x="1661160" y="612644"/>
                  </a:cubicBezTo>
                  <a:cubicBezTo>
                    <a:pt x="1710055" y="620899"/>
                    <a:pt x="1734820" y="751709"/>
                    <a:pt x="1779270" y="704084"/>
                  </a:cubicBezTo>
                  <a:cubicBezTo>
                    <a:pt x="1823720" y="656459"/>
                    <a:pt x="1886585" y="431034"/>
                    <a:pt x="1927860" y="326894"/>
                  </a:cubicBezTo>
                  <a:cubicBezTo>
                    <a:pt x="1969135" y="222754"/>
                    <a:pt x="1990090" y="118614"/>
                    <a:pt x="2026920" y="79244"/>
                  </a:cubicBezTo>
                  <a:cubicBezTo>
                    <a:pt x="2063750" y="39874"/>
                    <a:pt x="2117090" y="60194"/>
                    <a:pt x="2148840" y="90674"/>
                  </a:cubicBezTo>
                  <a:cubicBezTo>
                    <a:pt x="2180590" y="121154"/>
                    <a:pt x="2192020" y="199894"/>
                    <a:pt x="2217420" y="262124"/>
                  </a:cubicBezTo>
                  <a:cubicBezTo>
                    <a:pt x="2242820" y="324354"/>
                    <a:pt x="2279015" y="403729"/>
                    <a:pt x="2301240" y="464054"/>
                  </a:cubicBezTo>
                  <a:cubicBezTo>
                    <a:pt x="2323465" y="524379"/>
                    <a:pt x="2330450" y="583434"/>
                    <a:pt x="2350770" y="624074"/>
                  </a:cubicBezTo>
                  <a:cubicBezTo>
                    <a:pt x="2371090" y="664714"/>
                    <a:pt x="2390775" y="692019"/>
                    <a:pt x="2423160" y="707894"/>
                  </a:cubicBezTo>
                  <a:cubicBezTo>
                    <a:pt x="2455545" y="723769"/>
                    <a:pt x="2491740" y="719324"/>
                    <a:pt x="2545080" y="71932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61" idx="0"/>
            </p:cNvCxnSpPr>
            <p:nvPr/>
          </p:nvCxnSpPr>
          <p:spPr>
            <a:xfrm flipV="1">
              <a:off x="3395839" y="9354583"/>
              <a:ext cx="7132072" cy="20677"/>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3416434" y="7482288"/>
              <a:ext cx="10291" cy="1892985"/>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6136219" y="4483510"/>
              <a:ext cx="942196" cy="5034329"/>
              <a:chOff x="6136219" y="4289396"/>
              <a:chExt cx="942196" cy="5228443"/>
            </a:xfrm>
          </p:grpSpPr>
          <p:cxnSp>
            <p:nvCxnSpPr>
              <p:cNvPr id="164" name="Straight Connector 163"/>
              <p:cNvCxnSpPr/>
              <p:nvPr/>
            </p:nvCxnSpPr>
            <p:spPr>
              <a:xfrm flipV="1">
                <a:off x="7078415" y="4289396"/>
                <a:ext cx="0" cy="522844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6136219" y="4289396"/>
                <a:ext cx="0" cy="522844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94" name="TextBox 193"/>
            <p:cNvSpPr txBox="1"/>
            <p:nvPr/>
          </p:nvSpPr>
          <p:spPr>
            <a:xfrm>
              <a:off x="1223776" y="5522081"/>
              <a:ext cx="2185214" cy="1200329"/>
            </a:xfrm>
            <a:prstGeom prst="rect">
              <a:avLst/>
            </a:prstGeom>
            <a:noFill/>
          </p:spPr>
          <p:txBody>
            <a:bodyPr wrap="none" rtlCol="0">
              <a:spAutoFit/>
            </a:bodyPr>
            <a:lstStyle/>
            <a:p>
              <a:pPr algn="ctr"/>
              <a:r>
                <a:rPr lang="en-US" sz="3600" dirty="0" err="1">
                  <a:latin typeface="Arial" panose="020B0604020202020204" pitchFamily="34" charset="0"/>
                  <a:cs typeface="Arial" panose="020B0604020202020204" pitchFamily="34" charset="0"/>
                </a:rPr>
                <a:t>ChIP-Seq</a:t>
              </a: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Signals</a:t>
              </a:r>
            </a:p>
          </p:txBody>
        </p:sp>
        <p:sp>
          <p:nvSpPr>
            <p:cNvPr id="195" name="TextBox 194"/>
            <p:cNvSpPr txBox="1"/>
            <p:nvPr/>
          </p:nvSpPr>
          <p:spPr>
            <a:xfrm>
              <a:off x="5264875" y="9638207"/>
              <a:ext cx="318548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Large Deletion</a:t>
              </a:r>
            </a:p>
          </p:txBody>
        </p:sp>
        <p:sp>
          <p:nvSpPr>
            <p:cNvPr id="201" name="TextBox 200"/>
            <p:cNvSpPr txBox="1"/>
            <p:nvPr/>
          </p:nvSpPr>
          <p:spPr>
            <a:xfrm>
              <a:off x="9714523" y="9451367"/>
              <a:ext cx="2188420"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Genomic </a:t>
              </a:r>
            </a:p>
            <a:p>
              <a:pPr algn="ctr"/>
              <a:r>
                <a:rPr lang="en-US" sz="3200" dirty="0">
                  <a:latin typeface="Arial" panose="020B0604020202020204" pitchFamily="34" charset="0"/>
                  <a:cs typeface="Arial" panose="020B0604020202020204" pitchFamily="34" charset="0"/>
                </a:rPr>
                <a:t>Coordinate</a:t>
              </a:r>
            </a:p>
          </p:txBody>
        </p:sp>
      </p:grpSp>
      <p:grpSp>
        <p:nvGrpSpPr>
          <p:cNvPr id="2" name="Group 1"/>
          <p:cNvGrpSpPr/>
          <p:nvPr/>
        </p:nvGrpSpPr>
        <p:grpSpPr>
          <a:xfrm>
            <a:off x="0" y="3497991"/>
            <a:ext cx="11328815" cy="8197597"/>
            <a:chOff x="11225679" y="2642585"/>
            <a:chExt cx="11328815" cy="8197597"/>
          </a:xfrm>
        </p:grpSpPr>
        <p:cxnSp>
          <p:nvCxnSpPr>
            <p:cNvPr id="153" name="Straight Connector 152"/>
            <p:cNvCxnSpPr/>
            <p:nvPr/>
          </p:nvCxnSpPr>
          <p:spPr>
            <a:xfrm>
              <a:off x="15858004" y="5909001"/>
              <a:ext cx="783542" cy="0"/>
            </a:xfrm>
            <a:prstGeom prst="line">
              <a:avLst/>
            </a:prstGeom>
            <a:ln w="142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flipV="1">
              <a:off x="13369866" y="2642585"/>
              <a:ext cx="2" cy="2843050"/>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13864263" y="3724209"/>
              <a:ext cx="0" cy="1762068"/>
            </a:xfrm>
            <a:prstGeom prst="line">
              <a:avLst/>
            </a:prstGeom>
            <a:ln w="28575">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14579406" y="3450477"/>
              <a:ext cx="0" cy="2027235"/>
            </a:xfrm>
            <a:prstGeom prst="line">
              <a:avLst/>
            </a:prstGeom>
            <a:ln w="28575">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15872441" y="3279415"/>
              <a:ext cx="0" cy="2189757"/>
            </a:xfrm>
            <a:prstGeom prst="line">
              <a:avLst/>
            </a:prstGeom>
            <a:ln w="28575">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16587584" y="3399168"/>
              <a:ext cx="0" cy="2061450"/>
            </a:xfrm>
            <a:prstGeom prst="line">
              <a:avLst/>
            </a:prstGeom>
            <a:ln w="28575">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18516300" y="3698548"/>
              <a:ext cx="0" cy="1762068"/>
            </a:xfrm>
            <a:prstGeom prst="line">
              <a:avLst/>
            </a:prstGeom>
            <a:ln w="28575">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9231443" y="3955160"/>
              <a:ext cx="0" cy="1496904"/>
            </a:xfrm>
            <a:prstGeom prst="line">
              <a:avLst/>
            </a:prstGeom>
            <a:ln w="28575">
              <a:solidFill>
                <a:srgbClr val="41719C"/>
              </a:solidFill>
            </a:ln>
          </p:spPr>
          <p:style>
            <a:lnRef idx="1">
              <a:schemeClr val="accent1"/>
            </a:lnRef>
            <a:fillRef idx="0">
              <a:schemeClr val="accent1"/>
            </a:fillRef>
            <a:effectRef idx="0">
              <a:schemeClr val="accent1"/>
            </a:effectRef>
            <a:fontRef idx="minor">
              <a:schemeClr val="tx1"/>
            </a:fontRef>
          </p:style>
        </p:cxnSp>
        <p:sp>
          <p:nvSpPr>
            <p:cNvPr id="174" name="Freeform 173"/>
            <p:cNvSpPr/>
            <p:nvPr/>
          </p:nvSpPr>
          <p:spPr>
            <a:xfrm>
              <a:off x="13863925" y="3407884"/>
              <a:ext cx="717513" cy="320589"/>
            </a:xfrm>
            <a:custGeom>
              <a:avLst/>
              <a:gdLst>
                <a:gd name="connsiteX0" fmla="*/ 0 w 388144"/>
                <a:gd name="connsiteY0" fmla="*/ 146458 h 146458"/>
                <a:gd name="connsiteX1" fmla="*/ 100012 w 388144"/>
                <a:gd name="connsiteY1" fmla="*/ 58352 h 146458"/>
                <a:gd name="connsiteX2" fmla="*/ 257175 w 388144"/>
                <a:gd name="connsiteY2" fmla="*/ 1202 h 146458"/>
                <a:gd name="connsiteX3" fmla="*/ 388144 w 388144"/>
                <a:gd name="connsiteY3" fmla="*/ 25014 h 146458"/>
              </a:gdLst>
              <a:ahLst/>
              <a:cxnLst>
                <a:cxn ang="0">
                  <a:pos x="connsiteX0" y="connsiteY0"/>
                </a:cxn>
                <a:cxn ang="0">
                  <a:pos x="connsiteX1" y="connsiteY1"/>
                </a:cxn>
                <a:cxn ang="0">
                  <a:pos x="connsiteX2" y="connsiteY2"/>
                </a:cxn>
                <a:cxn ang="0">
                  <a:pos x="connsiteX3" y="connsiteY3"/>
                </a:cxn>
              </a:cxnLst>
              <a:rect l="l" t="t" r="r" b="b"/>
              <a:pathLst>
                <a:path w="388144" h="146458">
                  <a:moveTo>
                    <a:pt x="0" y="146458"/>
                  </a:moveTo>
                  <a:cubicBezTo>
                    <a:pt x="28575" y="114509"/>
                    <a:pt x="57150" y="82561"/>
                    <a:pt x="100012" y="58352"/>
                  </a:cubicBezTo>
                  <a:cubicBezTo>
                    <a:pt x="142874" y="34143"/>
                    <a:pt x="209153" y="6758"/>
                    <a:pt x="257175" y="1202"/>
                  </a:cubicBezTo>
                  <a:cubicBezTo>
                    <a:pt x="305197" y="-4354"/>
                    <a:pt x="346670" y="10330"/>
                    <a:pt x="388144" y="25014"/>
                  </a:cubicBezTo>
                </a:path>
              </a:pathLst>
            </a:custGeom>
            <a:ln w="28575">
              <a:solidFill>
                <a:srgbClr val="41719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5" name="Freeform 174"/>
            <p:cNvSpPr/>
            <p:nvPr/>
          </p:nvSpPr>
          <p:spPr>
            <a:xfrm>
              <a:off x="15871212" y="3071323"/>
              <a:ext cx="718979" cy="339206"/>
            </a:xfrm>
            <a:custGeom>
              <a:avLst/>
              <a:gdLst>
                <a:gd name="connsiteX0" fmla="*/ 0 w 388144"/>
                <a:gd name="connsiteY0" fmla="*/ 146458 h 146458"/>
                <a:gd name="connsiteX1" fmla="*/ 100012 w 388144"/>
                <a:gd name="connsiteY1" fmla="*/ 58352 h 146458"/>
                <a:gd name="connsiteX2" fmla="*/ 257175 w 388144"/>
                <a:gd name="connsiteY2" fmla="*/ 1202 h 146458"/>
                <a:gd name="connsiteX3" fmla="*/ 388144 w 388144"/>
                <a:gd name="connsiteY3" fmla="*/ 25014 h 146458"/>
                <a:gd name="connsiteX0" fmla="*/ 0 w 395287"/>
                <a:gd name="connsiteY0" fmla="*/ 150155 h 190636"/>
                <a:gd name="connsiteX1" fmla="*/ 100012 w 395287"/>
                <a:gd name="connsiteY1" fmla="*/ 62049 h 190636"/>
                <a:gd name="connsiteX2" fmla="*/ 257175 w 395287"/>
                <a:gd name="connsiteY2" fmla="*/ 4899 h 190636"/>
                <a:gd name="connsiteX3" fmla="*/ 395287 w 395287"/>
                <a:gd name="connsiteY3" fmla="*/ 190636 h 190636"/>
                <a:gd name="connsiteX0" fmla="*/ 0 w 395287"/>
                <a:gd name="connsiteY0" fmla="*/ 101766 h 142247"/>
                <a:gd name="connsiteX1" fmla="*/ 100012 w 395287"/>
                <a:gd name="connsiteY1" fmla="*/ 13660 h 142247"/>
                <a:gd name="connsiteX2" fmla="*/ 233362 w 395287"/>
                <a:gd name="connsiteY2" fmla="*/ 13660 h 142247"/>
                <a:gd name="connsiteX3" fmla="*/ 395287 w 395287"/>
                <a:gd name="connsiteY3" fmla="*/ 142247 h 142247"/>
                <a:gd name="connsiteX0" fmla="*/ 0 w 380999"/>
                <a:gd name="connsiteY0" fmla="*/ 101766 h 142247"/>
                <a:gd name="connsiteX1" fmla="*/ 100012 w 380999"/>
                <a:gd name="connsiteY1" fmla="*/ 13660 h 142247"/>
                <a:gd name="connsiteX2" fmla="*/ 233362 w 380999"/>
                <a:gd name="connsiteY2" fmla="*/ 13660 h 142247"/>
                <a:gd name="connsiteX3" fmla="*/ 380999 w 380999"/>
                <a:gd name="connsiteY3" fmla="*/ 142247 h 142247"/>
                <a:gd name="connsiteX0" fmla="*/ 0 w 380999"/>
                <a:gd name="connsiteY0" fmla="*/ 101766 h 142247"/>
                <a:gd name="connsiteX1" fmla="*/ 100012 w 380999"/>
                <a:gd name="connsiteY1" fmla="*/ 13660 h 142247"/>
                <a:gd name="connsiteX2" fmla="*/ 233362 w 380999"/>
                <a:gd name="connsiteY2" fmla="*/ 13660 h 142247"/>
                <a:gd name="connsiteX3" fmla="*/ 380999 w 380999"/>
                <a:gd name="connsiteY3" fmla="*/ 142247 h 142247"/>
                <a:gd name="connsiteX0" fmla="*/ 0 w 385762"/>
                <a:gd name="connsiteY0" fmla="*/ 101926 h 144788"/>
                <a:gd name="connsiteX1" fmla="*/ 100012 w 385762"/>
                <a:gd name="connsiteY1" fmla="*/ 13820 h 144788"/>
                <a:gd name="connsiteX2" fmla="*/ 233362 w 385762"/>
                <a:gd name="connsiteY2" fmla="*/ 13820 h 144788"/>
                <a:gd name="connsiteX3" fmla="*/ 385762 w 385762"/>
                <a:gd name="connsiteY3" fmla="*/ 144788 h 144788"/>
                <a:gd name="connsiteX0" fmla="*/ 0 w 388937"/>
                <a:gd name="connsiteY0" fmla="*/ 102576 h 154963"/>
                <a:gd name="connsiteX1" fmla="*/ 100012 w 388937"/>
                <a:gd name="connsiteY1" fmla="*/ 14470 h 154963"/>
                <a:gd name="connsiteX2" fmla="*/ 233362 w 388937"/>
                <a:gd name="connsiteY2" fmla="*/ 14470 h 154963"/>
                <a:gd name="connsiteX3" fmla="*/ 388937 w 388937"/>
                <a:gd name="connsiteY3" fmla="*/ 154963 h 154963"/>
              </a:gdLst>
              <a:ahLst/>
              <a:cxnLst>
                <a:cxn ang="0">
                  <a:pos x="connsiteX0" y="connsiteY0"/>
                </a:cxn>
                <a:cxn ang="0">
                  <a:pos x="connsiteX1" y="connsiteY1"/>
                </a:cxn>
                <a:cxn ang="0">
                  <a:pos x="connsiteX2" y="connsiteY2"/>
                </a:cxn>
                <a:cxn ang="0">
                  <a:pos x="connsiteX3" y="connsiteY3"/>
                </a:cxn>
              </a:cxnLst>
              <a:rect l="l" t="t" r="r" b="b"/>
              <a:pathLst>
                <a:path w="388937" h="154963">
                  <a:moveTo>
                    <a:pt x="0" y="102576"/>
                  </a:moveTo>
                  <a:cubicBezTo>
                    <a:pt x="28575" y="70627"/>
                    <a:pt x="61118" y="29154"/>
                    <a:pt x="100012" y="14470"/>
                  </a:cubicBezTo>
                  <a:cubicBezTo>
                    <a:pt x="138906" y="-214"/>
                    <a:pt x="185208" y="-8946"/>
                    <a:pt x="233362" y="14470"/>
                  </a:cubicBezTo>
                  <a:cubicBezTo>
                    <a:pt x="281516" y="37886"/>
                    <a:pt x="354607" y="118848"/>
                    <a:pt x="388937" y="154963"/>
                  </a:cubicBezTo>
                </a:path>
              </a:pathLst>
            </a:custGeom>
            <a:ln w="19050">
              <a:solidFill>
                <a:srgbClr val="41719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6" name="Freeform 175"/>
            <p:cNvSpPr/>
            <p:nvPr/>
          </p:nvSpPr>
          <p:spPr>
            <a:xfrm>
              <a:off x="18515294" y="3453900"/>
              <a:ext cx="710176" cy="519570"/>
            </a:xfrm>
            <a:custGeom>
              <a:avLst/>
              <a:gdLst>
                <a:gd name="connsiteX0" fmla="*/ 0 w 388144"/>
                <a:gd name="connsiteY0" fmla="*/ 146458 h 146458"/>
                <a:gd name="connsiteX1" fmla="*/ 100012 w 388144"/>
                <a:gd name="connsiteY1" fmla="*/ 58352 h 146458"/>
                <a:gd name="connsiteX2" fmla="*/ 257175 w 388144"/>
                <a:gd name="connsiteY2" fmla="*/ 1202 h 146458"/>
                <a:gd name="connsiteX3" fmla="*/ 388144 w 388144"/>
                <a:gd name="connsiteY3" fmla="*/ 25014 h 146458"/>
                <a:gd name="connsiteX0" fmla="*/ 0 w 395287"/>
                <a:gd name="connsiteY0" fmla="*/ 150155 h 190636"/>
                <a:gd name="connsiteX1" fmla="*/ 100012 w 395287"/>
                <a:gd name="connsiteY1" fmla="*/ 62049 h 190636"/>
                <a:gd name="connsiteX2" fmla="*/ 257175 w 395287"/>
                <a:gd name="connsiteY2" fmla="*/ 4899 h 190636"/>
                <a:gd name="connsiteX3" fmla="*/ 395287 w 395287"/>
                <a:gd name="connsiteY3" fmla="*/ 190636 h 190636"/>
                <a:gd name="connsiteX0" fmla="*/ 0 w 395287"/>
                <a:gd name="connsiteY0" fmla="*/ 101766 h 142247"/>
                <a:gd name="connsiteX1" fmla="*/ 100012 w 395287"/>
                <a:gd name="connsiteY1" fmla="*/ 13660 h 142247"/>
                <a:gd name="connsiteX2" fmla="*/ 233362 w 395287"/>
                <a:gd name="connsiteY2" fmla="*/ 13660 h 142247"/>
                <a:gd name="connsiteX3" fmla="*/ 395287 w 395287"/>
                <a:gd name="connsiteY3" fmla="*/ 142247 h 142247"/>
                <a:gd name="connsiteX0" fmla="*/ 0 w 380999"/>
                <a:gd name="connsiteY0" fmla="*/ 101766 h 142247"/>
                <a:gd name="connsiteX1" fmla="*/ 100012 w 380999"/>
                <a:gd name="connsiteY1" fmla="*/ 13660 h 142247"/>
                <a:gd name="connsiteX2" fmla="*/ 233362 w 380999"/>
                <a:gd name="connsiteY2" fmla="*/ 13660 h 142247"/>
                <a:gd name="connsiteX3" fmla="*/ 380999 w 380999"/>
                <a:gd name="connsiteY3" fmla="*/ 142247 h 142247"/>
                <a:gd name="connsiteX0" fmla="*/ 0 w 380999"/>
                <a:gd name="connsiteY0" fmla="*/ 101766 h 142247"/>
                <a:gd name="connsiteX1" fmla="*/ 100012 w 380999"/>
                <a:gd name="connsiteY1" fmla="*/ 13660 h 142247"/>
                <a:gd name="connsiteX2" fmla="*/ 233362 w 380999"/>
                <a:gd name="connsiteY2" fmla="*/ 13660 h 142247"/>
                <a:gd name="connsiteX3" fmla="*/ 380999 w 380999"/>
                <a:gd name="connsiteY3" fmla="*/ 142247 h 142247"/>
                <a:gd name="connsiteX0" fmla="*/ 0 w 385762"/>
                <a:gd name="connsiteY0" fmla="*/ 101926 h 144788"/>
                <a:gd name="connsiteX1" fmla="*/ 100012 w 385762"/>
                <a:gd name="connsiteY1" fmla="*/ 13820 h 144788"/>
                <a:gd name="connsiteX2" fmla="*/ 233362 w 385762"/>
                <a:gd name="connsiteY2" fmla="*/ 13820 h 144788"/>
                <a:gd name="connsiteX3" fmla="*/ 385762 w 385762"/>
                <a:gd name="connsiteY3" fmla="*/ 144788 h 144788"/>
                <a:gd name="connsiteX0" fmla="*/ 0 w 392906"/>
                <a:gd name="connsiteY0" fmla="*/ 107599 h 231424"/>
                <a:gd name="connsiteX1" fmla="*/ 100012 w 392906"/>
                <a:gd name="connsiteY1" fmla="*/ 19493 h 231424"/>
                <a:gd name="connsiteX2" fmla="*/ 233362 w 392906"/>
                <a:gd name="connsiteY2" fmla="*/ 19493 h 231424"/>
                <a:gd name="connsiteX3" fmla="*/ 392906 w 392906"/>
                <a:gd name="connsiteY3" fmla="*/ 231424 h 231424"/>
                <a:gd name="connsiteX0" fmla="*/ 0 w 385762"/>
                <a:gd name="connsiteY0" fmla="*/ 107940 h 236528"/>
                <a:gd name="connsiteX1" fmla="*/ 100012 w 385762"/>
                <a:gd name="connsiteY1" fmla="*/ 19834 h 236528"/>
                <a:gd name="connsiteX2" fmla="*/ 233362 w 385762"/>
                <a:gd name="connsiteY2" fmla="*/ 19834 h 236528"/>
                <a:gd name="connsiteX3" fmla="*/ 385762 w 385762"/>
                <a:gd name="connsiteY3" fmla="*/ 236528 h 236528"/>
                <a:gd name="connsiteX0" fmla="*/ 0 w 385762"/>
                <a:gd name="connsiteY0" fmla="*/ 107940 h 236528"/>
                <a:gd name="connsiteX1" fmla="*/ 100012 w 385762"/>
                <a:gd name="connsiteY1" fmla="*/ 19834 h 236528"/>
                <a:gd name="connsiteX2" fmla="*/ 233362 w 385762"/>
                <a:gd name="connsiteY2" fmla="*/ 19834 h 236528"/>
                <a:gd name="connsiteX3" fmla="*/ 385762 w 385762"/>
                <a:gd name="connsiteY3" fmla="*/ 236528 h 236528"/>
                <a:gd name="connsiteX0" fmla="*/ 0 w 378618"/>
                <a:gd name="connsiteY0" fmla="*/ 112937 h 236762"/>
                <a:gd name="connsiteX1" fmla="*/ 92868 w 378618"/>
                <a:gd name="connsiteY1" fmla="*/ 20068 h 236762"/>
                <a:gd name="connsiteX2" fmla="*/ 226218 w 378618"/>
                <a:gd name="connsiteY2" fmla="*/ 20068 h 236762"/>
                <a:gd name="connsiteX3" fmla="*/ 378618 w 378618"/>
                <a:gd name="connsiteY3" fmla="*/ 236762 h 236762"/>
                <a:gd name="connsiteX0" fmla="*/ 0 w 385762"/>
                <a:gd name="connsiteY0" fmla="*/ 120438 h 237120"/>
                <a:gd name="connsiteX1" fmla="*/ 100012 w 385762"/>
                <a:gd name="connsiteY1" fmla="*/ 20426 h 237120"/>
                <a:gd name="connsiteX2" fmla="*/ 233362 w 385762"/>
                <a:gd name="connsiteY2" fmla="*/ 20426 h 237120"/>
                <a:gd name="connsiteX3" fmla="*/ 385762 w 385762"/>
                <a:gd name="connsiteY3" fmla="*/ 237120 h 237120"/>
                <a:gd name="connsiteX0" fmla="*/ 0 w 381000"/>
                <a:gd name="connsiteY0" fmla="*/ 115438 h 236882"/>
                <a:gd name="connsiteX1" fmla="*/ 95250 w 381000"/>
                <a:gd name="connsiteY1" fmla="*/ 20188 h 236882"/>
                <a:gd name="connsiteX2" fmla="*/ 228600 w 381000"/>
                <a:gd name="connsiteY2" fmla="*/ 20188 h 236882"/>
                <a:gd name="connsiteX3" fmla="*/ 381000 w 381000"/>
                <a:gd name="connsiteY3" fmla="*/ 236882 h 236882"/>
                <a:gd name="connsiteX0" fmla="*/ 0 w 384175"/>
                <a:gd name="connsiteY0" fmla="*/ 125442 h 237361"/>
                <a:gd name="connsiteX1" fmla="*/ 98425 w 384175"/>
                <a:gd name="connsiteY1" fmla="*/ 20667 h 237361"/>
                <a:gd name="connsiteX2" fmla="*/ 231775 w 384175"/>
                <a:gd name="connsiteY2" fmla="*/ 20667 h 237361"/>
                <a:gd name="connsiteX3" fmla="*/ 384175 w 384175"/>
                <a:gd name="connsiteY3" fmla="*/ 237361 h 237361"/>
              </a:gdLst>
              <a:ahLst/>
              <a:cxnLst>
                <a:cxn ang="0">
                  <a:pos x="connsiteX0" y="connsiteY0"/>
                </a:cxn>
                <a:cxn ang="0">
                  <a:pos x="connsiteX1" y="connsiteY1"/>
                </a:cxn>
                <a:cxn ang="0">
                  <a:pos x="connsiteX2" y="connsiteY2"/>
                </a:cxn>
                <a:cxn ang="0">
                  <a:pos x="connsiteX3" y="connsiteY3"/>
                </a:cxn>
              </a:cxnLst>
              <a:rect l="l" t="t" r="r" b="b"/>
              <a:pathLst>
                <a:path w="384175" h="237361">
                  <a:moveTo>
                    <a:pt x="0" y="125442"/>
                  </a:moveTo>
                  <a:cubicBezTo>
                    <a:pt x="28575" y="93493"/>
                    <a:pt x="59796" y="38129"/>
                    <a:pt x="98425" y="20667"/>
                  </a:cubicBezTo>
                  <a:cubicBezTo>
                    <a:pt x="137054" y="3205"/>
                    <a:pt x="184150" y="-15449"/>
                    <a:pt x="231775" y="20667"/>
                  </a:cubicBezTo>
                  <a:cubicBezTo>
                    <a:pt x="279400" y="56783"/>
                    <a:pt x="364133" y="196483"/>
                    <a:pt x="384175" y="237361"/>
                  </a:cubicBezTo>
                </a:path>
              </a:pathLst>
            </a:custGeom>
            <a:ln w="28575">
              <a:solidFill>
                <a:srgbClr val="41719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7" name="Straight Connector 176"/>
            <p:cNvCxnSpPr/>
            <p:nvPr/>
          </p:nvCxnSpPr>
          <p:spPr>
            <a:xfrm flipV="1">
              <a:off x="14585839" y="5473036"/>
              <a:ext cx="1615938" cy="175297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flipV="1">
              <a:off x="16229671" y="5459823"/>
              <a:ext cx="1679618" cy="176097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4590241" y="9405550"/>
              <a:ext cx="3873687" cy="0"/>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flipV="1">
              <a:off x="14567187" y="6541480"/>
              <a:ext cx="2" cy="2843050"/>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009666" y="7240859"/>
              <a:ext cx="0" cy="2189757"/>
            </a:xfrm>
            <a:prstGeom prst="line">
              <a:avLst/>
            </a:prstGeom>
            <a:ln w="19050">
              <a:solidFill>
                <a:srgbClr val="41719C"/>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15493877" y="7220009"/>
              <a:ext cx="0" cy="2189757"/>
            </a:xfrm>
            <a:prstGeom prst="line">
              <a:avLst/>
            </a:prstGeom>
            <a:ln w="19050">
              <a:solidFill>
                <a:srgbClr val="41719C"/>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5978089" y="7241294"/>
              <a:ext cx="0" cy="2168476"/>
            </a:xfrm>
            <a:prstGeom prst="line">
              <a:avLst/>
            </a:prstGeom>
            <a:ln w="19050">
              <a:solidFill>
                <a:srgbClr val="41719C"/>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16462299" y="7231223"/>
              <a:ext cx="0" cy="2178535"/>
            </a:xfrm>
            <a:prstGeom prst="line">
              <a:avLst/>
            </a:prstGeom>
            <a:ln w="19050">
              <a:solidFill>
                <a:srgbClr val="41719C"/>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16946511" y="7220009"/>
              <a:ext cx="0" cy="2189757"/>
            </a:xfrm>
            <a:prstGeom prst="line">
              <a:avLst/>
            </a:prstGeom>
            <a:ln w="19050">
              <a:solidFill>
                <a:srgbClr val="41719C"/>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17430721" y="7220009"/>
              <a:ext cx="0" cy="2189757"/>
            </a:xfrm>
            <a:prstGeom prst="line">
              <a:avLst/>
            </a:prstGeom>
            <a:ln w="19050">
              <a:solidFill>
                <a:srgbClr val="41719C"/>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17914931" y="7220009"/>
              <a:ext cx="0" cy="2189757"/>
            </a:xfrm>
            <a:prstGeom prst="line">
              <a:avLst/>
            </a:prstGeom>
            <a:ln w="19050">
              <a:solidFill>
                <a:srgbClr val="41719C"/>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14585841" y="7226024"/>
              <a:ext cx="1404210" cy="5212"/>
            </a:xfrm>
            <a:prstGeom prst="line">
              <a:avLst/>
            </a:prstGeom>
            <a:ln w="47625">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15981162" y="8992238"/>
              <a:ext cx="484164" cy="0"/>
            </a:xfrm>
            <a:prstGeom prst="line">
              <a:avLst/>
            </a:prstGeom>
            <a:ln w="47625">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16449753" y="7239057"/>
              <a:ext cx="1481543" cy="0"/>
            </a:xfrm>
            <a:prstGeom prst="line">
              <a:avLst/>
            </a:prstGeom>
            <a:ln w="47625">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16179371" y="3040446"/>
              <a:ext cx="23771" cy="2423778"/>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16199550" y="3040084"/>
              <a:ext cx="23771" cy="242377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11225679" y="3624235"/>
              <a:ext cx="2133918" cy="1200329"/>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RNA-</a:t>
              </a:r>
              <a:r>
                <a:rPr lang="en-US" sz="3600" dirty="0" err="1">
                  <a:latin typeface="Arial" panose="020B0604020202020204" pitchFamily="34" charset="0"/>
                  <a:cs typeface="Arial" panose="020B0604020202020204" pitchFamily="34" charset="0"/>
                </a:rPr>
                <a:t>Seq</a:t>
              </a: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Signal</a:t>
              </a:r>
            </a:p>
          </p:txBody>
        </p:sp>
        <p:sp>
          <p:nvSpPr>
            <p:cNvPr id="196" name="TextBox 195"/>
            <p:cNvSpPr txBox="1"/>
            <p:nvPr/>
          </p:nvSpPr>
          <p:spPr>
            <a:xfrm>
              <a:off x="14928800" y="10193851"/>
              <a:ext cx="3159839"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Small Deletion</a:t>
              </a:r>
            </a:p>
          </p:txBody>
        </p:sp>
        <p:cxnSp>
          <p:nvCxnSpPr>
            <p:cNvPr id="197" name="Straight Connector 196"/>
            <p:cNvCxnSpPr/>
            <p:nvPr/>
          </p:nvCxnSpPr>
          <p:spPr>
            <a:xfrm>
              <a:off x="14053940" y="5909006"/>
              <a:ext cx="5115028"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3824319" y="5909001"/>
              <a:ext cx="783542" cy="0"/>
            </a:xfrm>
            <a:prstGeom prst="line">
              <a:avLst/>
            </a:prstGeom>
            <a:ln w="142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18481546" y="5909001"/>
              <a:ext cx="783542" cy="0"/>
            </a:xfrm>
            <a:prstGeom prst="line">
              <a:avLst/>
            </a:prstGeom>
            <a:ln w="142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14519823" y="9406544"/>
              <a:ext cx="3584636" cy="646332"/>
            </a:xfrm>
            <a:prstGeom prst="rect">
              <a:avLst/>
            </a:prstGeom>
            <a:noFill/>
          </p:spPr>
          <p:txBody>
            <a:bodyPr wrap="none" rtlCol="0">
              <a:spAutoFit/>
            </a:bodyPr>
            <a:lstStyle/>
            <a:p>
              <a:r>
                <a:rPr lang="en-US" sz="3500" dirty="0"/>
                <a:t>A  C   G  T   A   C  G</a:t>
              </a:r>
            </a:p>
          </p:txBody>
        </p:sp>
        <p:sp>
          <p:nvSpPr>
            <p:cNvPr id="202" name="TextBox 201"/>
            <p:cNvSpPr txBox="1"/>
            <p:nvPr/>
          </p:nvSpPr>
          <p:spPr>
            <a:xfrm>
              <a:off x="20366074" y="4980851"/>
              <a:ext cx="2188420"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Genomic </a:t>
              </a:r>
            </a:p>
            <a:p>
              <a:pPr algn="ctr"/>
              <a:r>
                <a:rPr lang="en-US" sz="3200" dirty="0">
                  <a:latin typeface="Arial" panose="020B0604020202020204" pitchFamily="34" charset="0"/>
                  <a:cs typeface="Arial" panose="020B0604020202020204" pitchFamily="34" charset="0"/>
                </a:rPr>
                <a:t>Coordinate</a:t>
              </a:r>
            </a:p>
          </p:txBody>
        </p:sp>
        <p:cxnSp>
          <p:nvCxnSpPr>
            <p:cNvPr id="166" name="Straight Connector 165"/>
            <p:cNvCxnSpPr/>
            <p:nvPr/>
          </p:nvCxnSpPr>
          <p:spPr>
            <a:xfrm flipV="1">
              <a:off x="13338980" y="5464956"/>
              <a:ext cx="7132072" cy="20677"/>
            </a:xfrm>
            <a:prstGeom prst="line">
              <a:avLst/>
            </a:prstGeom>
            <a:ln w="508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7720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99882" y="2582780"/>
            <a:ext cx="5134932" cy="646331"/>
          </a:xfrm>
          <a:prstGeom prst="rect">
            <a:avLst/>
          </a:prstGeom>
        </p:spPr>
        <p:txBody>
          <a:bodyPr wrap="none">
            <a:spAutoFit/>
          </a:bodyPr>
          <a:lstStyle/>
          <a:p>
            <a:pPr marL="457200" indent="-457200">
              <a:buAutoNum type="alphaLcParenR"/>
            </a:pPr>
            <a:r>
              <a:rPr lang="en-US" sz="3600" dirty="0" smtClean="0">
                <a:latin typeface="Arial" panose="020B0604020202020204" pitchFamily="34" charset="0"/>
                <a:cs typeface="Arial" panose="020B0604020202020204" pitchFamily="34" charset="0"/>
              </a:rPr>
              <a:t>Before Anonymization</a:t>
            </a:r>
          </a:p>
        </p:txBody>
      </p:sp>
      <p:sp>
        <p:nvSpPr>
          <p:cNvPr id="18" name="Rectangle 17"/>
          <p:cNvSpPr/>
          <p:nvPr/>
        </p:nvSpPr>
        <p:spPr>
          <a:xfrm>
            <a:off x="0" y="-63062"/>
            <a:ext cx="1951175" cy="1169551"/>
          </a:xfrm>
          <a:prstGeom prst="rect">
            <a:avLst/>
          </a:prstGeom>
        </p:spPr>
        <p:txBody>
          <a:bodyPr wrap="none">
            <a:spAutoFit/>
          </a:bodyPr>
          <a:lstStyle/>
          <a:p>
            <a:r>
              <a:rPr lang="en-US" sz="7000" b="1" i="1" dirty="0"/>
              <a:t>Fig </a:t>
            </a:r>
            <a:r>
              <a:rPr lang="en-US" sz="7000" b="1" i="1" dirty="0" smtClean="0"/>
              <a:t>2</a:t>
            </a:r>
            <a:endParaRPr lang="en-US" sz="7000" b="1"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34" y="3619171"/>
            <a:ext cx="10382697" cy="797871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9663" y="3816433"/>
            <a:ext cx="10429897" cy="8014991"/>
          </a:xfrm>
          <a:prstGeom prst="rect">
            <a:avLst/>
          </a:prstGeom>
        </p:spPr>
      </p:pic>
      <p:sp>
        <p:nvSpPr>
          <p:cNvPr id="26" name="Rectangle 25"/>
          <p:cNvSpPr/>
          <p:nvPr/>
        </p:nvSpPr>
        <p:spPr>
          <a:xfrm>
            <a:off x="14915902" y="2848251"/>
            <a:ext cx="480169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 After Anonymization</a:t>
            </a:r>
          </a:p>
        </p:txBody>
      </p:sp>
    </p:spTree>
    <p:extLst>
      <p:ext uri="{BB962C8B-B14F-4D97-AF65-F5344CB8AC3E}">
        <p14:creationId xmlns:p14="http://schemas.microsoft.com/office/powerpoint/2010/main" val="3666673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25613" y="1394485"/>
            <a:ext cx="10515600" cy="1581506"/>
          </a:xfrm>
          <a:prstGeom prst="rect">
            <a:avLst/>
          </a:prstGeom>
        </p:spPr>
        <p:txBody>
          <a:bodyPr vert="horz" lIns="91440" tIns="45720" rIns="91440" bIns="45720" rtlCol="0" anchor="ctr">
            <a:normAutofit/>
          </a:bodyPr>
          <a:lstStyle>
            <a:lvl1pPr algn="l" defTabSz="1783080" rtl="0" eaLnBrk="1" latinLnBrk="0" hangingPunct="1">
              <a:lnSpc>
                <a:spcPct val="90000"/>
              </a:lnSpc>
              <a:spcBef>
                <a:spcPct val="0"/>
              </a:spcBef>
              <a:buNone/>
              <a:defRPr sz="8580" kern="1200">
                <a:solidFill>
                  <a:schemeClr val="tx1"/>
                </a:solidFill>
                <a:latin typeface="+mj-lt"/>
                <a:ea typeface="+mj-ea"/>
                <a:cs typeface="+mj-cs"/>
              </a:defRPr>
            </a:lvl1pPr>
          </a:lstStyle>
          <a:p>
            <a:r>
              <a:rPr lang="en-US" sz="3500" b="1" dirty="0" smtClean="0"/>
              <a:t>GEUVADIS extremity attack: c) Genotyping only</a:t>
            </a:r>
          </a:p>
          <a:p>
            <a:r>
              <a:rPr lang="en-US" sz="3500" b="1" dirty="0" smtClean="0"/>
              <a:t>d) Joint Discovery + Genotyping</a:t>
            </a:r>
            <a:endParaRPr lang="en-US" sz="3500" dirty="0"/>
          </a:p>
        </p:txBody>
      </p:sp>
      <p:sp>
        <p:nvSpPr>
          <p:cNvPr id="5" name="TextBox 4"/>
          <p:cNvSpPr txBox="1"/>
          <p:nvPr/>
        </p:nvSpPr>
        <p:spPr>
          <a:xfrm>
            <a:off x="3728125" y="3573083"/>
            <a:ext cx="4324493"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a:t>
            </a:r>
            <a:r>
              <a:rPr lang="en-US" sz="3200" dirty="0" smtClean="0">
                <a:latin typeface="Arial" panose="020B0604020202020204" pitchFamily="34" charset="0"/>
                <a:cs typeface="Arial" panose="020B0604020202020204" pitchFamily="34" charset="0"/>
              </a:rPr>
              <a:t>) Genotyping</a:t>
            </a:r>
            <a:endParaRPr lang="en-US" sz="3200" dirty="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(1kG MAF&gt;0.01)</a:t>
            </a: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11972474" y="4144338"/>
            <a:ext cx="6767468"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d</a:t>
            </a:r>
            <a:r>
              <a:rPr lang="en-US" sz="3200" dirty="0" smtClean="0">
                <a:latin typeface="Arial" panose="020B0604020202020204" pitchFamily="34" charset="0"/>
                <a:cs typeface="Arial" panose="020B0604020202020204" pitchFamily="34" charset="0"/>
              </a:rPr>
              <a:t>) Discovery + Genotyping</a:t>
            </a:r>
            <a:endParaRPr 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864" y="4835335"/>
            <a:ext cx="7049110" cy="552345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821" y="4922841"/>
            <a:ext cx="6853354" cy="5370064"/>
          </a:xfrm>
          <a:prstGeom prst="rect">
            <a:avLst/>
          </a:prstGeom>
        </p:spPr>
      </p:pic>
      <p:sp>
        <p:nvSpPr>
          <p:cNvPr id="9" name="Rectangle 8"/>
          <p:cNvSpPr/>
          <p:nvPr/>
        </p:nvSpPr>
        <p:spPr>
          <a:xfrm>
            <a:off x="0" y="-63062"/>
            <a:ext cx="1951175" cy="1169551"/>
          </a:xfrm>
          <a:prstGeom prst="rect">
            <a:avLst/>
          </a:prstGeom>
        </p:spPr>
        <p:txBody>
          <a:bodyPr wrap="none">
            <a:spAutoFit/>
          </a:bodyPr>
          <a:lstStyle/>
          <a:p>
            <a:r>
              <a:rPr lang="en-US" sz="7000" b="1" i="1" dirty="0"/>
              <a:t>Fig </a:t>
            </a:r>
            <a:r>
              <a:rPr lang="en-US" sz="7000" b="1" i="1" dirty="0" smtClean="0"/>
              <a:t>2</a:t>
            </a:r>
            <a:endParaRPr lang="en-US" sz="7000" b="1" i="1" dirty="0"/>
          </a:p>
        </p:txBody>
      </p:sp>
      <p:cxnSp>
        <p:nvCxnSpPr>
          <p:cNvPr id="3" name="Straight Arrow Connector 2"/>
          <p:cNvCxnSpPr/>
          <p:nvPr/>
        </p:nvCxnSpPr>
        <p:spPr>
          <a:xfrm>
            <a:off x="12329652" y="10648335"/>
            <a:ext cx="6046838" cy="0"/>
          </a:xfrm>
          <a:prstGeom prst="straightConnector1">
            <a:avLst/>
          </a:prstGeom>
          <a:ln w="539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25097" y="10653251"/>
            <a:ext cx="6046838" cy="0"/>
          </a:xfrm>
          <a:prstGeom prst="straightConnector1">
            <a:avLst/>
          </a:prstGeom>
          <a:ln w="539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58929" y="10741742"/>
            <a:ext cx="2900153" cy="769441"/>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Sorted in Decreasing </a:t>
            </a:r>
          </a:p>
          <a:p>
            <a:pPr algn="ctr"/>
            <a:r>
              <a:rPr lang="en-US" sz="2200" dirty="0" smtClean="0">
                <a:latin typeface="Arial" panose="020B0604020202020204" pitchFamily="34" charset="0"/>
                <a:cs typeface="Arial" panose="020B0604020202020204" pitchFamily="34" charset="0"/>
              </a:rPr>
              <a:t>Predictability</a:t>
            </a:r>
            <a:endParaRPr lang="en-US" sz="2200" dirty="0">
              <a:latin typeface="Arial" panose="020B0604020202020204" pitchFamily="34" charset="0"/>
              <a:cs typeface="Arial" panose="020B0604020202020204" pitchFamily="34" charset="0"/>
            </a:endParaRPr>
          </a:p>
        </p:txBody>
      </p:sp>
      <p:sp>
        <p:nvSpPr>
          <p:cNvPr id="14" name="TextBox 13"/>
          <p:cNvSpPr txBox="1"/>
          <p:nvPr/>
        </p:nvSpPr>
        <p:spPr>
          <a:xfrm>
            <a:off x="13696333" y="10776155"/>
            <a:ext cx="2900153" cy="769441"/>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Sorted in Decreasing </a:t>
            </a:r>
          </a:p>
          <a:p>
            <a:pPr algn="ctr"/>
            <a:r>
              <a:rPr lang="en-US" sz="2200" dirty="0" smtClean="0">
                <a:latin typeface="Arial" panose="020B0604020202020204" pitchFamily="34" charset="0"/>
                <a:cs typeface="Arial" panose="020B0604020202020204" pitchFamily="34" charset="0"/>
              </a:rPr>
              <a:t>Predictability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31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062"/>
            <a:ext cx="1951175" cy="1169551"/>
          </a:xfrm>
          <a:prstGeom prst="rect">
            <a:avLst/>
          </a:prstGeom>
        </p:spPr>
        <p:txBody>
          <a:bodyPr wrap="none">
            <a:spAutoFit/>
          </a:bodyPr>
          <a:lstStyle/>
          <a:p>
            <a:r>
              <a:rPr lang="en-US" sz="7000" b="1" i="1" dirty="0"/>
              <a:t>Fig </a:t>
            </a:r>
            <a:r>
              <a:rPr lang="en-US" sz="7000" b="1" i="1" dirty="0" smtClean="0"/>
              <a:t>2</a:t>
            </a:r>
            <a:endParaRPr lang="en-US" sz="7000" b="1" i="1" dirty="0"/>
          </a:p>
        </p:txBody>
      </p:sp>
      <p:sp>
        <p:nvSpPr>
          <p:cNvPr id="21" name="Title 1"/>
          <p:cNvSpPr txBox="1">
            <a:spLocks/>
          </p:cNvSpPr>
          <p:nvPr/>
        </p:nvSpPr>
        <p:spPr>
          <a:xfrm>
            <a:off x="1981483" y="0"/>
            <a:ext cx="7234339" cy="1105779"/>
          </a:xfrm>
          <a:prstGeom prst="rect">
            <a:avLst/>
          </a:prstGeom>
        </p:spPr>
        <p:txBody>
          <a:bodyPr vert="horz" lIns="91440" tIns="45720" rIns="91440" bIns="45720" rtlCol="0" anchor="ctr">
            <a:normAutofit/>
          </a:bodyPr>
          <a:lstStyle>
            <a:lvl1pPr algn="l" defTabSz="1783080" rtl="0" eaLnBrk="1" latinLnBrk="0" hangingPunct="1">
              <a:lnSpc>
                <a:spcPct val="90000"/>
              </a:lnSpc>
              <a:spcBef>
                <a:spcPct val="0"/>
              </a:spcBef>
              <a:buNone/>
              <a:defRPr sz="8580" kern="1200">
                <a:solidFill>
                  <a:schemeClr val="tx1"/>
                </a:solidFill>
                <a:latin typeface="+mj-lt"/>
                <a:ea typeface="+mj-ea"/>
                <a:cs typeface="+mj-cs"/>
              </a:defRPr>
            </a:lvl1pPr>
          </a:lstStyle>
          <a:p>
            <a:r>
              <a:rPr lang="en-US" sz="3500" b="1" dirty="0" smtClean="0"/>
              <a:t>e) </a:t>
            </a:r>
            <a:r>
              <a:rPr lang="en-US" sz="3500" b="1" dirty="0" err="1" smtClean="0"/>
              <a:t>Indel</a:t>
            </a:r>
            <a:r>
              <a:rPr lang="en-US" sz="3500" b="1" dirty="0" smtClean="0"/>
              <a:t> length vs vulnerability statistics</a:t>
            </a:r>
            <a:endParaRPr lang="en-US" sz="3500"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555" y="2503893"/>
            <a:ext cx="15102348" cy="9685201"/>
          </a:xfrm>
          <a:prstGeom prst="rect">
            <a:avLst/>
          </a:prstGeom>
        </p:spPr>
      </p:pic>
    </p:spTree>
    <p:extLst>
      <p:ext uri="{BB962C8B-B14F-4D97-AF65-F5344CB8AC3E}">
        <p14:creationId xmlns:p14="http://schemas.microsoft.com/office/powerpoint/2010/main" val="1147778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062"/>
            <a:ext cx="1951175" cy="1169551"/>
          </a:xfrm>
          <a:prstGeom prst="rect">
            <a:avLst/>
          </a:prstGeom>
        </p:spPr>
        <p:txBody>
          <a:bodyPr wrap="none">
            <a:spAutoFit/>
          </a:bodyPr>
          <a:lstStyle/>
          <a:p>
            <a:r>
              <a:rPr lang="en-US" sz="7000" b="1" i="1" dirty="0"/>
              <a:t>Fig </a:t>
            </a:r>
            <a:r>
              <a:rPr lang="en-US" sz="7000" b="1" i="1" dirty="0" smtClean="0"/>
              <a:t>2</a:t>
            </a:r>
            <a:endParaRPr lang="en-US" sz="7000" b="1" i="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8169" y="4028008"/>
            <a:ext cx="9781457" cy="781723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11" y="3880522"/>
            <a:ext cx="9999704" cy="7817229"/>
          </a:xfrm>
          <a:prstGeom prst="rect">
            <a:avLst/>
          </a:prstGeom>
        </p:spPr>
      </p:pic>
      <p:sp>
        <p:nvSpPr>
          <p:cNvPr id="24" name="TextBox 23"/>
          <p:cNvSpPr txBox="1"/>
          <p:nvPr/>
        </p:nvSpPr>
        <p:spPr>
          <a:xfrm>
            <a:off x="14235171" y="3221452"/>
            <a:ext cx="576311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g</a:t>
            </a:r>
            <a:r>
              <a:rPr lang="en-US" sz="3600" dirty="0" smtClean="0">
                <a:latin typeface="Arial" panose="020B0604020202020204" pitchFamily="34" charset="0"/>
                <a:cs typeface="Arial" panose="020B0604020202020204" pitchFamily="34" charset="0"/>
              </a:rPr>
              <a:t>) Discovery + Genotyping </a:t>
            </a:r>
            <a:endParaRPr lang="en-US" sz="3600" dirty="0">
              <a:latin typeface="Arial" panose="020B0604020202020204" pitchFamily="34" charset="0"/>
              <a:cs typeface="Arial" panose="020B0604020202020204" pitchFamily="34" charset="0"/>
            </a:endParaRPr>
          </a:p>
        </p:txBody>
      </p:sp>
      <p:sp>
        <p:nvSpPr>
          <p:cNvPr id="25" name="TextBox 24"/>
          <p:cNvSpPr txBox="1"/>
          <p:nvPr/>
        </p:nvSpPr>
        <p:spPr>
          <a:xfrm>
            <a:off x="2772697" y="3136832"/>
            <a:ext cx="7844107"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f</a:t>
            </a:r>
            <a:r>
              <a:rPr lang="en-US" sz="3600" dirty="0" smtClean="0">
                <a:latin typeface="Arial" panose="020B0604020202020204" pitchFamily="34" charset="0"/>
                <a:cs typeface="Arial" panose="020B0604020202020204" pitchFamily="34" charset="0"/>
              </a:rPr>
              <a:t>) Genotyping only (1kG MAF&gt;0.01)</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55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16596</TotalTime>
  <Words>1102</Words>
  <Application>Microsoft Office PowerPoint</Application>
  <PresentationFormat>Custom</PresentationFormat>
  <Paragraphs>522</Paragraphs>
  <Slides>23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Consolas</vt:lpstr>
      <vt:lpstr>Wingdings</vt:lpstr>
      <vt:lpstr>Office Theme</vt:lpstr>
      <vt:lpstr>PrivaSeq2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linking attack?</vt:lpstr>
      <vt:lpstr>Linking Attacks: Case of Netflix Prize</vt:lpstr>
      <vt:lpstr>PowerPoint Presentation</vt:lpstr>
      <vt:lpstr>PowerPoint Presentation</vt:lpstr>
      <vt:lpstr>PowerPoint Presentation</vt:lpstr>
      <vt:lpstr>PowerPoint Presentation</vt:lpstr>
      <vt:lpstr>Features for genotyping deletions</vt:lpstr>
      <vt:lpstr>Genotype prediction accuracy</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PrivaSeq2 (Attacker Strikes Back)</dc:title>
  <dc:creator>Arif</dc:creator>
  <cp:lastModifiedBy>Arif</cp:lastModifiedBy>
  <cp:revision>603</cp:revision>
  <dcterms:created xsi:type="dcterms:W3CDTF">2016-09-11T19:52:45Z</dcterms:created>
  <dcterms:modified xsi:type="dcterms:W3CDTF">2017-12-17T19:42:57Z</dcterms:modified>
</cp:coreProperties>
</file>