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46"/>
  </p:normalViewPr>
  <p:slideViewPr>
    <p:cSldViewPr snapToGrid="0" snapToObjects="1">
      <p:cViewPr varScale="1">
        <p:scale>
          <a:sx n="94" d="100"/>
          <a:sy n="94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58B8A-12A4-A040-8A4A-DC8E3622D846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AC4A0-7EB8-8048-B267-6125C62E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50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5000</a:t>
            </a:r>
          </a:p>
          <a:p>
            <a:r>
              <a:rPr lang="en-US" dirty="0" smtClean="0"/>
              <a:t>Brain gene 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eGENE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06B9A-0A9C-454B-9B48-488B04B309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93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5000</a:t>
            </a:r>
          </a:p>
          <a:p>
            <a:r>
              <a:rPr lang="en-US" dirty="0" smtClean="0"/>
              <a:t>Brain gene 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eGENE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06B9A-0A9C-454B-9B48-488B04B309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0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8EE9-893C-6142-8D94-C6403C775A15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8B73-C47C-D245-ACFB-C9D15C91F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9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8EE9-893C-6142-8D94-C6403C775A15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8B73-C47C-D245-ACFB-C9D15C91F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3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8EE9-893C-6142-8D94-C6403C775A15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8B73-C47C-D245-ACFB-C9D15C91F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3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8EE9-893C-6142-8D94-C6403C775A15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8B73-C47C-D245-ACFB-C9D15C91F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8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8EE9-893C-6142-8D94-C6403C775A15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8B73-C47C-D245-ACFB-C9D15C91F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09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8EE9-893C-6142-8D94-C6403C775A15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8B73-C47C-D245-ACFB-C9D15C91F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6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8EE9-893C-6142-8D94-C6403C775A15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8B73-C47C-D245-ACFB-C9D15C91F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32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8EE9-893C-6142-8D94-C6403C775A15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8B73-C47C-D245-ACFB-C9D15C91F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8EE9-893C-6142-8D94-C6403C775A15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8B73-C47C-D245-ACFB-C9D15C91F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0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8EE9-893C-6142-8D94-C6403C775A15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8B73-C47C-D245-ACFB-C9D15C91F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1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8EE9-893C-6142-8D94-C6403C775A15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08B73-C47C-D245-ACFB-C9D15C91F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5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18EE9-893C-6142-8D94-C6403C775A15}" type="datetimeFigureOut">
              <a:rPr lang="en-US" smtClean="0"/>
              <a:t>12/13/17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08B73-C47C-D245-ACFB-C9D15C91F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41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eQTL</a:t>
            </a:r>
            <a:r>
              <a:rPr lang="en-US" dirty="0" smtClean="0"/>
              <a:t>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Brain meeting</a:t>
            </a:r>
          </a:p>
          <a:p>
            <a:r>
              <a:rPr lang="en-US" dirty="0" smtClean="0"/>
              <a:t>SL </a:t>
            </a:r>
          </a:p>
          <a:p>
            <a:r>
              <a:rPr lang="en-US" dirty="0" smtClean="0"/>
              <a:t>12/13/2017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425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eQTL</a:t>
            </a:r>
            <a:r>
              <a:rPr lang="en-US" dirty="0" smtClean="0"/>
              <a:t> </a:t>
            </a:r>
            <a:r>
              <a:rPr lang="en-US" dirty="0" smtClean="0"/>
              <a:t>results for all 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847850"/>
            <a:ext cx="112903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1458 individuals (added 137 </a:t>
            </a:r>
            <a:r>
              <a:rPr lang="en-US" dirty="0" err="1" smtClean="0"/>
              <a:t>BrainGVEX</a:t>
            </a:r>
            <a:r>
              <a:rPr lang="en-US" dirty="0" smtClean="0"/>
              <a:t> </a:t>
            </a:r>
            <a:r>
              <a:rPr lang="en-US" dirty="0" err="1" smtClean="0"/>
              <a:t>affymetrix</a:t>
            </a:r>
            <a:r>
              <a:rPr lang="en-US" dirty="0" smtClean="0"/>
              <a:t> genotype data)</a:t>
            </a:r>
          </a:p>
          <a:p>
            <a:r>
              <a:rPr lang="en-US" dirty="0" err="1" smtClean="0"/>
              <a:t>QTLtools</a:t>
            </a:r>
            <a:r>
              <a:rPr lang="en-US" dirty="0" smtClean="0"/>
              <a:t> input for Capstone 4</a:t>
            </a:r>
          </a:p>
          <a:p>
            <a:pPr lvl="1"/>
            <a:r>
              <a:rPr lang="en-US" dirty="0" smtClean="0"/>
              <a:t>43854 Genes</a:t>
            </a:r>
          </a:p>
          <a:p>
            <a:pPr marL="685800" lvl="2">
              <a:spcBef>
                <a:spcPts val="1000"/>
              </a:spcBef>
            </a:pPr>
            <a:r>
              <a:rPr lang="cs-CZ" sz="2400" dirty="0" smtClean="0"/>
              <a:t>4,369,367 </a:t>
            </a:r>
            <a:r>
              <a:rPr lang="cs-CZ" sz="2400" dirty="0" err="1" smtClean="0"/>
              <a:t>variants</a:t>
            </a:r>
            <a:endParaRPr lang="en-US" sz="2400" dirty="0"/>
          </a:p>
          <a:p>
            <a:pPr lvl="1"/>
            <a:r>
              <a:rPr lang="en-US" dirty="0" smtClean="0"/>
              <a:t>65 covariates</a:t>
            </a:r>
          </a:p>
          <a:p>
            <a:r>
              <a:rPr lang="en-US" dirty="0" smtClean="0"/>
              <a:t>Permutation pass</a:t>
            </a:r>
          </a:p>
          <a:p>
            <a:pPr lvl="1"/>
            <a:r>
              <a:rPr lang="cs-CZ" dirty="0" smtClean="0"/>
              <a:t>13889 </a:t>
            </a:r>
            <a:r>
              <a:rPr lang="en-US" dirty="0" err="1" smtClean="0"/>
              <a:t>eGenes</a:t>
            </a:r>
            <a:r>
              <a:rPr lang="en-US" dirty="0" smtClean="0"/>
              <a:t> </a:t>
            </a:r>
          </a:p>
          <a:p>
            <a:pPr lvl="1"/>
            <a:r>
              <a:rPr lang="is-IS" dirty="0" smtClean="0"/>
              <a:t>2,135,570 eQTLs</a:t>
            </a:r>
          </a:p>
          <a:p>
            <a:pPr lvl="1"/>
            <a:r>
              <a:rPr lang="is-IS" dirty="0" smtClean="0"/>
              <a:t>955,123 unique cis-eSNP</a:t>
            </a:r>
          </a:p>
          <a:p>
            <a:pPr lvl="1"/>
            <a:endParaRPr lang="is-I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9D4C-4727-684A-8698-B60982272A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0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eQTL</a:t>
            </a:r>
            <a:r>
              <a:rPr lang="en-US" dirty="0" smtClean="0"/>
              <a:t> </a:t>
            </a:r>
            <a:r>
              <a:rPr lang="en-US" dirty="0" smtClean="0"/>
              <a:t>results </a:t>
            </a:r>
            <a:r>
              <a:rPr lang="en-US" dirty="0"/>
              <a:t>for protein coding 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847850"/>
            <a:ext cx="112903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1458 </a:t>
            </a:r>
            <a:r>
              <a:rPr lang="en-US" dirty="0" smtClean="0"/>
              <a:t>individuals (added 137 </a:t>
            </a:r>
            <a:r>
              <a:rPr lang="en-US" dirty="0" err="1" smtClean="0"/>
              <a:t>BrainGVEX</a:t>
            </a:r>
            <a:r>
              <a:rPr lang="en-US" dirty="0" smtClean="0"/>
              <a:t> </a:t>
            </a:r>
            <a:r>
              <a:rPr lang="en-US" dirty="0" err="1" smtClean="0"/>
              <a:t>affymetrix</a:t>
            </a:r>
            <a:r>
              <a:rPr lang="en-US" dirty="0" smtClean="0"/>
              <a:t> genotype data)</a:t>
            </a:r>
          </a:p>
          <a:p>
            <a:r>
              <a:rPr lang="en-US" dirty="0" err="1" smtClean="0"/>
              <a:t>QTLtools</a:t>
            </a:r>
            <a:r>
              <a:rPr lang="en-US" dirty="0" smtClean="0"/>
              <a:t> input for Capstone 4</a:t>
            </a:r>
          </a:p>
          <a:p>
            <a:pPr lvl="1"/>
            <a:r>
              <a:rPr lang="en-US" dirty="0" smtClean="0"/>
              <a:t>19316 protein coding genes(43854 Genes)</a:t>
            </a:r>
            <a:endParaRPr lang="en-US" dirty="0" smtClean="0"/>
          </a:p>
          <a:p>
            <a:pPr marL="685800" lvl="2">
              <a:spcBef>
                <a:spcPts val="1000"/>
              </a:spcBef>
            </a:pPr>
            <a:r>
              <a:rPr lang="cs-CZ" sz="2400" dirty="0" smtClean="0"/>
              <a:t>4,369,367 </a:t>
            </a:r>
            <a:r>
              <a:rPr lang="cs-CZ" sz="2400" dirty="0" err="1" smtClean="0"/>
              <a:t>variants</a:t>
            </a:r>
            <a:endParaRPr lang="en-US" sz="2400" dirty="0"/>
          </a:p>
          <a:p>
            <a:pPr lvl="1"/>
            <a:r>
              <a:rPr lang="en-US" dirty="0" smtClean="0"/>
              <a:t>65 covariates</a:t>
            </a:r>
          </a:p>
          <a:p>
            <a:r>
              <a:rPr lang="en-US" dirty="0" smtClean="0"/>
              <a:t>Permutation pass</a:t>
            </a:r>
          </a:p>
          <a:p>
            <a:pPr lvl="1"/>
            <a:r>
              <a:rPr lang="cs-CZ" dirty="0" smtClean="0"/>
              <a:t>11127 </a:t>
            </a:r>
            <a:r>
              <a:rPr lang="en-US" dirty="0"/>
              <a:t>(57</a:t>
            </a:r>
            <a:r>
              <a:rPr lang="en-US" dirty="0" smtClean="0"/>
              <a:t>%) </a:t>
            </a:r>
            <a:r>
              <a:rPr lang="en-US" dirty="0" err="1" smtClean="0"/>
              <a:t>eGenes</a:t>
            </a:r>
            <a:r>
              <a:rPr lang="en-US" dirty="0" smtClean="0"/>
              <a:t> </a:t>
            </a:r>
          </a:p>
          <a:p>
            <a:pPr lvl="1"/>
            <a:r>
              <a:rPr lang="cs-CZ" dirty="0" smtClean="0"/>
              <a:t>1,669,697</a:t>
            </a:r>
            <a:r>
              <a:rPr lang="is-IS" dirty="0"/>
              <a:t> </a:t>
            </a:r>
            <a:r>
              <a:rPr lang="is-IS" dirty="0" smtClean="0"/>
              <a:t>eQTLs (3% out of 53,669,384 total pairs)</a:t>
            </a:r>
            <a:endParaRPr lang="is-IS" dirty="0" smtClean="0"/>
          </a:p>
          <a:p>
            <a:pPr lvl="1"/>
            <a:r>
              <a:rPr lang="is-IS" dirty="0" smtClean="0"/>
              <a:t>865,620 unique </a:t>
            </a:r>
            <a:r>
              <a:rPr lang="is-IS" dirty="0" smtClean="0"/>
              <a:t>cis-eSNP (~20%)</a:t>
            </a:r>
            <a:endParaRPr lang="is-IS" dirty="0" smtClean="0"/>
          </a:p>
          <a:p>
            <a:pPr lvl="1"/>
            <a:endParaRPr lang="is-I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C9D4C-4727-684A-8698-B60982272A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3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110</Words>
  <Application>Microsoft Macintosh PowerPoint</Application>
  <PresentationFormat>Widescreen</PresentationFormat>
  <Paragraphs>36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eQTL updates</vt:lpstr>
      <vt:lpstr>eQTL results for all genes</vt:lpstr>
      <vt:lpstr>eQTL results for protein coding genes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eQTL updates</dc:title>
  <dc:creator>Microsoft Office User</dc:creator>
  <cp:lastModifiedBy>Microsoft Office User</cp:lastModifiedBy>
  <cp:revision>1</cp:revision>
  <dcterms:created xsi:type="dcterms:W3CDTF">2017-12-13T22:07:45Z</dcterms:created>
  <dcterms:modified xsi:type="dcterms:W3CDTF">2017-12-14T00:31:23Z</dcterms:modified>
</cp:coreProperties>
</file>