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1" r:id="rId5"/>
    <p:sldId id="264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09447-C9FD-2841-B338-8BAA826908A6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8EE8E-2539-8B41-A18D-24670CAE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2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415B-CD5C-0147-AF02-5351D9D2DF67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3EDF-6856-144A-B23D-3687197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9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3EDF-6856-144A-B23D-368719713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809D-EB0C-AA41-90FC-F1AE8E7F54AF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62DE-66E1-C34B-B71E-AE2A13056F4D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503F-F999-644D-80D6-9A23CFD2AA05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A48-C3DD-474D-AE3C-6C35B7939765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3BB5-C87B-7B4D-B812-CC1A6C69886C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AAA9-14B4-4D46-A6CB-9C9945F63B58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73-1D8A-0F42-BA32-B83B5C7B1182}" type="datetime1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6FB3-9C18-234E-A8A3-F89E970EB4F0}" type="datetime1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E84B-9EEB-9E4D-89C0-10B5F9D31A47}" type="datetime1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683-ACB3-F147-A546-14C545D0B055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5AE2-B4A8-B14A-B074-586CACD35DCC}" type="datetime1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45B1-C985-9F47-92F0-AB884AB4F727}" type="datetime1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PEC4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1" y="3106290"/>
            <a:ext cx="4471280" cy="3353460"/>
          </a:xfrm>
          <a:prstGeom prst="rect">
            <a:avLst/>
          </a:prstGeom>
        </p:spPr>
      </p:pic>
      <p:pic>
        <p:nvPicPr>
          <p:cNvPr id="7" name="Picture 6" descr="plo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86" y="3252631"/>
            <a:ext cx="4270450" cy="3202838"/>
          </a:xfrm>
          <a:prstGeom prst="rect">
            <a:avLst/>
          </a:prstGeom>
        </p:spPr>
      </p:pic>
      <p:pic>
        <p:nvPicPr>
          <p:cNvPr id="8" name="Picture 7" descr="plo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0"/>
            <a:ext cx="8890336" cy="2963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854" y="55752"/>
            <a:ext cx="7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SCZ_2</a:t>
            </a:r>
          </a:p>
          <a:p>
            <a:r>
              <a:rPr lang="en-US" dirty="0" smtClean="0"/>
              <a:t>CC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74" y="-472779"/>
            <a:ext cx="7220310" cy="5415233"/>
          </a:xfrm>
          <a:prstGeom prst="rect">
            <a:avLst/>
          </a:prstGeom>
        </p:spPr>
      </p:pic>
      <p:pic>
        <p:nvPicPr>
          <p:cNvPr id="7" name="Picture 6" descr="pl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37" y="1316695"/>
            <a:ext cx="8403129" cy="6302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854" y="55752"/>
            <a:ext cx="7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SCZ_2</a:t>
            </a:r>
          </a:p>
          <a:p>
            <a:r>
              <a:rPr lang="en-US" dirty="0" smtClean="0"/>
              <a:t>CC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2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854" y="55752"/>
            <a:ext cx="7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SCZ_2</a:t>
            </a:r>
          </a:p>
          <a:p>
            <a:r>
              <a:rPr lang="en-US" dirty="0" smtClean="0"/>
              <a:t>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" y="0"/>
            <a:ext cx="7234206" cy="36171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2888" y="3564624"/>
            <a:ext cx="4744956" cy="3113898"/>
            <a:chOff x="112888" y="3744102"/>
            <a:chExt cx="4744956" cy="3113898"/>
          </a:xfrm>
        </p:grpSpPr>
        <p:pic>
          <p:nvPicPr>
            <p:cNvPr id="5" name="Picture 4" descr="plot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0"/>
            <a:stretch/>
          </p:blipFill>
          <p:spPr>
            <a:xfrm>
              <a:off x="112888" y="3744102"/>
              <a:ext cx="4744956" cy="3113898"/>
            </a:xfrm>
            <a:prstGeom prst="rect">
              <a:avLst/>
            </a:prstGeom>
          </p:spPr>
        </p:pic>
        <p:pic>
          <p:nvPicPr>
            <p:cNvPr id="6" name="Picture 5" descr="plot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06" r="76439" b="34943"/>
            <a:stretch/>
          </p:blipFill>
          <p:spPr>
            <a:xfrm>
              <a:off x="369281" y="5517444"/>
              <a:ext cx="1559528" cy="15060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1854" y="55752"/>
            <a:ext cx="7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SCZ_2</a:t>
            </a:r>
          </a:p>
          <a:p>
            <a:r>
              <a:rPr lang="en-US" dirty="0" smtClean="0"/>
              <a:t>BP</a:t>
            </a:r>
          </a:p>
        </p:txBody>
      </p:sp>
      <p:pic>
        <p:nvPicPr>
          <p:cNvPr id="10" name="Picture 9" descr="plo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04" y="3189767"/>
            <a:ext cx="7828865" cy="391443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9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54" y="55752"/>
            <a:ext cx="7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SCZ_2</a:t>
            </a:r>
          </a:p>
          <a:p>
            <a:r>
              <a:rPr lang="en-US" dirty="0" smtClean="0"/>
              <a:t>MF</a:t>
            </a:r>
          </a:p>
        </p:txBody>
      </p:sp>
      <p:pic>
        <p:nvPicPr>
          <p:cNvPr id="5" name="Picture 4" descr="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1" y="0"/>
            <a:ext cx="7427486" cy="3713743"/>
          </a:xfrm>
          <a:prstGeom prst="rect">
            <a:avLst/>
          </a:prstGeom>
        </p:spPr>
      </p:pic>
      <p:pic>
        <p:nvPicPr>
          <p:cNvPr id="6" name="Picture 5" descr="plo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4" y="3713743"/>
            <a:ext cx="4872273" cy="2923364"/>
          </a:xfrm>
          <a:prstGeom prst="rect">
            <a:avLst/>
          </a:prstGeom>
        </p:spPr>
      </p:pic>
      <p:pic>
        <p:nvPicPr>
          <p:cNvPr id="7" name="Picture 6" descr="plo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5" y="3505855"/>
            <a:ext cx="6162148" cy="36972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g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7" y="1067874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4681" y="455589"/>
            <a:ext cx="331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hsa04728: </a:t>
            </a:r>
            <a:r>
              <a:rPr lang="de-DE" dirty="0" err="1" smtClean="0"/>
              <a:t>Dopaminergic</a:t>
            </a:r>
            <a:r>
              <a:rPr lang="de-DE" dirty="0" smtClean="0"/>
              <a:t> </a:t>
            </a:r>
            <a:r>
              <a:rPr lang="de-DE" dirty="0" err="1" smtClean="0"/>
              <a:t>synapse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3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g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9" y="1136901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681" y="455589"/>
            <a:ext cx="36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hsa05226: </a:t>
            </a:r>
            <a:r>
              <a:rPr lang="de-DE" dirty="0" err="1" smtClean="0"/>
              <a:t>Hepatocellular</a:t>
            </a:r>
            <a:r>
              <a:rPr lang="de-DE" dirty="0" smtClean="0"/>
              <a:t> </a:t>
            </a:r>
            <a:r>
              <a:rPr lang="de-DE" dirty="0" err="1" smtClean="0"/>
              <a:t>carcinoma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28</Words>
  <Application>Microsoft Macintosh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Slides</dc:title>
  <dc:creator>Jonathan</dc:creator>
  <cp:lastModifiedBy>Jonathan</cp:lastModifiedBy>
  <cp:revision>34</cp:revision>
  <dcterms:created xsi:type="dcterms:W3CDTF">2017-12-12T21:30:32Z</dcterms:created>
  <dcterms:modified xsi:type="dcterms:W3CDTF">2017-12-13T21:08:01Z</dcterms:modified>
</cp:coreProperties>
</file>