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8"/>
    <p:restoredTop sz="94640"/>
  </p:normalViewPr>
  <p:slideViewPr>
    <p:cSldViewPr snapToGrid="0" snapToObjects="1">
      <p:cViewPr varScale="1">
        <p:scale>
          <a:sx n="98" d="100"/>
          <a:sy n="98" d="100"/>
        </p:scale>
        <p:origin x="208" y="2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67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425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80825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5066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7388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167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968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218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44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2436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4580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FEA02-F119-C840-A621-1609025EB7E0}" type="datetimeFigureOut">
              <a:rPr lang="en-US" smtClean="0"/>
              <a:t>12/6/17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3943F3-DA6B-B544-8A2F-DCAA95611F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9609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4" Type="http://schemas.openxmlformats.org/officeDocument/2006/relationships/image" Target="../media/image3.emf"/><Relationship Id="rId5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DBM/RBM </a:t>
            </a:r>
            <a:r>
              <a:rPr lang="en-US" dirty="0" smtClean="0"/>
              <a:t>Trait prediction updates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JW 12/06/17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395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5309"/>
            <a:ext cx="8645434" cy="784406"/>
          </a:xfrm>
        </p:spPr>
        <p:txBody>
          <a:bodyPr/>
          <a:lstStyle/>
          <a:p>
            <a:r>
              <a:rPr lang="en-US" smtClean="0"/>
              <a:t>Prediction performance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3261488"/>
              </p:ext>
            </p:extLst>
          </p:nvPr>
        </p:nvGraphicFramePr>
        <p:xfrm>
          <a:off x="940162" y="1568751"/>
          <a:ext cx="10285550" cy="301118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57110"/>
                <a:gridCol w="2057110"/>
                <a:gridCol w="2057110"/>
                <a:gridCol w="2057110"/>
                <a:gridCol w="2057110"/>
              </a:tblGrid>
              <a:tr h="732625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Schizophrenia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Bipolar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Gender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Age (&gt;68)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Logistic</a:t>
                      </a:r>
                      <a:r>
                        <a:rPr lang="en-US" sz="2400" baseline="0" dirty="0" smtClean="0"/>
                        <a:t> Reg.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54.84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52.17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98.75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58.20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SVM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89.13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66.25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81.97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cRBM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64.11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82.61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63.75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70.0</a:t>
                      </a:r>
                      <a:endParaRPr lang="en-US" sz="2400" dirty="0"/>
                    </a:p>
                  </a:txBody>
                  <a:tcPr/>
                </a:tc>
              </a:tr>
              <a:tr h="5696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67.24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979715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Trait prediction</a:t>
            </a:r>
            <a:endParaRPr lang="en-US" sz="2400" b="1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71304"/>
              </p:ext>
            </p:extLst>
          </p:nvPr>
        </p:nvGraphicFramePr>
        <p:xfrm>
          <a:off x="3098074" y="5168972"/>
          <a:ext cx="5844904" cy="1371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22452"/>
                <a:gridCol w="2922452"/>
              </a:tblGrid>
              <a:tr h="382774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Transcriptome</a:t>
                      </a:r>
                      <a:endParaRPr lang="en-US" sz="2400" dirty="0"/>
                    </a:p>
                  </a:txBody>
                  <a:tcPr/>
                </a:tc>
              </a:tr>
              <a:tr h="382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 only (SVM)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53.5</a:t>
                      </a:r>
                      <a:endParaRPr lang="en-US" sz="2400" dirty="0"/>
                    </a:p>
                  </a:txBody>
                  <a:tcPr/>
                </a:tc>
              </a:tr>
              <a:tr h="382774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Unary + GRN (</a:t>
                      </a:r>
                      <a:r>
                        <a:rPr lang="en-US" sz="2400" dirty="0" err="1" smtClean="0"/>
                        <a:t>cRBM</a:t>
                      </a:r>
                      <a:r>
                        <a:rPr lang="en-US" sz="2400" dirty="0" smtClean="0"/>
                        <a:t>)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55.0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3098074" y="4707307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Imputation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323187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Predicting SCZ phenotype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2572492"/>
              </p:ext>
            </p:extLst>
          </p:nvPr>
        </p:nvGraphicFramePr>
        <p:xfrm>
          <a:off x="2032000" y="2483151"/>
          <a:ext cx="8127999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709333"/>
                <a:gridCol w="2709333"/>
                <a:gridCol w="2709333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Genotype only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Transcriptome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Logistic Reg.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56.19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54.84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SVM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52.65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62.83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DBM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-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67.24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0968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74225" y="-327205"/>
            <a:ext cx="4439194" cy="13255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Train/testing error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51724" y="579710"/>
            <a:ext cx="4267200" cy="320040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8719" y="600891"/>
            <a:ext cx="4267200" cy="32004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651724" y="3526970"/>
            <a:ext cx="4267200" cy="3200400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268719" y="3544976"/>
            <a:ext cx="4267200" cy="32004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 rot="16200000">
            <a:off x="1004804" y="1820415"/>
            <a:ext cx="105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Error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 rot="16200000">
            <a:off x="1004803" y="4689888"/>
            <a:ext cx="105591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Error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3346267" y="6474893"/>
            <a:ext cx="105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Epoch</a:t>
            </a:r>
            <a:endParaRPr lang="en-US" sz="2000" dirty="0"/>
          </a:p>
        </p:txBody>
      </p:sp>
      <p:sp>
        <p:nvSpPr>
          <p:cNvPr id="11" name="TextBox 10"/>
          <p:cNvSpPr txBox="1"/>
          <p:nvPr/>
        </p:nvSpPr>
        <p:spPr>
          <a:xfrm>
            <a:off x="8031479" y="6474893"/>
            <a:ext cx="10559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Epoch</a:t>
            </a:r>
            <a:endParaRPr lang="en-US" sz="2000" dirty="0"/>
          </a:p>
        </p:txBody>
      </p:sp>
      <p:sp>
        <p:nvSpPr>
          <p:cNvPr id="12" name="TextBox 11"/>
          <p:cNvSpPr txBox="1"/>
          <p:nvPr/>
        </p:nvSpPr>
        <p:spPr>
          <a:xfrm>
            <a:off x="4684176" y="843019"/>
            <a:ext cx="658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SCZ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9369388" y="860359"/>
            <a:ext cx="658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BP</a:t>
            </a:r>
            <a:endParaRPr lang="en-US" sz="2400" dirty="0"/>
          </a:p>
        </p:txBody>
      </p:sp>
      <p:sp>
        <p:nvSpPr>
          <p:cNvPr id="14" name="TextBox 13"/>
          <p:cNvSpPr txBox="1"/>
          <p:nvPr/>
        </p:nvSpPr>
        <p:spPr>
          <a:xfrm>
            <a:off x="4370665" y="3861541"/>
            <a:ext cx="137699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Gender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9369388" y="3878881"/>
            <a:ext cx="6585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Age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3763661" y="1340059"/>
            <a:ext cx="18410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dirty="0" smtClean="0"/>
              <a:t>Blue=training</a:t>
            </a:r>
          </a:p>
          <a:p>
            <a:r>
              <a:rPr lang="en-US" sz="2200" dirty="0" smtClean="0"/>
              <a:t>Red=testing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9915785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03865"/>
            <a:ext cx="10515600" cy="1325563"/>
          </a:xfrm>
        </p:spPr>
        <p:txBody>
          <a:bodyPr/>
          <a:lstStyle/>
          <a:p>
            <a:r>
              <a:rPr lang="en-US" dirty="0" smtClean="0"/>
              <a:t>Multi-trait prediction (</a:t>
            </a:r>
            <a:r>
              <a:rPr lang="en-US" dirty="0" err="1" smtClean="0"/>
              <a:t>cRBM</a:t>
            </a:r>
            <a:r>
              <a:rPr lang="en-US" dirty="0" smtClean="0"/>
              <a:t>)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9966384"/>
              </p:ext>
            </p:extLst>
          </p:nvPr>
        </p:nvGraphicFramePr>
        <p:xfrm>
          <a:off x="686526" y="2339462"/>
          <a:ext cx="5008880" cy="282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220"/>
                <a:gridCol w="1252220"/>
                <a:gridCol w="1252220"/>
                <a:gridCol w="1252220"/>
              </a:tblGrid>
              <a:tr h="70509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58-76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smtClean="0"/>
                        <a:t>&gt;76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0-57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30.48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2.86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58-76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12.38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15.24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5.71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smtClean="0"/>
                        <a:t>&gt;76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3.81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8.57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20.95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061029" y="5473267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Overall: 66.67%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792549" y="1303100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Age</a:t>
            </a:r>
            <a:endParaRPr lang="en-US" sz="2400" b="1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45349"/>
              </p:ext>
            </p:extLst>
          </p:nvPr>
        </p:nvGraphicFramePr>
        <p:xfrm>
          <a:off x="6315892" y="2339462"/>
          <a:ext cx="5008880" cy="2820368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52220"/>
                <a:gridCol w="1252220"/>
                <a:gridCol w="1252220"/>
                <a:gridCol w="1252220"/>
              </a:tblGrid>
              <a:tr h="705092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BP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CTR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9.76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14.63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7.32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SCZ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2.44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26.83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4.88</a:t>
                      </a:r>
                      <a:endParaRPr lang="en-US" sz="2400" dirty="0"/>
                    </a:p>
                  </a:txBody>
                  <a:tcPr/>
                </a:tc>
              </a:tr>
              <a:tr h="705092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BP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0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4.88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29.27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882710" y="1303099"/>
            <a:ext cx="190137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Disease traits</a:t>
            </a:r>
            <a:endParaRPr lang="en-US" sz="24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7817395" y="5473266"/>
            <a:ext cx="22598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Overall: 65.86%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2781664" y="1826790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8436429" y="1826789"/>
            <a:ext cx="102180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True</a:t>
            </a:r>
            <a:endParaRPr lang="en-US" sz="2400" dirty="0"/>
          </a:p>
        </p:txBody>
      </p:sp>
      <p:sp>
        <p:nvSpPr>
          <p:cNvPr id="12" name="TextBox 11"/>
          <p:cNvSpPr txBox="1"/>
          <p:nvPr/>
        </p:nvSpPr>
        <p:spPr>
          <a:xfrm rot="16200000">
            <a:off x="-453208" y="3321231"/>
            <a:ext cx="165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Predicted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 rot="16200000">
            <a:off x="5266508" y="3321231"/>
            <a:ext cx="165898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smtClean="0"/>
              <a:t>Predicted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1537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135</Words>
  <Application>Microsoft Macintosh PowerPoint</Application>
  <PresentationFormat>Widescreen</PresentationFormat>
  <Paragraphs>96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Calibri</vt:lpstr>
      <vt:lpstr>Calibri Light</vt:lpstr>
      <vt:lpstr>Arial</vt:lpstr>
      <vt:lpstr>Office Theme</vt:lpstr>
      <vt:lpstr>DBM/RBM Trait prediction updates</vt:lpstr>
      <vt:lpstr>Prediction performance</vt:lpstr>
      <vt:lpstr>Predicting SCZ phenotype</vt:lpstr>
      <vt:lpstr>Train/testing error</vt:lpstr>
      <vt:lpstr>Multi-trait prediction (cRBM)</vt:lpstr>
    </vt:vector>
  </TitlesOfParts>
  <Company/>
  <LinksUpToDate>false</LinksUpToDate>
  <SharedDoc>false</SharedDoc>
  <HyperlinksChanged>false</HyperlinksChanged>
  <AppVersion>15.0023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DBM Trait prediction updates</dc:title>
  <dc:creator>Microsoft Office User</dc:creator>
  <cp:lastModifiedBy>Microsoft Office User</cp:lastModifiedBy>
  <cp:revision>13</cp:revision>
  <dcterms:created xsi:type="dcterms:W3CDTF">2017-12-06T15:57:49Z</dcterms:created>
  <dcterms:modified xsi:type="dcterms:W3CDTF">2017-12-06T20:35:43Z</dcterms:modified>
</cp:coreProperties>
</file>