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 snapToObjects="1">
      <p:cViewPr>
        <p:scale>
          <a:sx n="110" d="100"/>
          <a:sy n="110" d="100"/>
        </p:scale>
        <p:origin x="6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A30AB-4DCF-0C43-8116-200BA149807A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BABB0-0FAF-E74D-A9B7-AC06ADE55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83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BABB0-0FAF-E74D-A9B7-AC06ADE559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31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BABB0-0FAF-E74D-A9B7-AC06ADE559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42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BABB0-0FAF-E74D-A9B7-AC06ADE559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83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F2DB-C877-8C44-B2E2-C51BD8479A93}" type="datetime1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B5B-B676-F646-9043-837E08DD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4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BB18-9AB9-8541-8F23-A023E7891882}" type="datetime1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B5B-B676-F646-9043-837E08DD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C69D-DF27-854D-A0A2-E7E02567EE28}" type="datetime1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B5B-B676-F646-9043-837E08DD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5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F43F-4D7D-BB42-AE9B-E574B952B09D}" type="datetime1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B5B-B676-F646-9043-837E08DD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4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9900-DBC5-3844-BF55-A61553DA4E5E}" type="datetime1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B5B-B676-F646-9043-837E08DD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1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1102-DA3A-414E-9881-D30844121CA7}" type="datetime1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B5B-B676-F646-9043-837E08DD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4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7BA0-B6ED-C841-9BBA-C4DF40C38314}" type="datetime1">
              <a:rPr lang="en-US" smtClean="0"/>
              <a:t>11/27/17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B5B-B676-F646-9043-837E08DD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1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F692-455A-7F4F-88EA-42534B0B3BB4}" type="datetime1">
              <a:rPr lang="en-US" smtClean="0"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B5B-B676-F646-9043-837E08DD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2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079F-B397-6F4D-B062-2B9FE31D2D31}" type="datetime1">
              <a:rPr lang="en-US" smtClean="0"/>
              <a:t>11/27/17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B5B-B676-F646-9043-837E08DD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8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35AE-ACB4-3D4A-A56C-2D711F1C2060}" type="datetime1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B5B-B676-F646-9043-837E08DD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7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0924-914A-CF40-9A3F-0A999A20AA45}" type="datetime1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B5B-B676-F646-9043-837E08DD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7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B5B48-B5B2-3E4F-B6C4-6DD4C460C134}" type="datetime1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5EB5B-B676-F646-9043-837E08DDF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0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aramond" charset="0"/>
                <a:ea typeface="Garamond" charset="0"/>
                <a:cs typeface="Garamond" charset="0"/>
              </a:rPr>
              <a:t>RECOMB 2017 Highlights</a:t>
            </a:r>
            <a:endParaRPr lang="en-US" sz="40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B5B-B676-F646-9043-837E08DDFB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1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940" y="388620"/>
            <a:ext cx="10690860" cy="578834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Dana 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Pe’er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(Memorial Sloan Kettering):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MAGIC: using 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neighbouring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cells in gene expression space to aid in reconstruction, i.e. impute (https://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www.biorxiv.org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/content/early/2017/02/25/111591)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latin typeface="Garamond" charset="0"/>
                <a:ea typeface="Garamond" charset="0"/>
                <a:cs typeface="Garamond" charset="0"/>
              </a:rPr>
              <a:t>F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ind similarity between cells then diffuse the entire map to allow data from neighboring cell to “flow” into current cell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MAGIC vs. 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scImpute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(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Jinying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Jessica Li’s lab)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Garamond" charset="0"/>
              <a:ea typeface="Garamond" charset="0"/>
              <a:cs typeface="Garamond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Raluca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Gordan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(Duke University):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ChIP-seq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biases: comparisons between two different antibodies for same TF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Poster: Small subset of </a:t>
            </a:r>
            <a:r>
              <a:rPr lang="en-US" sz="2000" i="1" dirty="0" smtClean="0">
                <a:latin typeface="Garamond" charset="0"/>
                <a:ea typeface="Garamond" charset="0"/>
                <a:cs typeface="Garamond" charset="0"/>
              </a:rPr>
              <a:t>mismatches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in binding motifs cause increase in binding affinities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Garamond" charset="0"/>
              <a:ea typeface="Garamond" charset="0"/>
              <a:cs typeface="Garamond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Manolis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Maragkakis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, (U. Penn):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Ribothrypsis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: mRNA decay related to translation by ribosome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Stalling potentially caused by G-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quadruplexes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/>
            </a:r>
            <a:br>
              <a:rPr lang="en-US" sz="2000" dirty="0" smtClean="0">
                <a:latin typeface="Garamond" charset="0"/>
                <a:ea typeface="Garamond" charset="0"/>
                <a:cs typeface="Garamond" charset="0"/>
              </a:rPr>
            </a:br>
            <a:endParaRPr lang="en-US" sz="2000" dirty="0" smtClean="0">
              <a:latin typeface="Garamond" charset="0"/>
              <a:ea typeface="Garamond" charset="0"/>
              <a:cs typeface="Garamond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Garamond" charset="0"/>
              <a:ea typeface="Garamond" charset="0"/>
              <a:cs typeface="Garamond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Garamond" charset="0"/>
              <a:ea typeface="Garamond" charset="0"/>
              <a:cs typeface="Garamond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B5B-B676-F646-9043-837E08DDFB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9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940" y="388620"/>
            <a:ext cx="10789920" cy="612648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Alon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Diament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(Tel Aviv Univ.):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Ribosomal-queueing: profiling captures single ribosomes but some pairs as well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Queueuing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occurs due to slow moving codons</a:t>
            </a:r>
          </a:p>
          <a:p>
            <a:pPr marL="457200" indent="-457200">
              <a:buFont typeface="+mj-lt"/>
              <a:buAutoNum type="arabicPeriod" startAt="4"/>
            </a:pPr>
            <a:endParaRPr lang="en-US" sz="2000" dirty="0">
              <a:latin typeface="Garamond" charset="0"/>
              <a:ea typeface="Garamond" charset="0"/>
              <a:cs typeface="Garamond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Jef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Boeke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(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NYU 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Langone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Health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):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SC2.0: Writing a modified genome for </a:t>
            </a:r>
            <a:r>
              <a:rPr lang="en-US" sz="2000" i="1" dirty="0" smtClean="0">
                <a:latin typeface="Garamond" charset="0"/>
                <a:ea typeface="Garamond" charset="0"/>
                <a:cs typeface="Garamond" charset="0"/>
              </a:rPr>
              <a:t>Saccharomyces Cerevisiae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Deleted transposons, repeats, introns moved 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tRNA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to 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neochromosome</a:t>
            </a:r>
            <a:endParaRPr lang="en-US" sz="2000" dirty="0" smtClean="0">
              <a:latin typeface="Garamond" charset="0"/>
              <a:ea typeface="Garamond" charset="0"/>
              <a:cs typeface="Garamond" charset="0"/>
            </a:endParaRP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latin typeface="Garamond" charset="0"/>
                <a:ea typeface="Garamond" charset="0"/>
                <a:cs typeface="Garamond" charset="0"/>
              </a:rPr>
              <a:t>Human Histone replacement into SC allowed limited growth of mutated colonies: mitotic cell cycle related modifications</a:t>
            </a:r>
          </a:p>
          <a:p>
            <a:pPr marL="457200" indent="-457200">
              <a:buFont typeface="+mj-lt"/>
              <a:buAutoNum type="arabicPeriod" startAt="4"/>
            </a:pPr>
            <a:endParaRPr lang="en-US" sz="2000" dirty="0" smtClean="0">
              <a:latin typeface="Garamond" charset="0"/>
              <a:ea typeface="Garamond" charset="0"/>
              <a:cs typeface="Garamond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Ryan 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Peckner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(Broad):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Proteomics of cell-signaling proteins (post-translationally modified, spec. phosphorylated)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Neural network model of phosphorylated protein levels to predict gene expression</a:t>
            </a:r>
            <a:br>
              <a:rPr lang="en-US" sz="2000" dirty="0" smtClean="0">
                <a:latin typeface="Garamond" charset="0"/>
                <a:ea typeface="Garamond" charset="0"/>
                <a:cs typeface="Garamond" charset="0"/>
              </a:rPr>
            </a:br>
            <a:endParaRPr lang="en-US" sz="2000" dirty="0">
              <a:latin typeface="Garamond" charset="0"/>
              <a:ea typeface="Garamond" charset="0"/>
              <a:cs typeface="Garamond" charset="0"/>
            </a:endParaRPr>
          </a:p>
          <a:p>
            <a:pPr marL="457200" indent="-457200">
              <a:buFont typeface="+mj-lt"/>
              <a:buAutoNum type="arabicPeriod" startAt="4"/>
            </a:pPr>
            <a:endParaRPr lang="en-US" sz="2000" dirty="0" smtClean="0">
              <a:latin typeface="Garamond" charset="0"/>
              <a:ea typeface="Garamond" charset="0"/>
              <a:cs typeface="Garamond" charset="0"/>
            </a:endParaRPr>
          </a:p>
          <a:p>
            <a:pPr marL="457200" indent="-457200">
              <a:buFont typeface="+mj-lt"/>
              <a:buAutoNum type="arabicPeriod" startAt="4"/>
            </a:pPr>
            <a:endParaRPr lang="en-US" sz="20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B5B-B676-F646-9043-837E08DDFB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369" y="411480"/>
            <a:ext cx="10726693" cy="6139791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Jedd 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Wolchok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(MSKCC):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Immunotherapies: co-administration of two different drugs yields good results (CTLA-4 inhibitors and PD-1 blockade)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Lawrence et al Nature 2013: larger mutational burden leads to better response to immunotherapies, in general (outliers exist)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latin typeface="Garamond" charset="0"/>
                <a:ea typeface="Garamond" charset="0"/>
                <a:cs typeface="Garamond" charset="0"/>
              </a:rPr>
              <a:t>PD-1 blockade in tumors with mismatch repair deficiency (Dung Le, Bert Vogelstein, et al. MMR deficiency increases efficacy of PD-1 blockers, though not 100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%</a:t>
            </a:r>
            <a:endParaRPr lang="en-US" sz="2000" dirty="0">
              <a:latin typeface="Garamond" charset="0"/>
              <a:ea typeface="Garamond" charset="0"/>
              <a:cs typeface="Garamond" charset="0"/>
            </a:endParaRPr>
          </a:p>
          <a:p>
            <a:pPr marL="457200" indent="-457200">
              <a:buFont typeface="+mj-lt"/>
              <a:buAutoNum type="arabicPeriod" startAt="7"/>
            </a:pP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Nir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Hacohen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(Broad):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Creation of a 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neoantigen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vaccine by studying expressed antigens in patients: immunogenicity increase, tumor-specificity (so no auto-immune issues)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latin typeface="Garamond" charset="0"/>
                <a:ea typeface="Garamond" charset="0"/>
                <a:cs typeface="Garamond" charset="0"/>
              </a:rPr>
              <a:t>First medicine synthesized in real-time on patient molecular data</a:t>
            </a:r>
            <a:r>
              <a:rPr lang="en-US" sz="2000" dirty="0" smtClean="0">
                <a:effectLst/>
                <a:latin typeface="Garamond" charset="0"/>
                <a:ea typeface="Garamond" charset="0"/>
                <a:cs typeface="Garamond" charset="0"/>
              </a:rPr>
              <a:t>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Subsequent analyses: figure out how antigens are processed before presentation on the cell surface, then use this foreknowledge to design new vaccines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latin typeface="Garamond" charset="0"/>
                <a:ea typeface="Garamond" charset="0"/>
                <a:cs typeface="Garamond" charset="0"/>
              </a:rPr>
              <a:t>Two different CD8+ T-cell groups (“good and bad”) that 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correlate </a:t>
            </a:r>
            <a:r>
              <a:rPr lang="en-US" sz="2000" dirty="0">
                <a:latin typeface="Garamond" charset="0"/>
                <a:ea typeface="Garamond" charset="0"/>
                <a:cs typeface="Garamond" charset="0"/>
              </a:rPr>
              <a:t>very well with patient responses to anti-PD1 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therapies: 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Markers of these two groups: TCF-7 (TF)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Erez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Lieberman-Aiden (Baylor):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Loop extrusion model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Cohesin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loss eliminates all loop domains (</a:t>
            </a:r>
            <a:r>
              <a:rPr lang="en-US" sz="2000" i="1" dirty="0" smtClean="0">
                <a:latin typeface="Garamond" charset="0"/>
                <a:ea typeface="Garamond" charset="0"/>
                <a:cs typeface="Garamond" charset="0"/>
              </a:rPr>
              <a:t>Cell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2017 Vol. 171 (2), p305-320.e24)  </a:t>
            </a:r>
            <a:endParaRPr lang="en-US" sz="20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EB5B-B676-F646-9043-837E08DDFB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411</Words>
  <Application>Microsoft Macintosh PowerPoint</Application>
  <PresentationFormat>Widescreen</PresentationFormat>
  <Paragraphs>45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Garamond</vt:lpstr>
      <vt:lpstr>Arial</vt:lpstr>
      <vt:lpstr>Office Theme</vt:lpstr>
      <vt:lpstr>RECOMB 2017 Highlights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RECOMB 2017 Highlights</dc:title>
  <dc:creator>Microsoft Office User</dc:creator>
  <cp:lastModifiedBy>Microsoft Office User</cp:lastModifiedBy>
  <cp:revision>13</cp:revision>
  <dcterms:created xsi:type="dcterms:W3CDTF">2017-11-27T18:22:52Z</dcterms:created>
  <dcterms:modified xsi:type="dcterms:W3CDTF">2017-11-28T14:19:12Z</dcterms:modified>
</cp:coreProperties>
</file>