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5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6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0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2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2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0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F793259-DC2A-401B-B158-E667ACF51D9F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6657A3B-45AB-4A10-9B22-113B1DF53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3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  <p:sldLayoutId id="2147484092" r:id="rId13"/>
    <p:sldLayoutId id="214748409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27B5-1258-4856-9407-8FC51E1E6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94592"/>
            <a:ext cx="10572000" cy="28903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April 4 – April 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2018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Genome Sequencing Program </a:t>
            </a:r>
            <a:br>
              <a:rPr lang="en-US" i="1" dirty="0"/>
            </a:br>
            <a:r>
              <a:rPr lang="en-US" sz="4000" i="1" dirty="0"/>
              <a:t>In-Person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204AF-E9AC-4062-BBFD-53BAC7961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711670"/>
            <a:ext cx="10572000" cy="434974"/>
          </a:xfrm>
        </p:spPr>
        <p:txBody>
          <a:bodyPr>
            <a:noAutofit/>
          </a:bodyPr>
          <a:lstStyle/>
          <a:p>
            <a:r>
              <a:rPr lang="en-US" sz="3000" b="1" dirty="0"/>
              <a:t>Hilton Double Tree (Bethesda, Maryland)</a:t>
            </a:r>
          </a:p>
        </p:txBody>
      </p:sp>
    </p:spTree>
    <p:extLst>
      <p:ext uri="{BB962C8B-B14F-4D97-AF65-F5344CB8AC3E}">
        <p14:creationId xmlns:p14="http://schemas.microsoft.com/office/powerpoint/2010/main" val="3738203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April 4 – April 6th 2018  Genome Sequencing Program  In-Person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4 – April 6th 2018  Genome Sequencing Program  In-Person Meeting</dc:title>
  <dc:creator>Stephan, Taylorlyn (NIH/NHGRI) [C]</dc:creator>
  <cp:lastModifiedBy>Stephan, Taylorlyn (NIH/NHGRI) [C]</cp:lastModifiedBy>
  <cp:revision>1</cp:revision>
  <dcterms:created xsi:type="dcterms:W3CDTF">2017-11-16T20:40:26Z</dcterms:created>
  <dcterms:modified xsi:type="dcterms:W3CDTF">2017-11-16T20:46:35Z</dcterms:modified>
</cp:coreProperties>
</file>