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7"/>
    <p:restoredTop sz="94679"/>
  </p:normalViewPr>
  <p:slideViewPr>
    <p:cSldViewPr snapToGrid="0" snapToObjects="1">
      <p:cViewPr>
        <p:scale>
          <a:sx n="97" d="100"/>
          <a:sy n="97" d="100"/>
        </p:scale>
        <p:origin x="116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2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0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8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9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3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3D06-BC6A-BB42-AAD3-79395C07A24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C808-D049-164B-9A51-CD4EA7C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Germline and somatic variants substantially overlap each other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382" y="2093843"/>
            <a:ext cx="4048539" cy="4048539"/>
          </a:xfrm>
        </p:spPr>
      </p:pic>
      <p:sp>
        <p:nvSpPr>
          <p:cNvPr id="7" name="TextBox 6"/>
          <p:cNvSpPr txBox="1"/>
          <p:nvPr/>
        </p:nvSpPr>
        <p:spPr>
          <a:xfrm>
            <a:off x="268356" y="2226365"/>
            <a:ext cx="35880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2,858,108 or 6.9% of PCAWG somatic SNPs overlap </a:t>
            </a:r>
            <a:r>
              <a:rPr lang="en-US" dirty="0" err="1"/>
              <a:t>gnomAD</a:t>
            </a:r>
            <a:r>
              <a:rPr lang="en-US" dirty="0"/>
              <a:t> </a:t>
            </a:r>
            <a:r>
              <a:rPr lang="en-US" dirty="0" smtClean="0"/>
              <a:t>SNPs.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is more than three times the 2.2% overlap expected if these processes were orthogonal</a:t>
            </a:r>
            <a:r>
              <a:rPr lang="en-US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effectLst/>
              </a:rPr>
              <a:t>Most pronounced (~5x)  at </a:t>
            </a:r>
            <a:r>
              <a:rPr lang="en-US" dirty="0" err="1" smtClean="0">
                <a:effectLst/>
              </a:rPr>
              <a:t>gnomAD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tripletons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quadrupletons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55392" y="2226365"/>
            <a:ext cx="29289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calculate uniform expectations: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Expected overlap fraction = # of eligible </a:t>
            </a:r>
            <a:r>
              <a:rPr lang="en-US" dirty="0" err="1" smtClean="0"/>
              <a:t>gnomAD</a:t>
            </a:r>
            <a:r>
              <a:rPr lang="en-US" dirty="0" smtClean="0"/>
              <a:t> SNPs [or sites] / # of total possible genomic SNPs or sites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55392" y="4793367"/>
            <a:ext cx="23496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Bonus result:</a:t>
            </a:r>
          </a:p>
          <a:p>
            <a:r>
              <a:rPr lang="en-US" dirty="0" smtClean="0"/>
              <a:t>PCAWG’s variant calling pipeline effectively removed all common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7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overlap between germline and somatic variants is not explained by germline contamination of PCAWG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PCAWG panel of normal filtering successfully removed common (AF&gt;0.5%) variants: 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8,592 </a:t>
            </a:r>
            <a:r>
              <a:rPr lang="en-US" dirty="0" smtClean="0"/>
              <a:t>of </a:t>
            </a:r>
            <a:r>
              <a:rPr lang="en-US" dirty="0"/>
              <a:t>41 million autosomal PCAWG somatic mutational occurrences </a:t>
            </a:r>
            <a:r>
              <a:rPr lang="en-US" dirty="0" smtClean="0"/>
              <a:t>are common </a:t>
            </a:r>
            <a:r>
              <a:rPr lang="en-US" dirty="0" err="1" smtClean="0"/>
              <a:t>gnomAD</a:t>
            </a:r>
            <a:r>
              <a:rPr lang="en-US" dirty="0" smtClean="0"/>
              <a:t> SNPs, 3-4 per person</a:t>
            </a:r>
            <a:endParaRPr lang="en-US" dirty="0"/>
          </a:p>
          <a:p>
            <a:r>
              <a:rPr lang="en-US" dirty="0" smtClean="0"/>
              <a:t>PCAWG normal coverage unlikely to miss rare variants:</a:t>
            </a:r>
          </a:p>
          <a:p>
            <a:pPr lvl="1"/>
            <a:r>
              <a:rPr lang="en-US" dirty="0" smtClean="0"/>
              <a:t>PCAWG normal coverage is reported as mean of 25X.</a:t>
            </a:r>
          </a:p>
          <a:p>
            <a:pPr lvl="1"/>
            <a:r>
              <a:rPr lang="en-US" dirty="0" smtClean="0"/>
              <a:t>Assume normal read depth across sites and patients is Poisson distributed around 25</a:t>
            </a:r>
          </a:p>
          <a:p>
            <a:pPr lvl="1"/>
            <a:r>
              <a:rPr lang="en-US" dirty="0" smtClean="0"/>
              <a:t>Assume 200,000 rare variants per patient (upper range reported by 1000 Genomes) distributed uniformly across read depths</a:t>
            </a:r>
          </a:p>
          <a:p>
            <a:pPr lvl="1"/>
            <a:r>
              <a:rPr lang="en-US" dirty="0" smtClean="0"/>
              <a:t>For each expected rare variant draw simulated reads from a binomial distributions with p=0.5 and </a:t>
            </a:r>
            <a:r>
              <a:rPr lang="en-US" dirty="0" err="1" smtClean="0"/>
              <a:t>ntrials</a:t>
            </a:r>
            <a:r>
              <a:rPr lang="en-US" dirty="0" smtClean="0"/>
              <a:t>=simulated read depth at that patient-site</a:t>
            </a:r>
          </a:p>
          <a:p>
            <a:pPr lvl="1"/>
            <a:r>
              <a:rPr lang="en-US" dirty="0" smtClean="0"/>
              <a:t>Missed germline rare variants are those with ≤ 1 alternative read and ≥ 8x normal coverage</a:t>
            </a:r>
          </a:p>
          <a:p>
            <a:pPr lvl="1"/>
            <a:r>
              <a:rPr lang="en-US" dirty="0" smtClean="0"/>
              <a:t>Result: ~15,000</a:t>
            </a:r>
            <a:r>
              <a:rPr lang="en-US" dirty="0" smtClean="0">
                <a:effectLst/>
              </a:rPr>
              <a:t> PCAWG somatic mutation calls are expected to be rare germline contaminants</a:t>
            </a:r>
          </a:p>
          <a:p>
            <a:r>
              <a:rPr lang="en-US" dirty="0" smtClean="0"/>
              <a:t>In total, expect no more than 24,000 contaminating germline variants, 0.06% of all PCAWG somatic mutation </a:t>
            </a:r>
            <a:r>
              <a:rPr lang="en-US" dirty="0" err="1" smtClean="0"/>
              <a:t>occurences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29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Cancer subtype analysis implicates the clock-like signature as a driver of shared mutation patterns between germline and somatic contexts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90688"/>
            <a:ext cx="5043560" cy="5043560"/>
          </a:xfrm>
        </p:spPr>
      </p:pic>
    </p:spTree>
    <p:extLst>
      <p:ext uri="{BB962C8B-B14F-4D97-AF65-F5344CB8AC3E}">
        <p14:creationId xmlns:p14="http://schemas.microsoft.com/office/powerpoint/2010/main" val="76511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genomic features that distinguish germline mutations from uniformly simulated SNPs also distinguish co-mutated SNPs from germline SNPs.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937" y="1792182"/>
            <a:ext cx="3828125" cy="38281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62" y="1334360"/>
            <a:ext cx="4889473" cy="4889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062" y="1792182"/>
            <a:ext cx="3973830" cy="39738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8766" y="5903893"/>
            <a:ext cx="9585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indicates that co-mutated SNPs are the most mutable sites in the genome.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0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mutability scores</a:t>
            </a:r>
          </a:p>
          <a:p>
            <a:r>
              <a:rPr lang="en-US" dirty="0" smtClean="0"/>
              <a:t>Apply scores to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PCAWG noncoding multi-hits, see how highly they score</a:t>
            </a:r>
          </a:p>
          <a:p>
            <a:r>
              <a:rPr lang="en-US" dirty="0" smtClean="0"/>
              <a:t>What else 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329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PowerPoint Presentation</vt:lpstr>
      <vt:lpstr>Germline and somatic variants substantially overlap each other</vt:lpstr>
      <vt:lpstr>The overlap between germline and somatic variants is not explained by germline contamination of PCAWG</vt:lpstr>
      <vt:lpstr>Cancer subtype analysis implicates the clock-like signature as a driver of shared mutation patterns between germline and somatic contexts</vt:lpstr>
      <vt:lpstr>The genomic features that distinguish germline mutations from uniformly simulated SNPs also distinguish co-mutated SNPs from germline SNPs.</vt:lpstr>
      <vt:lpstr>Things to do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Meyerson</dc:creator>
  <cp:lastModifiedBy>Will Meyerson</cp:lastModifiedBy>
  <cp:revision>8</cp:revision>
  <dcterms:created xsi:type="dcterms:W3CDTF">2017-11-16T17:38:45Z</dcterms:created>
  <dcterms:modified xsi:type="dcterms:W3CDTF">2017-11-17T02:40:54Z</dcterms:modified>
</cp:coreProperties>
</file>