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536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1883880" y="548640"/>
            <a:ext cx="6951960" cy="630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" name="Picture 60"/>
          <p:cNvPicPr/>
          <p:nvPr/>
        </p:nvPicPr>
        <p:blipFill>
          <a:blip r:embed="rId2"/>
          <a:stretch/>
        </p:blipFill>
        <p:spPr>
          <a:xfrm>
            <a:off x="394920" y="154440"/>
            <a:ext cx="9222120" cy="708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3" name="Picture 62"/>
          <p:cNvPicPr/>
          <p:nvPr/>
        </p:nvPicPr>
        <p:blipFill>
          <a:blip r:embed="rId2"/>
          <a:stretch/>
        </p:blipFill>
        <p:spPr>
          <a:xfrm>
            <a:off x="1166400" y="441720"/>
            <a:ext cx="7763040" cy="668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/>
          <p:nvPr/>
        </p:nvPicPr>
        <p:blipFill>
          <a:blip r:embed="rId2"/>
          <a:stretch/>
        </p:blipFill>
        <p:spPr>
          <a:xfrm>
            <a:off x="1533240" y="526320"/>
            <a:ext cx="7030080" cy="701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0"/>
            <a:ext cx="6776929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1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6" name="Picture 65"/>
          <p:cNvPicPr/>
          <p:nvPr/>
        </p:nvPicPr>
        <p:blipFill>
          <a:blip r:embed="rId2"/>
          <a:stretch/>
        </p:blipFill>
        <p:spPr>
          <a:xfrm>
            <a:off x="2555280" y="301320"/>
            <a:ext cx="5199480" cy="701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" name="Picture 67"/>
          <p:cNvPicPr/>
          <p:nvPr/>
        </p:nvPicPr>
        <p:blipFill>
          <a:blip r:embed="rId2"/>
          <a:stretch/>
        </p:blipFill>
        <p:spPr>
          <a:xfrm>
            <a:off x="2658960" y="360"/>
            <a:ext cx="4472640" cy="755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914400" y="731520"/>
            <a:ext cx="8312760" cy="619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3017520" y="402480"/>
            <a:ext cx="4404600" cy="672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2847240" y="1768680"/>
            <a:ext cx="43837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1834920" y="574920"/>
            <a:ext cx="6409800" cy="640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1834920" y="574920"/>
            <a:ext cx="6409800" cy="640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1834920" y="574920"/>
            <a:ext cx="6409800" cy="640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" name="Picture 52"/>
          <p:cNvPicPr/>
          <p:nvPr/>
        </p:nvPicPr>
        <p:blipFill>
          <a:blip r:embed="rId2"/>
          <a:stretch/>
        </p:blipFill>
        <p:spPr>
          <a:xfrm>
            <a:off x="1834920" y="574920"/>
            <a:ext cx="6409800" cy="640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Picture 55"/>
          <p:cNvPicPr/>
          <p:nvPr/>
        </p:nvPicPr>
        <p:blipFill>
          <a:blip r:embed="rId2"/>
          <a:stretch/>
        </p:blipFill>
        <p:spPr>
          <a:xfrm>
            <a:off x="1834920" y="574920"/>
            <a:ext cx="6409800" cy="640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2"/>
          <p:cNvSpPr/>
          <p:nvPr/>
        </p:nvSpPr>
        <p:spPr>
          <a:xfrm>
            <a:off x="504000" y="176904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1834920" y="574920"/>
            <a:ext cx="6409800" cy="640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0</Words>
  <Application>Microsoft Macintosh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Leonidas Salichos</cp:lastModifiedBy>
  <cp:revision>6</cp:revision>
  <dcterms:created xsi:type="dcterms:W3CDTF">2017-11-16T15:34:18Z</dcterms:created>
  <dcterms:modified xsi:type="dcterms:W3CDTF">2017-11-17T02:43:40Z</dcterms:modified>
  <dc:language>en-US</dc:language>
</cp:coreProperties>
</file>