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0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5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7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8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9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5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7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A53E-5E3D-0140-B801-670585F2248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B2F5-076F-8C49-80A0-1761F7AB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Information theory based measures for quantification of private information leakage and privacy-preserving file formats for functional genomic experiments </a:t>
            </a:r>
            <a:br>
              <a:rPr lang="en-US" sz="3000" b="1" dirty="0" smtClean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Figure pack</a:t>
            </a:r>
          </a:p>
          <a:p>
            <a:r>
              <a:rPr lang="en-US" dirty="0" smtClean="0"/>
              <a:t>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2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887" y="15450"/>
            <a:ext cx="108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 </a:t>
            </a:r>
            <a:r>
              <a:rPr lang="en-US" dirty="0" smtClean="0"/>
              <a:t>Table 1</a:t>
            </a:r>
            <a:endParaRPr lang="en-US" dirty="0"/>
          </a:p>
        </p:txBody>
      </p:sp>
      <p:pic>
        <p:nvPicPr>
          <p:cNvPr id="5" name="Picture 4" descr="Screen Shot 2017-11-11 at 6.4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10" y="229669"/>
            <a:ext cx="5634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4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115" y="114494"/>
            <a:ext cx="99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1: </a:t>
            </a:r>
            <a:endParaRPr lang="en-US" dirty="0"/>
          </a:p>
        </p:txBody>
      </p:sp>
      <p:pic>
        <p:nvPicPr>
          <p:cNvPr id="7" name="Picture 6" descr="Figure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0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2" name="Picture 1" descr="Figur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587"/>
            <a:ext cx="9144000" cy="65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2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3: Linking</a:t>
            </a:r>
            <a:endParaRPr lang="en-US" dirty="0"/>
          </a:p>
        </p:txBody>
      </p:sp>
      <p:pic>
        <p:nvPicPr>
          <p:cNvPr id="2" name="Picture 1" descr="Figure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452"/>
            <a:ext cx="9144000" cy="47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8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pic>
        <p:nvPicPr>
          <p:cNvPr id="2" name="Picture 1" descr="Figure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1" y="1755028"/>
            <a:ext cx="9144000" cy="28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2" name="Picture 1" descr="Figure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43" y="0"/>
            <a:ext cx="6113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2" name="Picture 1" descr="Figure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7" y="369332"/>
            <a:ext cx="8009023" cy="63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2" name="Picture 1" descr="Figure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02" y="126153"/>
            <a:ext cx="6929257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4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486" y="137040"/>
            <a:ext cx="115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 Figure 1</a:t>
            </a:r>
            <a:endParaRPr lang="en-US" dirty="0"/>
          </a:p>
        </p:txBody>
      </p:sp>
      <p:pic>
        <p:nvPicPr>
          <p:cNvPr id="5" name="Picture 4" descr="SIFigure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31" y="1580604"/>
            <a:ext cx="6362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3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46</Words>
  <Application>Microsoft Macintosh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Information theory based measures for quantification of private information leakage and privacy-preserving file formats for functional genomic experiments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theory based measures for quantification of private information leakage and privacy-preserving file formats for functional genomic experiments  </dc:title>
  <dc:creator>Gamze Gursoy</dc:creator>
  <cp:lastModifiedBy>Gamze Gursoy</cp:lastModifiedBy>
  <cp:revision>19</cp:revision>
  <dcterms:created xsi:type="dcterms:W3CDTF">2017-11-07T17:38:55Z</dcterms:created>
  <dcterms:modified xsi:type="dcterms:W3CDTF">2017-11-11T23:46:48Z</dcterms:modified>
</cp:coreProperties>
</file>