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4"/>
  </p:notesMasterIdLst>
  <p:sldIdLst>
    <p:sldId id="269" r:id="rId2"/>
    <p:sldId id="267" r:id="rId3"/>
  </p:sldIdLst>
  <p:sldSz cx="10058400" cy="7315200"/>
  <p:notesSz cx="6858000" cy="9144000"/>
  <p:defaultTextStyle>
    <a:defPPr>
      <a:defRPr lang="en-US"/>
    </a:defPPr>
    <a:lvl1pPr marL="0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1pPr>
    <a:lvl2pPr marL="392758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2pPr>
    <a:lvl3pPr marL="785518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3pPr>
    <a:lvl4pPr marL="1178276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4pPr>
    <a:lvl5pPr marL="1571036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5pPr>
    <a:lvl6pPr marL="1963794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6pPr>
    <a:lvl7pPr marL="2356553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7pPr>
    <a:lvl8pPr marL="2749312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8pPr>
    <a:lvl9pPr marL="3142071" algn="l" defTabSz="785518" rtl="0" eaLnBrk="1" latinLnBrk="0" hangingPunct="1">
      <a:defRPr sz="15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8383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88"/>
    <p:restoredTop sz="94696"/>
  </p:normalViewPr>
  <p:slideViewPr>
    <p:cSldViewPr snapToGrid="0" snapToObjects="1">
      <p:cViewPr varScale="1">
        <p:scale>
          <a:sx n="218" d="100"/>
          <a:sy n="218" d="100"/>
        </p:scale>
        <p:origin x="8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C9EF6-8B8D-5F4F-ACB0-BEB1152F03BC}" type="datetimeFigureOut">
              <a:rPr lang="en-US" smtClean="0"/>
              <a:t>11/8/17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6513" y="1143000"/>
            <a:ext cx="4244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FFD63-3A6A-B842-97CA-81BBD923A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8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97187"/>
            <a:ext cx="854964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89467"/>
            <a:ext cx="2168843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89467"/>
            <a:ext cx="6380798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823722"/>
            <a:ext cx="867537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895429"/>
            <a:ext cx="867537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947333"/>
            <a:ext cx="427482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89468"/>
            <a:ext cx="867537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793241"/>
            <a:ext cx="425517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672080"/>
            <a:ext cx="4255174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793241"/>
            <a:ext cx="427613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672080"/>
            <a:ext cx="4276130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053255"/>
            <a:ext cx="5092065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87680"/>
            <a:ext cx="324409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053255"/>
            <a:ext cx="5092065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194560"/>
            <a:ext cx="324409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89468"/>
            <a:ext cx="867537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947333"/>
            <a:ext cx="867537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FD104-E332-8640-BF1A-CB0608A545D0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780108"/>
            <a:ext cx="339471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780108"/>
            <a:ext cx="22631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0645F-0888-3648-8DE5-D9B87D171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rminator 96"/>
          <p:cNvSpPr/>
          <p:nvPr/>
        </p:nvSpPr>
        <p:spPr>
          <a:xfrm rot="16200000">
            <a:off x="4731516" y="4906335"/>
            <a:ext cx="703795" cy="163258"/>
          </a:xfrm>
          <a:prstGeom prst="flowChartTerminator">
            <a:avLst/>
          </a:prstGeom>
          <a:pattFill prst="ltUpDiag">
            <a:fgClr>
              <a:srgbClr val="838383"/>
            </a:fgClr>
            <a:bgClr>
              <a:schemeClr val="bg1"/>
            </a:bgClr>
          </a:patt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4698003" y="4865541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Tissue Score</a:t>
            </a:r>
            <a:endParaRPr lang="en-US" sz="900" dirty="0"/>
          </a:p>
        </p:txBody>
      </p:sp>
      <p:grpSp>
        <p:nvGrpSpPr>
          <p:cNvPr id="2" name="Group 1"/>
          <p:cNvGrpSpPr/>
          <p:nvPr/>
        </p:nvGrpSpPr>
        <p:grpSpPr>
          <a:xfrm>
            <a:off x="4218263" y="1561153"/>
            <a:ext cx="594360" cy="425079"/>
            <a:chOff x="2645131" y="1277814"/>
            <a:chExt cx="594360" cy="425079"/>
          </a:xfrm>
        </p:grpSpPr>
        <p:sp>
          <p:nvSpPr>
            <p:cNvPr id="3" name="Magnetic Disk 2"/>
            <p:cNvSpPr/>
            <p:nvPr/>
          </p:nvSpPr>
          <p:spPr>
            <a:xfrm>
              <a:off x="2645131" y="1277814"/>
              <a:ext cx="594360" cy="425079"/>
            </a:xfrm>
            <a:prstGeom prst="flowChartMagneticDisk">
              <a:avLst/>
            </a:prstGeom>
            <a:noFill/>
            <a:ln w="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696492" y="1414170"/>
              <a:ext cx="49163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112 RBP profiles</a:t>
              </a:r>
              <a:endParaRPr lang="en-US" sz="9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32861" y="1561153"/>
            <a:ext cx="594360" cy="425078"/>
            <a:chOff x="1395047" y="878590"/>
            <a:chExt cx="594360" cy="425079"/>
          </a:xfrm>
        </p:grpSpPr>
        <p:sp>
          <p:nvSpPr>
            <p:cNvPr id="6" name="Magnetic Disk 5"/>
            <p:cNvSpPr/>
            <p:nvPr/>
          </p:nvSpPr>
          <p:spPr>
            <a:xfrm>
              <a:off x="1395047" y="878590"/>
              <a:ext cx="594360" cy="425079"/>
            </a:xfrm>
            <a:prstGeom prst="flowChartMagneticDisk">
              <a:avLst/>
            </a:prstGeom>
            <a:noFill/>
            <a:ln w="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31305" y="1005387"/>
              <a:ext cx="52184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SNP data (</a:t>
              </a:r>
              <a:r>
                <a:rPr lang="en-US" sz="900" dirty="0" err="1" smtClean="0"/>
                <a:t>e.g</a:t>
              </a:r>
              <a:r>
                <a:rPr lang="en-US" sz="900" dirty="0" smtClean="0"/>
                <a:t> 1KG)</a:t>
              </a:r>
              <a:endParaRPr lang="en-US" sz="9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900196" y="3461081"/>
            <a:ext cx="914400" cy="215444"/>
          </a:xfrm>
          <a:prstGeom prst="rect">
            <a:avLst/>
          </a:prstGeom>
          <a:solidFill>
            <a:schemeClr val="accent1">
              <a:alpha val="2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Regulator Score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4504470" y="3461081"/>
            <a:ext cx="914400" cy="215444"/>
          </a:xfrm>
          <a:prstGeom prst="rect">
            <a:avLst/>
          </a:prstGeom>
          <a:solidFill>
            <a:schemeClr val="accent1">
              <a:alpha val="2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Element Score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01810" y="3461081"/>
            <a:ext cx="914400" cy="215444"/>
          </a:xfrm>
          <a:prstGeom prst="rect">
            <a:avLst/>
          </a:prstGeom>
          <a:solidFill>
            <a:schemeClr val="accent1">
              <a:alpha val="20000"/>
            </a:schemeClr>
          </a:solidFill>
          <a:ln w="3175">
            <a:solidFill>
              <a:schemeClr val="tx1"/>
            </a:solidFill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zh-CN" sz="800" smtClean="0"/>
              <a:t>Base-pair</a:t>
            </a:r>
            <a:endParaRPr lang="en-US" sz="800" dirty="0"/>
          </a:p>
        </p:txBody>
      </p:sp>
      <p:grpSp>
        <p:nvGrpSpPr>
          <p:cNvPr id="83" name="Group 82"/>
          <p:cNvGrpSpPr/>
          <p:nvPr/>
        </p:nvGrpSpPr>
        <p:grpSpPr>
          <a:xfrm>
            <a:off x="2830629" y="2625150"/>
            <a:ext cx="1053534" cy="274320"/>
            <a:chOff x="2660641" y="2625150"/>
            <a:chExt cx="1053534" cy="274320"/>
          </a:xfrm>
        </p:grpSpPr>
        <p:sp>
          <p:nvSpPr>
            <p:cNvPr id="8" name="TextBox 7"/>
            <p:cNvSpPr txBox="1"/>
            <p:nvPr/>
          </p:nvSpPr>
          <p:spPr>
            <a:xfrm>
              <a:off x="2660641" y="2625150"/>
              <a:ext cx="512770" cy="27432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smtClean="0"/>
                <a:t>RBP DAF%</a:t>
              </a:r>
              <a:endParaRPr lang="en-US" sz="8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42055" y="2625150"/>
              <a:ext cx="472120" cy="274320"/>
            </a:xfrm>
            <a:prstGeom prst="rect">
              <a:avLst/>
            </a:prstGeom>
            <a:pattFill prst="ltUpDiag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err="1" smtClean="0"/>
                <a:t>Reg</a:t>
              </a:r>
              <a:r>
                <a:rPr lang="en-US" sz="800" dirty="0" smtClean="0"/>
                <a:t>  power</a:t>
              </a:r>
              <a:endParaRPr lang="en-US" sz="8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112715" y="2625150"/>
            <a:ext cx="1697911" cy="274320"/>
            <a:chOff x="4231577" y="2625150"/>
            <a:chExt cx="1697911" cy="274320"/>
          </a:xfrm>
        </p:grpSpPr>
        <p:sp>
          <p:nvSpPr>
            <p:cNvPr id="9" name="TextBox 8"/>
            <p:cNvSpPr txBox="1"/>
            <p:nvPr/>
          </p:nvSpPr>
          <p:spPr>
            <a:xfrm>
              <a:off x="4231577" y="2625150"/>
              <a:ext cx="484432" cy="27432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smtClean="0"/>
                <a:t>co-binding</a:t>
              </a:r>
              <a:endParaRPr lang="en-US" sz="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90795" y="2625150"/>
              <a:ext cx="531953" cy="274320"/>
            </a:xfrm>
            <a:prstGeom prst="rect">
              <a:avLst/>
            </a:prstGeom>
            <a:pattFill prst="ltUp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smtClean="0"/>
                <a:t>Differential expression</a:t>
              </a:r>
              <a:endParaRPr lang="en-US" sz="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97535" y="2625150"/>
              <a:ext cx="531953" cy="274320"/>
            </a:xfrm>
            <a:prstGeom prst="rect">
              <a:avLst/>
            </a:prstGeom>
            <a:pattFill prst="ltUp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smtClean="0"/>
                <a:t>Recurrence</a:t>
              </a:r>
              <a:endParaRPr lang="en-US" sz="8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90781" y="1628772"/>
            <a:ext cx="548640" cy="301752"/>
            <a:chOff x="6296575" y="1297694"/>
            <a:chExt cx="914400" cy="301752"/>
          </a:xfrm>
        </p:grpSpPr>
        <p:sp>
          <p:nvSpPr>
            <p:cNvPr id="20" name="Terminator 19"/>
            <p:cNvSpPr/>
            <p:nvPr/>
          </p:nvSpPr>
          <p:spPr>
            <a:xfrm>
              <a:off x="6296575" y="1297694"/>
              <a:ext cx="914400" cy="301752"/>
            </a:xfrm>
            <a:prstGeom prst="flowChartTerminator">
              <a:avLst/>
            </a:prstGeom>
            <a:pattFill prst="ltUp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09763" y="1310071"/>
              <a:ext cx="888024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Expression Profiles</a:t>
              </a:r>
              <a:endParaRPr lang="en-US" sz="9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90781" y="1628772"/>
            <a:ext cx="548640" cy="301752"/>
            <a:chOff x="6296575" y="1297694"/>
            <a:chExt cx="914400" cy="301752"/>
          </a:xfrm>
        </p:grpSpPr>
        <p:sp>
          <p:nvSpPr>
            <p:cNvPr id="23" name="Terminator 22"/>
            <p:cNvSpPr/>
            <p:nvPr/>
          </p:nvSpPr>
          <p:spPr>
            <a:xfrm>
              <a:off x="6296575" y="1297694"/>
              <a:ext cx="914400" cy="301752"/>
            </a:xfrm>
            <a:prstGeom prst="flowChartTerminator">
              <a:avLst/>
            </a:prstGeom>
            <a:pattFill prst="ltUp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09763" y="1310071"/>
              <a:ext cx="888024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mutation profiles</a:t>
              </a:r>
              <a:endParaRPr lang="en-US" sz="9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390781" y="1628772"/>
            <a:ext cx="548640" cy="301752"/>
            <a:chOff x="6296575" y="1297694"/>
            <a:chExt cx="914400" cy="301752"/>
          </a:xfrm>
        </p:grpSpPr>
        <p:sp>
          <p:nvSpPr>
            <p:cNvPr id="26" name="Terminator 25"/>
            <p:cNvSpPr/>
            <p:nvPr/>
          </p:nvSpPr>
          <p:spPr>
            <a:xfrm>
              <a:off x="6296575" y="1297694"/>
              <a:ext cx="914400" cy="301752"/>
            </a:xfrm>
            <a:prstGeom prst="flowChartTerminator">
              <a:avLst/>
            </a:prstGeom>
            <a:pattFill prst="ltUpDiag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09763" y="1310071"/>
              <a:ext cx="888024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Base-pair features</a:t>
              </a:r>
              <a:endParaRPr lang="en-US" sz="900" dirty="0"/>
            </a:p>
          </p:txBody>
        </p:sp>
      </p:grpSp>
      <p:cxnSp>
        <p:nvCxnSpPr>
          <p:cNvPr id="30" name="Straight Arrow Connector 29"/>
          <p:cNvCxnSpPr>
            <a:stCxn id="3" idx="3"/>
            <a:endCxn id="8" idx="0"/>
          </p:cNvCxnSpPr>
          <p:nvPr/>
        </p:nvCxnSpPr>
        <p:spPr>
          <a:xfrm flipH="1">
            <a:off x="3087014" y="1986232"/>
            <a:ext cx="1428429" cy="63891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6" idx="3"/>
            <a:endCxn id="8" idx="0"/>
          </p:cNvCxnSpPr>
          <p:nvPr/>
        </p:nvCxnSpPr>
        <p:spPr>
          <a:xfrm flipH="1">
            <a:off x="3087014" y="1986231"/>
            <a:ext cx="443027" cy="638919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" idx="3"/>
            <a:endCxn id="15" idx="0"/>
          </p:cNvCxnSpPr>
          <p:nvPr/>
        </p:nvCxnSpPr>
        <p:spPr>
          <a:xfrm flipH="1">
            <a:off x="3648103" y="1986232"/>
            <a:ext cx="867340" cy="63891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" idx="3"/>
            <a:endCxn id="9" idx="0"/>
          </p:cNvCxnSpPr>
          <p:nvPr/>
        </p:nvCxnSpPr>
        <p:spPr>
          <a:xfrm flipH="1">
            <a:off x="4354931" y="1986232"/>
            <a:ext cx="160512" cy="638918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16" idx="0"/>
          </p:cNvCxnSpPr>
          <p:nvPr/>
        </p:nvCxnSpPr>
        <p:spPr>
          <a:xfrm flipH="1">
            <a:off x="4937910" y="1930524"/>
            <a:ext cx="527191" cy="694626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2"/>
            <a:endCxn id="17" idx="0"/>
          </p:cNvCxnSpPr>
          <p:nvPr/>
        </p:nvCxnSpPr>
        <p:spPr>
          <a:xfrm flipH="1">
            <a:off x="5544650" y="1930524"/>
            <a:ext cx="520451" cy="694626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3"/>
            <a:endCxn id="10" idx="0"/>
          </p:cNvCxnSpPr>
          <p:nvPr/>
        </p:nvCxnSpPr>
        <p:spPr>
          <a:xfrm>
            <a:off x="3530041" y="1986231"/>
            <a:ext cx="2679855" cy="638919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6039178" y="2625150"/>
            <a:ext cx="839665" cy="274320"/>
            <a:chOff x="6276242" y="2625150"/>
            <a:chExt cx="839665" cy="274320"/>
          </a:xfrm>
        </p:grpSpPr>
        <p:sp>
          <p:nvSpPr>
            <p:cNvPr id="10" name="TextBox 9"/>
            <p:cNvSpPr txBox="1"/>
            <p:nvPr/>
          </p:nvSpPr>
          <p:spPr>
            <a:xfrm>
              <a:off x="6276242" y="2625150"/>
              <a:ext cx="341436" cy="27432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smtClean="0"/>
                <a:t>Motif</a:t>
              </a:r>
              <a:endParaRPr lang="en-US" sz="8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715856" y="2625150"/>
              <a:ext cx="400051" cy="27432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lIns="0" rIns="0" rtlCol="0" anchor="ctr" anchorCtr="0">
              <a:noAutofit/>
            </a:bodyPr>
            <a:lstStyle/>
            <a:p>
              <a:pPr algn="ctr"/>
              <a:r>
                <a:rPr lang="en-US" sz="800" dirty="0" smtClean="0"/>
                <a:t>Base-pair DAF%</a:t>
              </a:r>
              <a:endParaRPr lang="en-US" sz="800" dirty="0"/>
            </a:p>
          </p:txBody>
        </p:sp>
      </p:grpSp>
      <p:cxnSp>
        <p:nvCxnSpPr>
          <p:cNvPr id="62" name="Straight Arrow Connector 61"/>
          <p:cNvCxnSpPr>
            <a:stCxn id="26" idx="2"/>
            <a:endCxn id="60" idx="0"/>
          </p:cNvCxnSpPr>
          <p:nvPr/>
        </p:nvCxnSpPr>
        <p:spPr>
          <a:xfrm>
            <a:off x="6665101" y="1930524"/>
            <a:ext cx="13717" cy="694626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" idx="3"/>
            <a:endCxn id="60" idx="0"/>
          </p:cNvCxnSpPr>
          <p:nvPr/>
        </p:nvCxnSpPr>
        <p:spPr>
          <a:xfrm>
            <a:off x="3530041" y="1986231"/>
            <a:ext cx="3148777" cy="638919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" idx="2"/>
            <a:endCxn id="11" idx="0"/>
          </p:cNvCxnSpPr>
          <p:nvPr/>
        </p:nvCxnSpPr>
        <p:spPr>
          <a:xfrm>
            <a:off x="3087014" y="2899470"/>
            <a:ext cx="270382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5" idx="2"/>
            <a:endCxn id="11" idx="0"/>
          </p:cNvCxnSpPr>
          <p:nvPr/>
        </p:nvCxnSpPr>
        <p:spPr>
          <a:xfrm flipH="1">
            <a:off x="3357396" y="2899470"/>
            <a:ext cx="290707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9" idx="2"/>
            <a:endCxn id="12" idx="0"/>
          </p:cNvCxnSpPr>
          <p:nvPr/>
        </p:nvCxnSpPr>
        <p:spPr>
          <a:xfrm>
            <a:off x="4354931" y="2899470"/>
            <a:ext cx="606739" cy="561611"/>
          </a:xfrm>
          <a:prstGeom prst="line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6" idx="2"/>
            <a:endCxn id="12" idx="0"/>
          </p:cNvCxnSpPr>
          <p:nvPr/>
        </p:nvCxnSpPr>
        <p:spPr>
          <a:xfrm>
            <a:off x="4937910" y="2899470"/>
            <a:ext cx="23760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7" idx="2"/>
            <a:endCxn id="12" idx="0"/>
          </p:cNvCxnSpPr>
          <p:nvPr/>
        </p:nvCxnSpPr>
        <p:spPr>
          <a:xfrm flipH="1">
            <a:off x="4961670" y="2899470"/>
            <a:ext cx="582980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0" idx="2"/>
            <a:endCxn id="13" idx="0"/>
          </p:cNvCxnSpPr>
          <p:nvPr/>
        </p:nvCxnSpPr>
        <p:spPr>
          <a:xfrm>
            <a:off x="6209896" y="2899470"/>
            <a:ext cx="249114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0" idx="2"/>
            <a:endCxn id="13" idx="0"/>
          </p:cNvCxnSpPr>
          <p:nvPr/>
        </p:nvCxnSpPr>
        <p:spPr>
          <a:xfrm flipH="1">
            <a:off x="6459010" y="2899470"/>
            <a:ext cx="219808" cy="561611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2" idx="2"/>
          </p:cNvCxnSpPr>
          <p:nvPr/>
        </p:nvCxnSpPr>
        <p:spPr>
          <a:xfrm>
            <a:off x="4961670" y="3676525"/>
            <a:ext cx="1" cy="731127"/>
          </a:xfrm>
          <a:prstGeom prst="straightConnector1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rminator 91"/>
          <p:cNvSpPr/>
          <p:nvPr/>
        </p:nvSpPr>
        <p:spPr>
          <a:xfrm>
            <a:off x="4626482" y="4408562"/>
            <a:ext cx="652192" cy="1001638"/>
          </a:xfrm>
          <a:prstGeom prst="flowChartTerminator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4626482" y="4444022"/>
            <a:ext cx="6703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RAD Score</a:t>
            </a:r>
            <a:endParaRPr lang="en-US" sz="900" dirty="0"/>
          </a:p>
        </p:txBody>
      </p:sp>
      <p:sp>
        <p:nvSpPr>
          <p:cNvPr id="96" name="Terminator 95"/>
          <p:cNvSpPr/>
          <p:nvPr/>
        </p:nvSpPr>
        <p:spPr>
          <a:xfrm rot="16200000">
            <a:off x="4436441" y="4906335"/>
            <a:ext cx="703795" cy="163258"/>
          </a:xfrm>
          <a:prstGeom prst="flowChartTerminator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 rot="16200000">
            <a:off x="4360351" y="4875390"/>
            <a:ext cx="8627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Baseline Score</a:t>
            </a:r>
            <a:endParaRPr lang="en-US" sz="900" dirty="0"/>
          </a:p>
        </p:txBody>
      </p:sp>
      <p:cxnSp>
        <p:nvCxnSpPr>
          <p:cNvPr id="104" name="Curved Connector 103"/>
          <p:cNvCxnSpPr>
            <a:stCxn id="11" idx="2"/>
          </p:cNvCxnSpPr>
          <p:nvPr/>
        </p:nvCxnSpPr>
        <p:spPr>
          <a:xfrm rot="16200000" flipH="1">
            <a:off x="3492775" y="3541146"/>
            <a:ext cx="998329" cy="1269086"/>
          </a:xfrm>
          <a:prstGeom prst="curvedConnector2">
            <a:avLst/>
          </a:prstGeom>
          <a:ln>
            <a:headEnd type="non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urved Connector 105"/>
          <p:cNvCxnSpPr>
            <a:stCxn id="13" idx="2"/>
          </p:cNvCxnSpPr>
          <p:nvPr/>
        </p:nvCxnSpPr>
        <p:spPr>
          <a:xfrm rot="5400000">
            <a:off x="5378770" y="3594613"/>
            <a:ext cx="998329" cy="1162152"/>
          </a:xfrm>
          <a:prstGeom prst="curvedConnector2">
            <a:avLst/>
          </a:prstGeom>
          <a:ln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14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97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9115</TotalTime>
  <Words>39</Words>
  <Application>Microsoft Macintosh PowerPoint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等线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PASPORT: </dc:title>
  <dc:creator>jingzhang.wti.bupt@gmail.com</dc:creator>
  <cp:lastModifiedBy>jingzhang.wti.bupt@gmail.com</cp:lastModifiedBy>
  <cp:revision>102</cp:revision>
  <dcterms:created xsi:type="dcterms:W3CDTF">2017-10-25T15:46:21Z</dcterms:created>
  <dcterms:modified xsi:type="dcterms:W3CDTF">2017-11-08T21:38:37Z</dcterms:modified>
</cp:coreProperties>
</file>