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64"/>
  </p:normalViewPr>
  <p:slideViewPr>
    <p:cSldViewPr snapToGrid="0" snapToObjects="1">
      <p:cViewPr varScale="1">
        <p:scale>
          <a:sx n="82" d="100"/>
          <a:sy n="82" d="100"/>
        </p:scale>
        <p:origin x="17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4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6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3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7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9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7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9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0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6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D29D-EDF2-FB4C-AFAF-500D87D2AED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7A18-AF62-5149-A9D3-9D1C8CE5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143000" y="0"/>
            <a:ext cx="9886208" cy="6858000"/>
            <a:chOff x="1143000" y="0"/>
            <a:chExt cx="9886208" cy="6858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9886208" cy="68580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8059118" y="1890793"/>
              <a:ext cx="2970089" cy="2944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441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1</cp:revision>
  <dcterms:created xsi:type="dcterms:W3CDTF">2017-11-09T01:12:16Z</dcterms:created>
  <dcterms:modified xsi:type="dcterms:W3CDTF">2017-11-09T01:14:07Z</dcterms:modified>
</cp:coreProperties>
</file>