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/>
    <p:restoredTop sz="94662"/>
  </p:normalViewPr>
  <p:slideViewPr>
    <p:cSldViewPr snapToGrid="0" snapToObjects="1">
      <p:cViewPr varScale="1">
        <p:scale>
          <a:sx n="100" d="100"/>
          <a:sy n="100" d="100"/>
        </p:scale>
        <p:origin x="19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C2947-F29A-3C48-915F-D682C2AD0A01}" type="datetimeFigureOut">
              <a:rPr lang="en-US" smtClean="0"/>
              <a:t>11/8/17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F1E6E-199A-2245-BFA3-DC83C48F1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4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F1E6E-199A-2245-BFA3-DC83C48F17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7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0E9E-0413-204B-9437-2A5BC6D13D31}" type="datetime1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79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6171-350D-8A4E-8082-000E9C215732}" type="datetime1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9A1A-135C-F14E-8DA4-10848FC16400}" type="datetime1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8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C523-5A52-5F49-8402-562A3C89E7FC}" type="datetime1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4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5846-C132-3C4B-B139-EB742192E132}" type="datetime1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3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76A8-C0FF-FE4A-8517-2A1596B9DDDA}" type="datetime1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0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E2BA-C1C1-BC4A-8CA6-465FD1D4D001}" type="datetime1">
              <a:rPr lang="en-US" smtClean="0"/>
              <a:t>11/8/17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1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1790-2851-6043-AC26-5F6DF06FC469}" type="datetime1">
              <a:rPr lang="en-US" smtClean="0"/>
              <a:t>11/8/17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9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DC2F-6A03-2346-B02A-7710F3F57FDA}" type="datetime1">
              <a:rPr lang="en-US" smtClean="0"/>
              <a:t>11/8/17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3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9D0-5F15-FC45-81B1-BD125C397F0A}" type="datetime1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1A35-7A92-E54D-ADB8-6E0231AA5F17}" type="datetime1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4DD58-CF31-6E47-8510-85A41E7D4D48}" type="datetime1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7171F-91FB-124D-B5B2-5DB6D813E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0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Synthetic testing of Integrative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JW, 11/08/17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6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1125"/>
            <a:ext cx="11595100" cy="1325563"/>
          </a:xfrm>
        </p:spPr>
        <p:txBody>
          <a:bodyPr/>
          <a:lstStyle/>
          <a:p>
            <a:r>
              <a:rPr lang="en-US" smtClean="0"/>
              <a:t>Generating synthetic transcriptome data (Model 1)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08457" y="5562440"/>
            <a:ext cx="6025886" cy="10528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49585" y="4333176"/>
            <a:ext cx="4264157" cy="9766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13343" y="4348352"/>
            <a:ext cx="4264157" cy="9766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35478" y="2032000"/>
            <a:ext cx="4321043" cy="20789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79801" y="59094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78984" y="59094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78167" y="59094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39901" y="461005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339084" y="461005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938267" y="461005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02478" y="461005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201661" y="461005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00844" y="461005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287537" y="3459500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886720" y="3459500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485903" y="3459500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287537" y="2819615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886720" y="2819615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85903" y="2819615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271793" y="2173779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870976" y="2173779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470159" y="2173779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868160" y="1356491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667166" y="5882572"/>
            <a:ext cx="186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SNPs (10)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743053" y="4363528"/>
            <a:ext cx="2098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Enhancers (5)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949789" y="4590672"/>
            <a:ext cx="186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Genes (10)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796068" y="2781099"/>
            <a:ext cx="1842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Modules</a:t>
            </a:r>
          </a:p>
          <a:p>
            <a:r>
              <a:rPr lang="en-US" sz="2400" dirty="0" smtClean="0"/>
              <a:t>(10 X 3)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669022" y="1376822"/>
            <a:ext cx="126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Trait (1)</a:t>
            </a:r>
            <a:endParaRPr lang="en-US" sz="2400" dirty="0"/>
          </a:p>
        </p:txBody>
      </p:sp>
      <p:cxnSp>
        <p:nvCxnSpPr>
          <p:cNvPr id="34" name="Straight Arrow Connector 33"/>
          <p:cNvCxnSpPr>
            <a:endCxn id="10" idx="0"/>
          </p:cNvCxnSpPr>
          <p:nvPr/>
        </p:nvCxnSpPr>
        <p:spPr>
          <a:xfrm>
            <a:off x="2021159" y="5043579"/>
            <a:ext cx="1686481" cy="865863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7" idx="4"/>
            <a:endCxn id="11" idx="0"/>
          </p:cNvCxnSpPr>
          <p:nvPr/>
        </p:nvCxnSpPr>
        <p:spPr>
          <a:xfrm flipH="1">
            <a:off x="4306823" y="5063312"/>
            <a:ext cx="3122677" cy="84613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6" idx="4"/>
            <a:endCxn id="12" idx="0"/>
          </p:cNvCxnSpPr>
          <p:nvPr/>
        </p:nvCxnSpPr>
        <p:spPr>
          <a:xfrm flipH="1">
            <a:off x="4906006" y="5063312"/>
            <a:ext cx="1924311" cy="84613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6" idx="2"/>
          </p:cNvCxnSpPr>
          <p:nvPr/>
        </p:nvCxnSpPr>
        <p:spPr>
          <a:xfrm>
            <a:off x="3393945" y="4836683"/>
            <a:ext cx="3208533" cy="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7" idx="2"/>
            <a:endCxn id="16" idx="6"/>
          </p:cNvCxnSpPr>
          <p:nvPr/>
        </p:nvCxnSpPr>
        <p:spPr>
          <a:xfrm flipH="1">
            <a:off x="7058156" y="4836683"/>
            <a:ext cx="143505" cy="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18" idx="6"/>
          </p:cNvCxnSpPr>
          <p:nvPr/>
        </p:nvCxnSpPr>
        <p:spPr>
          <a:xfrm flipH="1">
            <a:off x="8256522" y="4821504"/>
            <a:ext cx="483982" cy="15179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8" idx="0"/>
            <a:endCxn id="20" idx="4"/>
          </p:cNvCxnSpPr>
          <p:nvPr/>
        </p:nvCxnSpPr>
        <p:spPr>
          <a:xfrm flipH="1" flipV="1">
            <a:off x="5114559" y="3912758"/>
            <a:ext cx="2914124" cy="697296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6" idx="0"/>
            <a:endCxn id="21" idx="4"/>
          </p:cNvCxnSpPr>
          <p:nvPr/>
        </p:nvCxnSpPr>
        <p:spPr>
          <a:xfrm flipH="1" flipV="1">
            <a:off x="5713742" y="3912758"/>
            <a:ext cx="1116575" cy="697296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4" idx="4"/>
            <a:endCxn id="19" idx="0"/>
          </p:cNvCxnSpPr>
          <p:nvPr/>
        </p:nvCxnSpPr>
        <p:spPr>
          <a:xfrm flipH="1">
            <a:off x="4515376" y="3272873"/>
            <a:ext cx="1198366" cy="186627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1" idx="0"/>
            <a:endCxn id="22" idx="4"/>
          </p:cNvCxnSpPr>
          <p:nvPr/>
        </p:nvCxnSpPr>
        <p:spPr>
          <a:xfrm flipH="1" flipV="1">
            <a:off x="4515376" y="3272873"/>
            <a:ext cx="1198366" cy="186627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27" idx="4"/>
            <a:endCxn id="22" idx="0"/>
          </p:cNvCxnSpPr>
          <p:nvPr/>
        </p:nvCxnSpPr>
        <p:spPr>
          <a:xfrm flipH="1">
            <a:off x="4515376" y="2627037"/>
            <a:ext cx="1182622" cy="192578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24" idx="0"/>
            <a:endCxn id="25" idx="4"/>
          </p:cNvCxnSpPr>
          <p:nvPr/>
        </p:nvCxnSpPr>
        <p:spPr>
          <a:xfrm flipH="1" flipV="1">
            <a:off x="4499632" y="2627037"/>
            <a:ext cx="1214110" cy="192578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28" idx="4"/>
            <a:endCxn id="25" idx="0"/>
          </p:cNvCxnSpPr>
          <p:nvPr/>
        </p:nvCxnSpPr>
        <p:spPr>
          <a:xfrm flipH="1">
            <a:off x="4499632" y="1809749"/>
            <a:ext cx="1596367" cy="36403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8" idx="4"/>
            <a:endCxn id="27" idx="0"/>
          </p:cNvCxnSpPr>
          <p:nvPr/>
        </p:nvCxnSpPr>
        <p:spPr>
          <a:xfrm flipH="1">
            <a:off x="5697998" y="1809749"/>
            <a:ext cx="398001" cy="36403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270502" y="5920411"/>
            <a:ext cx="66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3619619" y="4646198"/>
            <a:ext cx="66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8307087" y="4683158"/>
            <a:ext cx="66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1" name="TextBox 80"/>
          <p:cNvSpPr txBox="1"/>
          <p:nvPr/>
        </p:nvSpPr>
        <p:spPr>
          <a:xfrm>
            <a:off x="6095999" y="2819615"/>
            <a:ext cx="66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8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1125"/>
            <a:ext cx="11595100" cy="1325563"/>
          </a:xfrm>
        </p:spPr>
        <p:txBody>
          <a:bodyPr/>
          <a:lstStyle/>
          <a:p>
            <a:r>
              <a:rPr lang="en-US" dirty="0" smtClean="0"/>
              <a:t>Generating synthetic transcriptome data (Model 2)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08457" y="4940140"/>
            <a:ext cx="6025886" cy="10528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90843" y="3726052"/>
            <a:ext cx="4264157" cy="9766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35478" y="2553367"/>
            <a:ext cx="4321043" cy="93525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79801" y="52871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78984" y="52871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78167" y="52871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79978" y="398775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979161" y="398775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78344" y="3987754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287537" y="2837200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886720" y="2837200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485903" y="2837200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868160" y="1699391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667166" y="5260272"/>
            <a:ext cx="186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SNPs (10)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6727289" y="3968372"/>
            <a:ext cx="186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Genes (10)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796068" y="2641399"/>
            <a:ext cx="1842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Modules</a:t>
            </a:r>
          </a:p>
          <a:p>
            <a:r>
              <a:rPr lang="en-US" sz="2400" dirty="0" smtClean="0"/>
              <a:t>(4 X 1)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669022" y="1719722"/>
            <a:ext cx="126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Trait (1)</a:t>
            </a:r>
            <a:endParaRPr lang="en-US" sz="2400" dirty="0"/>
          </a:p>
        </p:txBody>
      </p:sp>
      <p:cxnSp>
        <p:nvCxnSpPr>
          <p:cNvPr id="36" name="Straight Arrow Connector 35"/>
          <p:cNvCxnSpPr>
            <a:stCxn id="17" idx="4"/>
            <a:endCxn id="11" idx="0"/>
          </p:cNvCxnSpPr>
          <p:nvPr/>
        </p:nvCxnSpPr>
        <p:spPr>
          <a:xfrm flipH="1">
            <a:off x="4306823" y="4441012"/>
            <a:ext cx="900177" cy="84613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6" idx="4"/>
            <a:endCxn id="12" idx="0"/>
          </p:cNvCxnSpPr>
          <p:nvPr/>
        </p:nvCxnSpPr>
        <p:spPr>
          <a:xfrm>
            <a:off x="4607817" y="4441012"/>
            <a:ext cx="298189" cy="84613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7" idx="2"/>
            <a:endCxn id="16" idx="6"/>
          </p:cNvCxnSpPr>
          <p:nvPr/>
        </p:nvCxnSpPr>
        <p:spPr>
          <a:xfrm flipH="1">
            <a:off x="4835656" y="4214383"/>
            <a:ext cx="143505" cy="0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18" idx="6"/>
          </p:cNvCxnSpPr>
          <p:nvPr/>
        </p:nvCxnSpPr>
        <p:spPr>
          <a:xfrm flipH="1">
            <a:off x="6034022" y="4199204"/>
            <a:ext cx="483982" cy="15179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8" idx="0"/>
            <a:endCxn id="20" idx="4"/>
          </p:cNvCxnSpPr>
          <p:nvPr/>
        </p:nvCxnSpPr>
        <p:spPr>
          <a:xfrm flipH="1" flipV="1">
            <a:off x="5114559" y="3290458"/>
            <a:ext cx="691624" cy="697296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6" idx="0"/>
            <a:endCxn id="21" idx="4"/>
          </p:cNvCxnSpPr>
          <p:nvPr/>
        </p:nvCxnSpPr>
        <p:spPr>
          <a:xfrm flipV="1">
            <a:off x="4607817" y="3290458"/>
            <a:ext cx="1105925" cy="697296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28" idx="4"/>
            <a:endCxn id="19" idx="0"/>
          </p:cNvCxnSpPr>
          <p:nvPr/>
        </p:nvCxnSpPr>
        <p:spPr>
          <a:xfrm flipH="1">
            <a:off x="4515376" y="2152649"/>
            <a:ext cx="1580623" cy="684551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8" idx="4"/>
            <a:endCxn id="21" idx="0"/>
          </p:cNvCxnSpPr>
          <p:nvPr/>
        </p:nvCxnSpPr>
        <p:spPr>
          <a:xfrm flipH="1">
            <a:off x="5713742" y="2152649"/>
            <a:ext cx="382257" cy="684551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270502" y="5298111"/>
            <a:ext cx="66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6084587" y="4060858"/>
            <a:ext cx="66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1" name="TextBox 80"/>
          <p:cNvSpPr txBox="1"/>
          <p:nvPr/>
        </p:nvSpPr>
        <p:spPr>
          <a:xfrm>
            <a:off x="6095999" y="2832315"/>
            <a:ext cx="66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Boltzmann Machine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79857" y="1904840"/>
            <a:ext cx="6025886" cy="10528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51201" y="22518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50384" y="22518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49567" y="22518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38566" y="2224972"/>
            <a:ext cx="186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Hidden Units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041902" y="2262811"/>
            <a:ext cx="66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2879857" y="3543140"/>
            <a:ext cx="6025886" cy="105286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51201" y="38901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50384" y="38901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49567" y="3890142"/>
            <a:ext cx="455678" cy="45325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38566" y="3863272"/>
            <a:ext cx="186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Visible Units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041902" y="3901111"/>
            <a:ext cx="66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smtClean="0"/>
              <a:t>…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>
          <a:xfrm flipH="1">
            <a:off x="3461280" y="2705100"/>
            <a:ext cx="1216126" cy="1197582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0"/>
            <a:endCxn id="5" idx="4"/>
          </p:cNvCxnSpPr>
          <p:nvPr/>
        </p:nvCxnSpPr>
        <p:spPr>
          <a:xfrm flipH="1" flipV="1">
            <a:off x="3479040" y="2705100"/>
            <a:ext cx="1198366" cy="1185042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4"/>
            <a:endCxn id="12" idx="0"/>
          </p:cNvCxnSpPr>
          <p:nvPr/>
        </p:nvCxnSpPr>
        <p:spPr>
          <a:xfrm>
            <a:off x="4078223" y="2705100"/>
            <a:ext cx="0" cy="1185042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4"/>
            <a:endCxn id="11" idx="0"/>
          </p:cNvCxnSpPr>
          <p:nvPr/>
        </p:nvCxnSpPr>
        <p:spPr>
          <a:xfrm flipH="1">
            <a:off x="3479040" y="2705100"/>
            <a:ext cx="599183" cy="1185042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0"/>
            <a:endCxn id="5" idx="4"/>
          </p:cNvCxnSpPr>
          <p:nvPr/>
        </p:nvCxnSpPr>
        <p:spPr>
          <a:xfrm flipH="1" flipV="1">
            <a:off x="3479040" y="2705100"/>
            <a:ext cx="599183" cy="1185042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0"/>
            <a:endCxn id="7" idx="4"/>
          </p:cNvCxnSpPr>
          <p:nvPr/>
        </p:nvCxnSpPr>
        <p:spPr>
          <a:xfrm flipV="1">
            <a:off x="4078223" y="2705100"/>
            <a:ext cx="599183" cy="1185042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0"/>
            <a:endCxn id="5" idx="4"/>
          </p:cNvCxnSpPr>
          <p:nvPr/>
        </p:nvCxnSpPr>
        <p:spPr>
          <a:xfrm flipV="1">
            <a:off x="3479040" y="2705100"/>
            <a:ext cx="0" cy="1185042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0"/>
            <a:endCxn id="7" idx="4"/>
          </p:cNvCxnSpPr>
          <p:nvPr/>
        </p:nvCxnSpPr>
        <p:spPr>
          <a:xfrm flipV="1">
            <a:off x="4677406" y="2705100"/>
            <a:ext cx="0" cy="1185042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5" idx="0"/>
            <a:endCxn id="5" idx="4"/>
          </p:cNvCxnSpPr>
          <p:nvPr/>
        </p:nvCxnSpPr>
        <p:spPr>
          <a:xfrm flipH="1" flipV="1">
            <a:off x="3479040" y="2705100"/>
            <a:ext cx="1895475" cy="1196011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1" idx="0"/>
            <a:endCxn id="9" idx="2"/>
          </p:cNvCxnSpPr>
          <p:nvPr/>
        </p:nvCxnSpPr>
        <p:spPr>
          <a:xfrm flipV="1">
            <a:off x="3479040" y="2724476"/>
            <a:ext cx="1895475" cy="1165666"/>
          </a:xfrm>
          <a:prstGeom prst="straightConnector1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800" y="4796947"/>
            <a:ext cx="6756400" cy="102401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781" y="5820964"/>
            <a:ext cx="3250438" cy="90967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Boltzmann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4825"/>
            <a:ext cx="10515600" cy="4351338"/>
          </a:xfrm>
        </p:spPr>
        <p:txBody>
          <a:bodyPr/>
          <a:lstStyle/>
          <a:p>
            <a:r>
              <a:rPr lang="en-US" dirty="0" smtClean="0"/>
              <a:t>Training by Contrastive Divergence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5975" y="2339564"/>
            <a:ext cx="5302250" cy="10652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39900" y="5510381"/>
            <a:ext cx="2578100" cy="9144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52693" y="4246575"/>
            <a:ext cx="2578100" cy="9144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07100" y="5510380"/>
            <a:ext cx="2578100" cy="9144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50093" y="4246575"/>
            <a:ext cx="2578100" cy="9144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5" idx="0"/>
            <a:endCxn id="6" idx="2"/>
          </p:cNvCxnSpPr>
          <p:nvPr/>
        </p:nvCxnSpPr>
        <p:spPr>
          <a:xfrm flipV="1">
            <a:off x="3028950" y="5160975"/>
            <a:ext cx="1812793" cy="349406"/>
          </a:xfrm>
          <a:prstGeom prst="straightConnector1">
            <a:avLst/>
          </a:prstGeom>
          <a:ln w="254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7" idx="0"/>
          </p:cNvCxnSpPr>
          <p:nvPr/>
        </p:nvCxnSpPr>
        <p:spPr>
          <a:xfrm>
            <a:off x="4841743" y="5160975"/>
            <a:ext cx="2454407" cy="349405"/>
          </a:xfrm>
          <a:prstGeom prst="straightConnector1">
            <a:avLst/>
          </a:prstGeom>
          <a:ln w="254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0"/>
            <a:endCxn id="8" idx="2"/>
          </p:cNvCxnSpPr>
          <p:nvPr/>
        </p:nvCxnSpPr>
        <p:spPr>
          <a:xfrm flipV="1">
            <a:off x="7296150" y="5160975"/>
            <a:ext cx="2142993" cy="349405"/>
          </a:xfrm>
          <a:prstGeom prst="straightConnector1">
            <a:avLst/>
          </a:prstGeom>
          <a:ln w="254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64120" y="5801666"/>
            <a:ext cx="933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v</a:t>
            </a:r>
            <a:r>
              <a:rPr lang="en-US" sz="2400" smtClean="0"/>
              <a:t>_0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18320" y="4456895"/>
            <a:ext cx="933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h_0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956720" y="5790232"/>
            <a:ext cx="933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v_1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9128420" y="4450073"/>
            <a:ext cx="933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h_1</a:t>
            </a:r>
            <a:endParaRPr lang="en-US" sz="2400" dirty="0"/>
          </a:p>
        </p:txBody>
      </p:sp>
      <p:sp>
        <p:nvSpPr>
          <p:cNvPr id="14" name="Right Brace 13"/>
          <p:cNvSpPr/>
          <p:nvPr/>
        </p:nvSpPr>
        <p:spPr>
          <a:xfrm rot="16200000">
            <a:off x="3754913" y="1694160"/>
            <a:ext cx="368300" cy="4383461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16200000">
            <a:off x="8246996" y="1682727"/>
            <a:ext cx="368300" cy="4383461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58090" y="3315010"/>
            <a:ext cx="175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D</a:t>
            </a:r>
            <a:r>
              <a:rPr lang="en-US" sz="2400" smtClean="0"/>
              <a:t>ata stats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704137" y="3309198"/>
            <a:ext cx="1976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Model stats</a:t>
            </a:r>
            <a:endParaRPr lang="en-US" sz="240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7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 prediction from Model 1 data </a:t>
            </a:r>
            <a:r>
              <a:rPr lang="en-US" smtClean="0"/>
              <a:t>from transcriptome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833" y="2282036"/>
            <a:ext cx="4519083" cy="33893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63" y="2262708"/>
            <a:ext cx="4570624" cy="34279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300" y="2243380"/>
            <a:ext cx="4570624" cy="34279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56107" y="5671348"/>
            <a:ext cx="2113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Training epoch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02270" y="1944688"/>
            <a:ext cx="2849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Reconstruction Error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577320" y="1935024"/>
            <a:ext cx="362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Prediction Error </a:t>
            </a:r>
            <a:r>
              <a:rPr lang="en-US" sz="2400" smtClean="0"/>
              <a:t>(training)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8519639" y="1935023"/>
            <a:ext cx="362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Prediction Error (testing)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9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24" y="-193675"/>
            <a:ext cx="12033876" cy="1325563"/>
          </a:xfrm>
        </p:spPr>
        <p:txBody>
          <a:bodyPr/>
          <a:lstStyle/>
          <a:p>
            <a:r>
              <a:rPr lang="en-US" dirty="0" smtClean="0"/>
              <a:t>Trait prediction and imputation from Model 2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285" y="588494"/>
            <a:ext cx="4564845" cy="34236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5653" y="588494"/>
            <a:ext cx="4564845" cy="34236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111" y="3655813"/>
            <a:ext cx="4564845" cy="34236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1479" y="3655813"/>
            <a:ext cx="4564845" cy="34236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-285469" y="1961354"/>
            <a:ext cx="3153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Prediction Error (training)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285470" y="4952131"/>
            <a:ext cx="3153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Imputation Error (training)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826527" y="2021806"/>
            <a:ext cx="3153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Prediction Error (testing)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4826526" y="5012583"/>
            <a:ext cx="3153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Imputation Error (testing)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570011" y="860550"/>
            <a:ext cx="1747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x axis  </a:t>
            </a:r>
            <a:r>
              <a:rPr lang="en-US" dirty="0" smtClean="0"/>
              <a:t>= Training epoch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171F-91FB-124D-B5B2-5DB6D813E5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1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158</Words>
  <Application>Microsoft Macintosh PowerPoint</Application>
  <PresentationFormat>Widescreen</PresentationFormat>
  <Paragraphs>54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Mangal</vt:lpstr>
      <vt:lpstr>Arial</vt:lpstr>
      <vt:lpstr>Office Theme</vt:lpstr>
      <vt:lpstr>Synthetic testing of Integrative model</vt:lpstr>
      <vt:lpstr>Generating synthetic transcriptome data (Model 1)</vt:lpstr>
      <vt:lpstr>Generating synthetic transcriptome data (Model 2)</vt:lpstr>
      <vt:lpstr>Restricted Boltzmann Machine</vt:lpstr>
      <vt:lpstr>Restricted Boltzmann Machine</vt:lpstr>
      <vt:lpstr>Trait prediction from Model 1 data from transcriptome</vt:lpstr>
      <vt:lpstr>Trait prediction and imputation from Model 2 data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12</cp:revision>
  <dcterms:created xsi:type="dcterms:W3CDTF">2017-11-08T23:48:25Z</dcterms:created>
  <dcterms:modified xsi:type="dcterms:W3CDTF">2017-11-09T00:48:41Z</dcterms:modified>
</cp:coreProperties>
</file>