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12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5A1F8-DC2C-AF47-B845-1214A196B99F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A5F-D187-D647-A355-D5C0DE0D3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88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5A1F8-DC2C-AF47-B845-1214A196B99F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A5F-D187-D647-A355-D5C0DE0D3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12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5A1F8-DC2C-AF47-B845-1214A196B99F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A5F-D187-D647-A355-D5C0DE0D3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34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5A1F8-DC2C-AF47-B845-1214A196B99F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A5F-D187-D647-A355-D5C0DE0D3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36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5A1F8-DC2C-AF47-B845-1214A196B99F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A5F-D187-D647-A355-D5C0DE0D3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12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5A1F8-DC2C-AF47-B845-1214A196B99F}" type="datetimeFigureOut">
              <a:rPr lang="en-US" smtClean="0"/>
              <a:t>11/1/17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A5F-D187-D647-A355-D5C0DE0D3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84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5A1F8-DC2C-AF47-B845-1214A196B99F}" type="datetimeFigureOut">
              <a:rPr lang="en-US" smtClean="0"/>
              <a:t>11/1/17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A5F-D187-D647-A355-D5C0DE0D3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70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5A1F8-DC2C-AF47-B845-1214A196B99F}" type="datetimeFigureOut">
              <a:rPr lang="en-US" smtClean="0"/>
              <a:t>11/1/17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A5F-D187-D647-A355-D5C0DE0D3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7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5A1F8-DC2C-AF47-B845-1214A196B99F}" type="datetimeFigureOut">
              <a:rPr lang="en-US" smtClean="0"/>
              <a:t>11/1/17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A5F-D187-D647-A355-D5C0DE0D3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86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5A1F8-DC2C-AF47-B845-1214A196B99F}" type="datetimeFigureOut">
              <a:rPr lang="en-US" smtClean="0"/>
              <a:t>11/1/17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A5F-D187-D647-A355-D5C0DE0D3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15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5A1F8-DC2C-AF47-B845-1214A196B99F}" type="datetimeFigureOut">
              <a:rPr lang="en-US" smtClean="0"/>
              <a:t>11/1/17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A5F-D187-D647-A355-D5C0DE0D3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84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5A1F8-DC2C-AF47-B845-1214A196B99F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E8A5F-D187-D647-A355-D5C0DE0D3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4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Paper </a:t>
            </a:r>
            <a:r>
              <a:rPr lang="en-US" dirty="0" err="1" smtClean="0"/>
              <a:t>Lof</a:t>
            </a:r>
            <a:r>
              <a:rPr lang="en-US" dirty="0" smtClean="0"/>
              <a:t> Update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11/1/17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34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0"/>
            <a:ext cx="9144000" cy="58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83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Whole Spectrum middle position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8900"/>
            <a:ext cx="9144000" cy="41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89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156"/>
            <a:ext cx="8229600" cy="62847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Pendaplets</a:t>
            </a:r>
            <a:r>
              <a:rPr lang="en-US" dirty="0" smtClean="0"/>
              <a:t> </a:t>
            </a:r>
            <a:r>
              <a:rPr lang="en-US" dirty="0" err="1" smtClean="0"/>
              <a:t>InFrame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OutFrame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31523"/>
            <a:ext cx="1663700" cy="78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384" y="1376944"/>
            <a:ext cx="4154986" cy="2496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298" y="4098923"/>
            <a:ext cx="4121204" cy="22034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537" y="4116189"/>
            <a:ext cx="4243066" cy="21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47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868452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47" y="3939719"/>
            <a:ext cx="16637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42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16</Words>
  <Application>Microsoft Macintosh PowerPoint</Application>
  <PresentationFormat>On-screen Show (4:3)</PresentationFormat>
  <Paragraphs>4</Paragraphs>
  <Slides>5</Slides>
  <Notes>0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Paper Lof Update</vt:lpstr>
      <vt:lpstr>PowerPoint Presentation</vt:lpstr>
      <vt:lpstr>Whole Spectrum middle position</vt:lpstr>
      <vt:lpstr>Pendaplets InFrame vs OutFrame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Paper Lof Update</dc:title>
  <dc:creator>Leonidas Salichos</dc:creator>
  <cp:lastModifiedBy>Leonidas Salichos</cp:lastModifiedBy>
  <cp:revision>7</cp:revision>
  <dcterms:created xsi:type="dcterms:W3CDTF">2017-11-01T13:56:53Z</dcterms:created>
  <dcterms:modified xsi:type="dcterms:W3CDTF">2017-11-01T20:25:04Z</dcterms:modified>
</cp:coreProperties>
</file>