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365AB-D13A-BA40-8557-3767585C1D46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1E283-69C3-CB4E-A745-291E97D7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8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4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2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5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4408-93A7-CA4B-897D-2106B91BAD1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6013-8359-E348-8B3F-0738FB79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8" y="918634"/>
            <a:ext cx="5251704" cy="4764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000" y="457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Fig 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65100"/>
            <a:ext cx="3890433" cy="6542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457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33" y="1122362"/>
            <a:ext cx="4709465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457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33" y="1122362"/>
            <a:ext cx="4709465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457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33" y="1122362"/>
            <a:ext cx="4709465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457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33" y="1122362"/>
            <a:ext cx="4707457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457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457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6.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33" y="1122362"/>
            <a:ext cx="470745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4572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6.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33" y="1122362"/>
            <a:ext cx="470745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McGillivray</dc:creator>
  <cp:lastModifiedBy>Patrick McGillivray</cp:lastModifiedBy>
  <cp:revision>5</cp:revision>
  <dcterms:created xsi:type="dcterms:W3CDTF">2017-11-01T14:07:10Z</dcterms:created>
  <dcterms:modified xsi:type="dcterms:W3CDTF">2017-11-01T17:54:29Z</dcterms:modified>
</cp:coreProperties>
</file>